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8"/>
  </p:notesMasterIdLst>
  <p:sldIdLst>
    <p:sldId id="490" r:id="rId3"/>
    <p:sldId id="491" r:id="rId4"/>
    <p:sldId id="498" r:id="rId5"/>
    <p:sldId id="497" r:id="rId6"/>
    <p:sldId id="49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6" d="100"/>
          <a:sy n="76" d="100"/>
        </p:scale>
        <p:origin x="-1565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12C6E-9196-4BCE-B794-8D13639325CF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06-6BEC-4864-89E4-7EC98E5DF1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0182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3624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2" name="Group 31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624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4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1/5/2012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EA ZC451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9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7" name="Picture 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3352800"/>
            <a:ext cx="6781800" cy="1600200"/>
          </a:xfrm>
        </p:spPr>
        <p:txBody>
          <a:bodyPr/>
          <a:lstStyle/>
          <a:p>
            <a:pPr algn="ctr"/>
            <a:r>
              <a:rPr lang="en-US" sz="3200" dirty="0" smtClean="0"/>
              <a:t>Object Oriented Analysis &amp; Design</a:t>
            </a:r>
            <a:br>
              <a:rPr lang="en-US" sz="3200" dirty="0" smtClean="0"/>
            </a:br>
            <a:r>
              <a:rPr lang="en-US" sz="3200" dirty="0" smtClean="0"/>
              <a:t>Module-5 (RL 5.1.7)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514600" y="5029200"/>
            <a:ext cx="6019800" cy="10668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C000"/>
                </a:solidFill>
              </a:rPr>
              <a:t>Harvinder</a:t>
            </a:r>
            <a:r>
              <a:rPr lang="en-US" dirty="0" smtClean="0">
                <a:solidFill>
                  <a:srgbClr val="FFC000"/>
                </a:solidFill>
              </a:rPr>
              <a:t> S </a:t>
            </a:r>
            <a:r>
              <a:rPr lang="en-US" dirty="0" err="1" smtClean="0">
                <a:solidFill>
                  <a:srgbClr val="FFC000"/>
                </a:solidFill>
              </a:rPr>
              <a:t>Jabbal</a:t>
            </a:r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3661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6200" y="5029200"/>
            <a:ext cx="8763000" cy="1676400"/>
          </a:xfrm>
        </p:spPr>
        <p:txBody>
          <a:bodyPr/>
          <a:lstStyle/>
          <a:p>
            <a:r>
              <a:rPr lang="en-IN" sz="2800" smtClean="0"/>
              <a:t>Global Visibility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0907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 smtClean="0"/>
              <a:t>Global  Visibility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7296"/>
          </a:xfrm>
        </p:spPr>
        <p:txBody>
          <a:bodyPr>
            <a:normAutofit fontScale="85000" lnSpcReduction="20000"/>
          </a:bodyPr>
          <a:lstStyle/>
          <a:p>
            <a:pPr marL="1588" indent="19050">
              <a:buNone/>
            </a:pPr>
            <a:r>
              <a:rPr lang="en-IN" dirty="0" smtClean="0"/>
              <a:t>Object B will be visible to Object A </a:t>
            </a:r>
          </a:p>
          <a:p>
            <a:pPr marL="1588" indent="19050">
              <a:buNone/>
            </a:pPr>
            <a:r>
              <a:rPr lang="en-IN" dirty="0" smtClean="0"/>
              <a:t>If</a:t>
            </a:r>
          </a:p>
          <a:p>
            <a:pPr marL="1588" indent="19050">
              <a:buNone/>
            </a:pPr>
            <a:r>
              <a:rPr lang="en-IN" dirty="0" smtClean="0"/>
              <a:t>Object B has been instantiated as a globally visible object.</a:t>
            </a:r>
          </a:p>
          <a:p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428596" y="3643314"/>
            <a:ext cx="4643470" cy="271464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1472" y="3643314"/>
            <a:ext cx="4500594" cy="2786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588" marR="0" lvl="0" indent="190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globally visible Objects</a:t>
            </a:r>
            <a:r>
              <a:rPr kumimoji="0" lang="en-IN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visible to each Class in the environment to which they apply</a:t>
            </a:r>
            <a:r>
              <a:rPr lang="en-IN" sz="3200" dirty="0" smtClean="0"/>
              <a:t>.</a:t>
            </a: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 smtClean="0"/>
              <a:t>Singleton Pattern</a:t>
            </a:r>
            <a:endParaRPr lang="en-US" altLang="en-US" dirty="0" smtClean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 smtClean="0"/>
              <a:t>Not a common form of Visibility in Object Oriented Systems.</a:t>
            </a:r>
          </a:p>
          <a:p>
            <a:pPr eaLnBrk="1" hangingPunct="1"/>
            <a:r>
              <a:rPr lang="en-US" altLang="en-US" dirty="0" smtClean="0"/>
              <a:t>Relatively permanent as it exists as long as Objects of both type exist.</a:t>
            </a:r>
          </a:p>
          <a:p>
            <a:pPr eaLnBrk="1" hangingPunct="1"/>
            <a:r>
              <a:rPr lang="en-US" altLang="en-US" dirty="0" smtClean="0"/>
              <a:t>Can be achieved by assigning an instance of a global variable.</a:t>
            </a:r>
          </a:p>
          <a:p>
            <a:pPr eaLnBrk="1" hangingPunct="1"/>
            <a:r>
              <a:rPr lang="en-US" altLang="en-US" dirty="0" smtClean="0"/>
              <a:t>Best achieved through a Singleton Pattern. A single instance of a Class is generated and is used with a global presence where-ever and when-ever required.</a:t>
            </a:r>
            <a:endParaRPr lang="en-US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152904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Acknowledgement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Slides are based on Course Text Books:</a:t>
            </a:r>
          </a:p>
          <a:p>
            <a:endParaRPr lang="en-IN" dirty="0" smtClean="0"/>
          </a:p>
          <a:p>
            <a:pPr lvl="1"/>
            <a:r>
              <a:rPr lang="en-IN" dirty="0" smtClean="0"/>
              <a:t>Applying UMP and Patterns (An Introduction to Object-Oriented Analysis and Design and Iterative Development) : Craig </a:t>
            </a:r>
            <a:r>
              <a:rPr lang="en-IN" dirty="0" err="1" smtClean="0"/>
              <a:t>Larman</a:t>
            </a:r>
            <a:endParaRPr lang="en-IN" dirty="0" smtClean="0"/>
          </a:p>
          <a:p>
            <a:pPr lvl="1"/>
            <a:r>
              <a:rPr lang="en-IN" dirty="0" smtClean="0"/>
              <a:t>UMP Distilled (A Brief Guide to the Standard Object </a:t>
            </a:r>
            <a:r>
              <a:rPr lang="en-IN" dirty="0" err="1" smtClean="0"/>
              <a:t>Modeling</a:t>
            </a:r>
            <a:r>
              <a:rPr lang="en-IN" dirty="0" smtClean="0"/>
              <a:t> </a:t>
            </a:r>
            <a:r>
              <a:rPr lang="en-IN" dirty="0" err="1" smtClean="0"/>
              <a:t>Langauge</a:t>
            </a:r>
            <a:r>
              <a:rPr lang="en-IN" dirty="0" smtClean="0"/>
              <a:t>) : Martin Fowler</a:t>
            </a:r>
          </a:p>
          <a:p>
            <a:pPr lvl="1"/>
            <a:r>
              <a:rPr lang="en-IN" dirty="0" smtClean="0"/>
              <a:t>Design Patterns (Elements of Reusable Object-Oriented Software) : Erich Gama | Richard Helm | </a:t>
            </a:r>
            <a:r>
              <a:rPr lang="en-IN" dirty="0" err="1" smtClean="0"/>
              <a:t>Rapph</a:t>
            </a:r>
            <a:r>
              <a:rPr lang="en-IN" dirty="0" smtClean="0"/>
              <a:t> Johnson | John </a:t>
            </a:r>
            <a:r>
              <a:rPr lang="en-IN" dirty="0" err="1" smtClean="0"/>
              <a:t>Vlissides</a:t>
            </a:r>
            <a:r>
              <a:rPr lang="en-IN" dirty="0" smtClean="0"/>
              <a:t> alias </a:t>
            </a:r>
            <a:r>
              <a:rPr lang="en-IN" dirty="0" err="1" smtClean="0"/>
              <a:t>GoF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2431</TotalTime>
  <Words>183</Words>
  <Application>Microsoft Office PowerPoint</Application>
  <PresentationFormat>On-screen Show (4:3)</PresentationFormat>
  <Paragraphs>126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1_Office Theme</vt:lpstr>
      <vt:lpstr>Object Oriented Analysis &amp; Design Module-5 (RL 5.1.7)</vt:lpstr>
      <vt:lpstr>Slide 2</vt:lpstr>
      <vt:lpstr>Global  Visibility</vt:lpstr>
      <vt:lpstr>Singleton Pattern</vt:lpstr>
      <vt:lpstr>Acknowledgement</vt:lpstr>
    </vt:vector>
  </TitlesOfParts>
  <Company>bits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 ZC451 (Lecture #2)</dc:title>
  <dc:creator>ipc</dc:creator>
  <cp:lastModifiedBy>Harvinder Jabbal</cp:lastModifiedBy>
  <cp:revision>266</cp:revision>
  <dcterms:created xsi:type="dcterms:W3CDTF">2012-01-04T06:56:57Z</dcterms:created>
  <dcterms:modified xsi:type="dcterms:W3CDTF">2015-02-23T17:32:16Z</dcterms:modified>
</cp:coreProperties>
</file>