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0" r:id="rId2"/>
    <p:sldId id="491" r:id="rId3"/>
    <p:sldId id="506" r:id="rId4"/>
    <p:sldId id="507" r:id="rId5"/>
    <p:sldId id="508" r:id="rId6"/>
    <p:sldId id="509" r:id="rId7"/>
    <p:sldId id="510" r:id="rId8"/>
    <p:sldId id="53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5.2.2)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dirty="0" smtClean="0"/>
              <a:t>Representing Class in UML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Class Diagrams and 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Typical information in a DCD includes: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Classes, associations and attributes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Interfaces (with operations and constants)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Methods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Attribute type information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Navigability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Dependencies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DCD depends upon the Domain Model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interaction diagrams.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UP defines a Design Model which includes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interaction and class diagrams.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20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Guideline for Drawing </a:t>
            </a:r>
            <a:br>
              <a:rPr lang="en-IN" dirty="0" smtClean="0"/>
            </a:br>
            <a:r>
              <a:rPr lang="en-IN" dirty="0" smtClean="0"/>
              <a:t>	UML Class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When it comes to system construction, a </a:t>
            </a:r>
            <a:r>
              <a:rPr lang="en-IN" b="1" dirty="0" smtClean="0"/>
              <a:t>class diagram</a:t>
            </a:r>
            <a:r>
              <a:rPr lang="en-IN" dirty="0" smtClean="0"/>
              <a:t> is the most widely used diagram. This diagram generally consists </a:t>
            </a:r>
            <a:r>
              <a:rPr lang="en-IN" dirty="0" err="1" smtClean="0"/>
              <a:t>of</a:t>
            </a:r>
            <a:r>
              <a:rPr lang="en-IN" b="1" dirty="0" err="1" smtClean="0"/>
              <a:t>interfaces</a:t>
            </a:r>
            <a:r>
              <a:rPr lang="en-IN" dirty="0" smtClean="0"/>
              <a:t>, </a:t>
            </a:r>
            <a:r>
              <a:rPr lang="en-IN" b="1" dirty="0" smtClean="0"/>
              <a:t>classes</a:t>
            </a:r>
            <a:r>
              <a:rPr lang="en-IN" dirty="0" smtClean="0"/>
              <a:t>, </a:t>
            </a:r>
            <a:r>
              <a:rPr lang="en-IN" b="1" dirty="0" smtClean="0"/>
              <a:t>associations and collaborations</a:t>
            </a:r>
            <a:r>
              <a:rPr lang="en-IN" dirty="0" smtClean="0"/>
              <a:t>. Such a diagram would illustrate the object-oriented view of a system, which is static in nature. The object orientation of a system is indicated by a class diagram.</a:t>
            </a:r>
          </a:p>
          <a:p>
            <a:r>
              <a:rPr lang="en-IN" dirty="0" smtClean="0"/>
              <a:t>Since class diagrams are used for many different purposes, such as making stakeholders aware of requirements to highlighting your detailed design, you need to apply a different style in each circumstance.</a:t>
            </a:r>
          </a:p>
          <a:p>
            <a:r>
              <a:rPr lang="en-IN" dirty="0" smtClean="0"/>
              <a:t>The points that are going to be covered are indicated as follows:</a:t>
            </a:r>
          </a:p>
          <a:p>
            <a:r>
              <a:rPr lang="en-IN" dirty="0" smtClean="0"/>
              <a:t>General issues</a:t>
            </a:r>
          </a:p>
          <a:p>
            <a:r>
              <a:rPr lang="en-IN" dirty="0" smtClean="0"/>
              <a:t>Classes</a:t>
            </a:r>
          </a:p>
          <a:p>
            <a:r>
              <a:rPr lang="en-IN" dirty="0" smtClean="0"/>
              <a:t>Interfaces</a:t>
            </a:r>
          </a:p>
          <a:p>
            <a:r>
              <a:rPr lang="en-IN" dirty="0" smtClean="0"/>
              <a:t>Relationships</a:t>
            </a:r>
          </a:p>
          <a:p>
            <a:r>
              <a:rPr lang="en-IN" dirty="0" smtClean="0"/>
              <a:t>Inheritance</a:t>
            </a:r>
          </a:p>
          <a:p>
            <a:r>
              <a:rPr lang="en-IN" dirty="0" smtClean="0"/>
              <a:t>Aggregation and Composition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vinder\Download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85860"/>
            <a:ext cx="6667510" cy="3786214"/>
          </a:xfrm>
          <a:prstGeom prst="rect">
            <a:avLst/>
          </a:prstGeom>
          <a:noFill/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4286256"/>
            <a:ext cx="5829312" cy="2000264"/>
          </a:xfrm>
        </p:spPr>
        <p:txBody>
          <a:bodyPr>
            <a:noAutofit/>
          </a:bodyPr>
          <a:lstStyle/>
          <a:p>
            <a:r>
              <a:rPr lang="en-IN" sz="1800" dirty="0" smtClean="0"/>
              <a:t>Show visibility only on design models</a:t>
            </a:r>
          </a:p>
          <a:p>
            <a:r>
              <a:rPr lang="en-IN" sz="1800" dirty="0" smtClean="0"/>
              <a:t>Assess responsibilities on domain class diagrams</a:t>
            </a:r>
          </a:p>
          <a:p>
            <a:r>
              <a:rPr lang="en-IN" sz="1800" dirty="0" smtClean="0"/>
              <a:t>Highlight language-dependent visibility with property strings</a:t>
            </a:r>
          </a:p>
          <a:p>
            <a:r>
              <a:rPr lang="en-IN" sz="1800" dirty="0" smtClean="0"/>
              <a:t>Highlight types only on design models</a:t>
            </a:r>
          </a:p>
          <a:p>
            <a:r>
              <a:rPr lang="en-IN" sz="1800" dirty="0" smtClean="0"/>
              <a:t>Highlight types on analysis models only when the type is an actual requirement</a:t>
            </a:r>
          </a:p>
          <a:p>
            <a:endParaRPr lang="en-IN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General Issues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rvinder\Downloads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357298"/>
            <a:ext cx="5286380" cy="3143272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3757610" cy="4525963"/>
          </a:xfrm>
        </p:spPr>
        <p:txBody>
          <a:bodyPr>
            <a:noAutofit/>
          </a:bodyPr>
          <a:lstStyle/>
          <a:p>
            <a:r>
              <a:rPr lang="en-IN" sz="2000" dirty="0" smtClean="0"/>
              <a:t>Model association classes on analysis diagrams. </a:t>
            </a:r>
          </a:p>
          <a:p>
            <a:r>
              <a:rPr lang="en-IN" sz="2000" dirty="0" smtClean="0"/>
              <a:t>The image that shows the “Modelling association classes” indicates the association classes that are depicted as class attached via a dashed line to an association </a:t>
            </a:r>
          </a:p>
          <a:p>
            <a:r>
              <a:rPr lang="en-IN" sz="2000" dirty="0" smtClean="0"/>
              <a:t>– the association line, the class, and the dashed line are considered one symbol in the UML.</a:t>
            </a:r>
          </a:p>
          <a:p>
            <a:r>
              <a:rPr lang="en-IN" sz="2000" dirty="0" smtClean="0"/>
              <a:t>- Do not name associations that have association classes.</a:t>
            </a:r>
          </a:p>
          <a:p>
            <a:r>
              <a:rPr lang="en-IN" sz="2000" dirty="0" smtClean="0"/>
              <a:t>- </a:t>
            </a:r>
            <a:r>
              <a:rPr lang="en-IN" sz="2000" dirty="0" err="1" smtClean="0"/>
              <a:t>Center</a:t>
            </a:r>
            <a:r>
              <a:rPr lang="en-IN" sz="2000" dirty="0" smtClean="0"/>
              <a:t> the dashed line of an association class.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Association Classes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arvinder\Downloads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71966" y="1071546"/>
            <a:ext cx="5286380" cy="3500462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-32" y="1285860"/>
            <a:ext cx="4643470" cy="3857652"/>
          </a:xfrm>
        </p:spPr>
        <p:txBody>
          <a:bodyPr>
            <a:noAutofit/>
          </a:bodyPr>
          <a:lstStyle/>
          <a:p>
            <a:r>
              <a:rPr lang="en-IN" sz="2400" dirty="0" smtClean="0"/>
              <a:t>A class is basically a template from which objects are created.  </a:t>
            </a:r>
          </a:p>
          <a:p>
            <a:r>
              <a:rPr lang="en-IN" sz="2400" dirty="0" smtClean="0"/>
              <a:t>Classes define attributes, information that are relevant to their instances, operations, and functionality that the objects support.  </a:t>
            </a:r>
          </a:p>
          <a:p>
            <a:r>
              <a:rPr lang="en-IN" sz="2400" dirty="0" smtClean="0"/>
              <a:t>Some of the more important guidelines pertinent to classes are listed in the next slide.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Class Style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5143512"/>
            <a:ext cx="5000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Scaffolding code refers to the attributes and operations required to use basic functionality within your classes, such as the code required to implement relationships with other classes.</a:t>
            </a:r>
            <a:endParaRPr lang="en-IN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143512"/>
            <a:ext cx="4857752" cy="1588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http://creately.com/diagram-type/article/simple-guidelines-drawing-uml-class-diagrams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290</Words>
  <Application>Microsoft Office PowerPoint</Application>
  <PresentationFormat>On-screen Show (4:3)</PresentationFormat>
  <Paragraphs>156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Oriented Analysis &amp; Design Module-5 (RL 5.2.2)</vt:lpstr>
      <vt:lpstr>Slide 2</vt:lpstr>
      <vt:lpstr>Design Class Diagrams and UP</vt:lpstr>
      <vt:lpstr>Guideline for Drawing   UML Class Diagrams</vt:lpstr>
      <vt:lpstr>Slide 5</vt:lpstr>
      <vt:lpstr>Slide 6</vt:lpstr>
      <vt:lpstr>Slide 7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269</cp:revision>
  <dcterms:created xsi:type="dcterms:W3CDTF">2012-01-04T06:56:57Z</dcterms:created>
  <dcterms:modified xsi:type="dcterms:W3CDTF">2015-02-24T03:53:03Z</dcterms:modified>
</cp:coreProperties>
</file>