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490" r:id="rId3"/>
    <p:sldId id="491" r:id="rId4"/>
    <p:sldId id="517" r:id="rId5"/>
    <p:sldId id="518" r:id="rId6"/>
    <p:sldId id="505" r:id="rId7"/>
    <p:sldId id="4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odeling.com/style/packageDiagram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5.3.1)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Grouping Classes in Package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Package</a:t>
            </a:r>
            <a:r>
              <a:rPr lang="en-IN" dirty="0" smtClean="0"/>
              <a:t> is a </a:t>
            </a:r>
            <a:r>
              <a:rPr lang="en-IN" b="1" dirty="0" smtClean="0"/>
              <a:t>namespace</a:t>
            </a:r>
            <a:r>
              <a:rPr lang="en-IN" dirty="0" smtClean="0"/>
              <a:t> used to group together elements that are semantically related and might change together.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is a general purpose mechanism to organize elements </a:t>
            </a:r>
            <a:r>
              <a:rPr lang="en-IN" dirty="0" err="1" smtClean="0"/>
              <a:t>int</a:t>
            </a:r>
            <a:r>
              <a:rPr lang="en-IN" dirty="0" smtClean="0"/>
              <a:t> o groups to provide better structure for system model.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Owned members</a:t>
            </a:r>
            <a:r>
              <a:rPr lang="en-IN" dirty="0" smtClean="0"/>
              <a:t> of a package should all be </a:t>
            </a:r>
            <a:r>
              <a:rPr lang="en-IN" b="1" dirty="0" err="1" smtClean="0"/>
              <a:t>packageable</a:t>
            </a:r>
            <a:r>
              <a:rPr lang="en-IN" b="1" dirty="0" smtClean="0"/>
              <a:t> elements</a:t>
            </a:r>
            <a:r>
              <a:rPr lang="en-IN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If a package is removed from a model, all the elements </a:t>
            </a:r>
            <a:r>
              <a:rPr lang="en-IN" b="1" dirty="0" smtClean="0"/>
              <a:t>owned</a:t>
            </a:r>
            <a:r>
              <a:rPr lang="en-IN" dirty="0" smtClean="0"/>
              <a:t> by the package will be removed.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Package by itself is as also </a:t>
            </a:r>
            <a:r>
              <a:rPr lang="en-IN" b="1" dirty="0" err="1" smtClean="0"/>
              <a:t>packageable</a:t>
            </a:r>
            <a:r>
              <a:rPr lang="en-IN" b="1" dirty="0" smtClean="0"/>
              <a:t> element.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Any package could be also a </a:t>
            </a:r>
            <a:r>
              <a:rPr lang="en-IN" b="1" dirty="0" smtClean="0"/>
              <a:t>member</a:t>
            </a:r>
            <a:r>
              <a:rPr lang="en-IN" dirty="0" smtClean="0"/>
              <a:t> of other packages.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Package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357298"/>
            <a:ext cx="4786314" cy="5072098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Because package is a namespace, elements of related or the same type should have unique names within the enclosing package. Different types of elements are allowed to have the same name.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As a </a:t>
            </a:r>
            <a:r>
              <a:rPr lang="en-IN" b="1" dirty="0" smtClean="0"/>
              <a:t>namespace</a:t>
            </a:r>
            <a:r>
              <a:rPr lang="en-IN" dirty="0" smtClean="0"/>
              <a:t>, a package can </a:t>
            </a:r>
            <a:r>
              <a:rPr lang="en-IN" b="1" dirty="0" smtClean="0"/>
              <a:t>import</a:t>
            </a:r>
            <a:r>
              <a:rPr lang="en-IN" dirty="0" smtClean="0"/>
              <a:t> either individual members of other packages or all the members of other packages. Package can also be </a:t>
            </a:r>
            <a:r>
              <a:rPr lang="en-IN" b="1" dirty="0" smtClean="0"/>
              <a:t>merged</a:t>
            </a:r>
            <a:r>
              <a:rPr lang="en-IN" dirty="0" smtClean="0"/>
              <a:t> with other packages.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 package is rendered as a tabbed folder - a rectangle with a small tab attached to the left side of the top of the rectangle.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If the members of the package are not shown inside the package rectangle, then the name of the package should be placed inside.</a:t>
            </a:r>
          </a:p>
          <a:p>
            <a:pPr>
              <a:buFont typeface="Arial" pitchFamily="34" charset="0"/>
              <a:buChar char="•"/>
            </a:pPr>
            <a:r>
              <a:rPr lang="en-IN" i="1" dirty="0" smtClean="0"/>
              <a:t>Package </a:t>
            </a:r>
            <a:r>
              <a:rPr lang="en-IN" i="1" dirty="0" err="1" smtClean="0"/>
              <a:t>org.hibernate</a:t>
            </a:r>
            <a:endParaRPr lang="en-IN" i="1" dirty="0" smtClean="0"/>
          </a:p>
          <a:p>
            <a:pPr>
              <a:buFont typeface="Arial" pitchFamily="34" charset="0"/>
              <a:buChar char="•"/>
            </a:pPr>
            <a:endParaRPr lang="en-IN" i="1" dirty="0" smtClean="0"/>
          </a:p>
          <a:p>
            <a:pPr>
              <a:buFont typeface="Arial" pitchFamily="34" charset="0"/>
              <a:buChar char="•"/>
            </a:pPr>
            <a:endParaRPr lang="en-IN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Package as Namespace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928934"/>
            <a:ext cx="25717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428737"/>
            <a:ext cx="4419600" cy="178595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The members of the package may be shown within the boundaries of the package. In this case the name of the package should be placed on the tab.</a:t>
            </a:r>
          </a:p>
          <a:p>
            <a:pPr>
              <a:buFont typeface="Arial" pitchFamily="34" charset="0"/>
              <a:buChar char="•"/>
            </a:pPr>
            <a:r>
              <a:rPr lang="en-IN" i="1" dirty="0" smtClean="0"/>
              <a:t>Package </a:t>
            </a:r>
            <a:r>
              <a:rPr lang="en-IN" i="1" dirty="0" err="1" smtClean="0"/>
              <a:t>org.hibernate</a:t>
            </a:r>
            <a:r>
              <a:rPr lang="en-IN" i="1" dirty="0" smtClean="0"/>
              <a:t> contains </a:t>
            </a:r>
            <a:r>
              <a:rPr lang="en-IN" i="1" dirty="0" err="1" smtClean="0"/>
              <a:t>SessionFactory</a:t>
            </a:r>
            <a:r>
              <a:rPr lang="en-IN" i="1" dirty="0" smtClean="0"/>
              <a:t> and Session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5357826"/>
            <a:ext cx="1276352" cy="86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Create a package diagram to: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Depict a high-level overview of your requirements (</a:t>
            </a:r>
            <a:r>
              <a:rPr lang="en-IN" dirty="0" err="1" smtClean="0"/>
              <a:t>overviewing</a:t>
            </a:r>
            <a:r>
              <a:rPr lang="en-IN" dirty="0" smtClean="0"/>
              <a:t> a collection of UML Use Case diagrams)</a:t>
            </a:r>
          </a:p>
          <a:p>
            <a:r>
              <a:rPr lang="en-IN" dirty="0" smtClean="0"/>
              <a:t>Depict a high-level overview of your architecture/design (</a:t>
            </a:r>
            <a:r>
              <a:rPr lang="en-IN" dirty="0" err="1" smtClean="0"/>
              <a:t>overviewing</a:t>
            </a:r>
            <a:r>
              <a:rPr lang="en-IN" dirty="0" smtClean="0"/>
              <a:t> a collection of UML Class diagrams).</a:t>
            </a:r>
          </a:p>
          <a:p>
            <a:r>
              <a:rPr lang="en-IN" dirty="0" smtClean="0"/>
              <a:t>To logically modularize a complex diagram.</a:t>
            </a:r>
          </a:p>
          <a:p>
            <a:r>
              <a:rPr lang="en-IN" dirty="0" smtClean="0"/>
              <a:t>To organize Java source code.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Also:</a:t>
            </a:r>
            <a:r>
              <a:rPr lang="en-IN" dirty="0" smtClean="0">
                <a:hlinkClick r:id="rId2"/>
              </a:rPr>
              <a:t> </a:t>
            </a:r>
            <a:r>
              <a:rPr lang="en-IN" dirty="0" smtClean="0"/>
              <a:t>http://agilemodeling.com/style/packageDiagram.htm</a:t>
            </a:r>
          </a:p>
          <a:p>
            <a:r>
              <a:rPr lang="en-IN" dirty="0" smtClean="0"/>
              <a:t>http://www.uml-diagrams.org/package-diagrams.htm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184</Words>
  <Application>Microsoft Office PowerPoint</Application>
  <PresentationFormat>On-screen Show (4:3)</PresentationFormat>
  <Paragraphs>139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Object Oriented Analysis &amp; Design Module-5 (RL 5.3.1)</vt:lpstr>
      <vt:lpstr>Slide 2</vt:lpstr>
      <vt:lpstr>Slide 3</vt:lpstr>
      <vt:lpstr>Slide 4</vt:lpstr>
      <vt:lpstr>Create a package diagram to: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269</cp:revision>
  <dcterms:created xsi:type="dcterms:W3CDTF">2012-01-04T06:56:57Z</dcterms:created>
  <dcterms:modified xsi:type="dcterms:W3CDTF">2015-02-24T04:17:13Z</dcterms:modified>
</cp:coreProperties>
</file>