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490" r:id="rId3"/>
    <p:sldId id="491" r:id="rId4"/>
    <p:sldId id="501" r:id="rId5"/>
    <p:sldId id="497" r:id="rId6"/>
    <p:sldId id="502" r:id="rId7"/>
    <p:sldId id="49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853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Module-6 </a:t>
            </a:r>
            <a:r>
              <a:rPr lang="en-US" sz="3200" dirty="0" smtClean="0"/>
              <a:t>(RL 6.1.1)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dirty="0" smtClean="0"/>
              <a:t>What is Pattern? What is Design Pattern?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What is Pattern?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Pattern is a regular and intelligible form or sequence discernible in the way in which something happens or is done.</a:t>
            </a:r>
          </a:p>
          <a:p>
            <a:r>
              <a:rPr lang="en-IN" dirty="0" smtClean="0"/>
              <a:t>This concept is borrowed for Design to find standard way of solving a problem which is found again and again in similar but different situations.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Design Pattern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en-IN" dirty="0" smtClean="0"/>
              <a:t>In software engineering, a </a:t>
            </a:r>
            <a:r>
              <a:rPr lang="en-IN" b="1" dirty="0" smtClean="0"/>
              <a:t>design pattern</a:t>
            </a:r>
            <a:r>
              <a:rPr lang="en-IN" dirty="0" smtClean="0"/>
              <a:t> is a general repeatable solution to a commonly occurring problem in software design.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3357562"/>
            <a:ext cx="4676780" cy="2921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design pattern isn't a finished design that can be transformed directly into code.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a description or template for how to solve a problem that can be used in many different situations.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2904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We will emphasize principles (expressed in patterns) to guide choices in where to assign responsibilities.</a:t>
            </a:r>
          </a:p>
          <a:p>
            <a:pPr>
              <a:lnSpc>
                <a:spcPct val="90000"/>
              </a:lnSpc>
            </a:pPr>
            <a:r>
              <a:rPr lang="en-US" sz="2800"/>
              <a:t>A pattern is a named description of a problem and a solution that can be applied to new contexts; it provides advice in how to apply it in varying circumstances. For example,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Pattern name: Information Expert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Problem: What is the most basic principle by which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	to assign responsibilities to objects?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Solution: Assign a responsibility to the class that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	has the information needed to fulfill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250</Words>
  <Application>Microsoft Office PowerPoint</Application>
  <PresentationFormat>On-screen Show (4:3)</PresentationFormat>
  <Paragraphs>131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Object Oriented Analysis &amp; Design Module-6 (RL 6.1.1)</vt:lpstr>
      <vt:lpstr>Slide 2</vt:lpstr>
      <vt:lpstr>What is Pattern?</vt:lpstr>
      <vt:lpstr>Design Pattern</vt:lpstr>
      <vt:lpstr>Design Patterns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272</cp:revision>
  <dcterms:created xsi:type="dcterms:W3CDTF">2012-01-04T06:56:57Z</dcterms:created>
  <dcterms:modified xsi:type="dcterms:W3CDTF">2015-02-25T03:50:20Z</dcterms:modified>
</cp:coreProperties>
</file>