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0" r:id="rId2"/>
    <p:sldId id="491" r:id="rId3"/>
    <p:sldId id="499" r:id="rId4"/>
    <p:sldId id="500" r:id="rId5"/>
    <p:sldId id="5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Module-6 </a:t>
            </a:r>
            <a:r>
              <a:rPr lang="en-US" sz="3200" dirty="0" smtClean="0"/>
              <a:t>(</a:t>
            </a:r>
            <a:r>
              <a:rPr lang="en-US" sz="3200" smtClean="0"/>
              <a:t>RL 6.1.3)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Advantages of using Design Patterns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28736"/>
            <a:ext cx="4471990" cy="5257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Design </a:t>
            </a:r>
            <a:r>
              <a:rPr lang="en-IN" dirty="0" smtClean="0"/>
              <a:t>patterns can speed up the development process by providing tested, proven development paradigms.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Effective </a:t>
            </a:r>
            <a:r>
              <a:rPr lang="en-IN" dirty="0" smtClean="0"/>
              <a:t>software design requires considering issues that may not become visible until later in the implementation.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Uses of Design </a:t>
            </a:r>
            <a:r>
              <a:rPr lang="en-IN" dirty="0" smtClean="0"/>
              <a:t>Patterns</a:t>
            </a:r>
            <a:endParaRPr lang="en-IN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-3286180" y="6143644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600201"/>
            <a:ext cx="4562476" cy="2971808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Reusing design patterns helps to prevent subtle issues that can cause major problems and improves code readability for coders and architects familiar with the patterns.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57686" y="1428736"/>
            <a:ext cx="4633914" cy="3286148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 addition, patterns allow developers to communicate using well-known, well understood names for software interactions.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Common design patterns can be improved over time, making them more robust than ad-hoc designs.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Uses of Design </a:t>
            </a:r>
            <a:r>
              <a:rPr lang="en-IN" dirty="0" smtClean="0"/>
              <a:t>Patterns</a:t>
            </a:r>
            <a:endParaRPr lang="en-IN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28736"/>
            <a:ext cx="4038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Often, people only understand how to apply certain software design techniques to certain problems.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These </a:t>
            </a:r>
            <a:r>
              <a:rPr lang="en-IN" dirty="0" smtClean="0"/>
              <a:t>techniques are difficult to apply to a broader range of problems.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Design </a:t>
            </a:r>
            <a:r>
              <a:rPr lang="en-IN" dirty="0" smtClean="0"/>
              <a:t>patterns provide general solutions, documented in a format that doesn't require specifics tied to a particular problem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232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 Oriented Analysis &amp; Design Module-6 (RL 6.1.3)</vt:lpstr>
      <vt:lpstr>Slide 2</vt:lpstr>
      <vt:lpstr>Slide 3</vt:lpstr>
      <vt:lpstr>Slide 4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268</cp:revision>
  <dcterms:created xsi:type="dcterms:W3CDTF">2012-01-04T06:56:57Z</dcterms:created>
  <dcterms:modified xsi:type="dcterms:W3CDTF">2015-02-24T09:55:18Z</dcterms:modified>
</cp:coreProperties>
</file>