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0" r:id="rId2"/>
    <p:sldId id="491" r:id="rId3"/>
    <p:sldId id="509" r:id="rId4"/>
    <p:sldId id="510" r:id="rId5"/>
    <p:sldId id="511" r:id="rId6"/>
    <p:sldId id="512" r:id="rId7"/>
    <p:sldId id="4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6.2.1)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What is Responsibility Assignment Problem?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Responsibilities and Methods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focus of object design is to identify classes and objects, decide what methods belong where and how these objects should interact.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Responsibilities are related to the obligations of an object in terms of its behavior.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types of responsibilities: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Doing:</a:t>
            </a:r>
          </a:p>
          <a:p>
            <a:pPr marL="714375" lvl="2">
              <a:lnSpc>
                <a:spcPct val="90000"/>
              </a:lnSpc>
            </a:pPr>
            <a:r>
              <a:rPr lang="en-US" sz="1800" dirty="0"/>
              <a:t>Doing something itself (e.g. creating an object, doing a calculation)</a:t>
            </a:r>
          </a:p>
          <a:p>
            <a:pPr marL="714375" lvl="2">
              <a:lnSpc>
                <a:spcPct val="90000"/>
              </a:lnSpc>
            </a:pPr>
            <a:r>
              <a:rPr lang="en-US" sz="1800" dirty="0"/>
              <a:t>Initiating action in other objects.</a:t>
            </a:r>
          </a:p>
          <a:p>
            <a:pPr marL="714375" lvl="2">
              <a:lnSpc>
                <a:spcPct val="90000"/>
              </a:lnSpc>
            </a:pPr>
            <a:r>
              <a:rPr lang="en-US" sz="1800" dirty="0"/>
              <a:t>Controlling and coordinating activities in other objects.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Knowing:</a:t>
            </a:r>
          </a:p>
          <a:p>
            <a:pPr marL="714375" lvl="2">
              <a:lnSpc>
                <a:spcPct val="90000"/>
              </a:lnSpc>
            </a:pPr>
            <a:r>
              <a:rPr lang="en-US" sz="1800" dirty="0"/>
              <a:t>Knowing about private encapsulated data.</a:t>
            </a:r>
          </a:p>
          <a:p>
            <a:pPr marL="714375" lvl="2">
              <a:lnSpc>
                <a:spcPct val="90000"/>
              </a:lnSpc>
            </a:pPr>
            <a:r>
              <a:rPr lang="en-US" sz="1800" dirty="0"/>
              <a:t>Knowing about related objects.</a:t>
            </a:r>
          </a:p>
          <a:p>
            <a:pPr marL="714375" lvl="2">
              <a:lnSpc>
                <a:spcPct val="90000"/>
              </a:lnSpc>
            </a:pPr>
            <a:r>
              <a:rPr lang="en-US" sz="1800" dirty="0"/>
              <a:t>Knowing about things it can derive or calculate.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Responsibilities and Methods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Responsibilities are assigned to classes during object design. For example, we may declare the following:</a:t>
            </a:r>
          </a:p>
          <a:p>
            <a:pPr lvl="1"/>
            <a:r>
              <a:rPr lang="en-US" sz="2400" i="1"/>
              <a:t>“a Sale is responsible for creating SalesLineItems</a:t>
            </a:r>
            <a:r>
              <a:rPr lang="en-US" sz="2400"/>
              <a:t>” (doing)</a:t>
            </a:r>
          </a:p>
          <a:p>
            <a:pPr lvl="1"/>
            <a:r>
              <a:rPr lang="en-US" sz="2400" i="1"/>
              <a:t>“a Sale is responsible for knowing its total” </a:t>
            </a:r>
            <a:r>
              <a:rPr lang="en-US" sz="2400"/>
              <a:t>(knowing)</a:t>
            </a:r>
          </a:p>
          <a:p>
            <a:r>
              <a:rPr lang="en-US" sz="2800"/>
              <a:t>Responsibilities related to “knowing” are often</a:t>
            </a:r>
          </a:p>
          <a:p>
            <a:pPr>
              <a:buFontTx/>
              <a:buNone/>
            </a:pPr>
            <a:r>
              <a:rPr lang="en-US" sz="2800"/>
              <a:t>	inferable from the Domain Model (because of the attributes and associations it illustrates)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and Methods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translation of responsibilities into classes and methods is influenced by the granularity of responsibility</a:t>
            </a:r>
            <a:r>
              <a:rPr lang="en-US" sz="2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For example, </a:t>
            </a:r>
            <a:r>
              <a:rPr lang="en-US" sz="2400" i="1" dirty="0"/>
              <a:t>“provide access to relational databases” </a:t>
            </a:r>
            <a:r>
              <a:rPr lang="en-US" sz="2400" dirty="0"/>
              <a:t>may involve dozens of classes and hundreds of methods, whereas </a:t>
            </a:r>
            <a:r>
              <a:rPr lang="en-US" sz="2400" i="1" dirty="0"/>
              <a:t>“create a Sale” </a:t>
            </a:r>
            <a:r>
              <a:rPr lang="en-US" sz="2400" dirty="0"/>
              <a:t>may involve only one or few methods.</a:t>
            </a:r>
          </a:p>
          <a:p>
            <a:pPr>
              <a:lnSpc>
                <a:spcPct val="80000"/>
              </a:lnSpc>
            </a:pPr>
            <a:r>
              <a:rPr lang="en-US" dirty="0"/>
              <a:t>A responsibility is not the same thing as a method, but methods are implemented to fulfill responsibilities.</a:t>
            </a:r>
          </a:p>
          <a:p>
            <a:pPr>
              <a:lnSpc>
                <a:spcPct val="80000"/>
              </a:lnSpc>
            </a:pPr>
            <a:r>
              <a:rPr lang="en-US" dirty="0"/>
              <a:t>Methods either act alone,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or </a:t>
            </a:r>
            <a:r>
              <a:rPr lang="en-US" dirty="0"/>
              <a:t>collaborate with other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methods </a:t>
            </a:r>
            <a:r>
              <a:rPr lang="en-US" dirty="0"/>
              <a:t>and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Responsibilities and </a:t>
            </a:r>
            <a:r>
              <a:rPr lang="en-US" sz="4000" dirty="0" smtClean="0"/>
              <a:t>Interaction Diagrams</a:t>
            </a:r>
            <a:endParaRPr lang="en-US" sz="4000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Within the UML artifacts, a common context where these responsibilities (implemented as methods) are considered is during the creation of interaction diagrams.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Sale objects have been given the responsibility to create Payments, handled with the </a:t>
            </a:r>
            <a:r>
              <a:rPr lang="en-US" sz="2800" dirty="0" err="1"/>
              <a:t>makePayment</a:t>
            </a:r>
            <a:r>
              <a:rPr lang="en-US" sz="2800" dirty="0"/>
              <a:t> method</a:t>
            </a:r>
            <a:r>
              <a:rPr lang="en-US" dirty="0"/>
              <a:t>.</a:t>
            </a:r>
          </a:p>
        </p:txBody>
      </p:sp>
      <p:pic>
        <p:nvPicPr>
          <p:cNvPr id="225284" name="Picture 4" descr="image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4419600" cy="2138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err="1" smtClean="0"/>
              <a:t>GoF</a:t>
            </a:r>
            <a:r>
              <a:rPr lang="en-IN" dirty="0" smtClean="0"/>
              <a:t>-</a:t>
            </a:r>
          </a:p>
          <a:p>
            <a:pPr lvl="1">
              <a:buNone/>
            </a:pPr>
            <a:r>
              <a:rPr lang="en-IN" dirty="0" smtClean="0"/>
              <a:t>	Erich Gama | Richard Helm | 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346</Words>
  <Application>Microsoft Office PowerPoint</Application>
  <PresentationFormat>On-screen Show (4:3)</PresentationFormat>
  <Paragraphs>146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Analysis &amp; Design Module-6 (RL 6.2.1)</vt:lpstr>
      <vt:lpstr>Slide 2</vt:lpstr>
      <vt:lpstr>Responsibilities and Methods</vt:lpstr>
      <vt:lpstr>Responsibilities and Methods</vt:lpstr>
      <vt:lpstr>Responsibilities and Methods</vt:lpstr>
      <vt:lpstr>Responsibilities and Interaction Diagrams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274</cp:revision>
  <dcterms:created xsi:type="dcterms:W3CDTF">2012-01-04T06:56:57Z</dcterms:created>
  <dcterms:modified xsi:type="dcterms:W3CDTF">2015-02-25T06:24:37Z</dcterms:modified>
</cp:coreProperties>
</file>