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90" r:id="rId2"/>
    <p:sldId id="491" r:id="rId3"/>
    <p:sldId id="503" r:id="rId4"/>
    <p:sldId id="528" r:id="rId5"/>
    <p:sldId id="504" r:id="rId6"/>
    <p:sldId id="52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6.2.3)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dirty="0" smtClean="0"/>
              <a:t>Information Expert Pattern – Problem &amp; Solution</a:t>
            </a:r>
            <a:r>
              <a:rPr lang="en-IN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Expert (or Expert)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Problem: what is a general principle of assigning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responsibilities to objects?</a:t>
            </a:r>
          </a:p>
          <a:p>
            <a:pPr>
              <a:lnSpc>
                <a:spcPct val="90000"/>
              </a:lnSpc>
            </a:pPr>
            <a:r>
              <a:rPr lang="en-US" sz="2400"/>
              <a:t>Solution: Assign a responsibility to the information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expert - the class that has the information necessary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to fulfill the responsibility.</a:t>
            </a:r>
          </a:p>
          <a:p>
            <a:pPr>
              <a:lnSpc>
                <a:spcPct val="90000"/>
              </a:lnSpc>
            </a:pPr>
            <a:r>
              <a:rPr lang="en-US" sz="2400"/>
              <a:t>In the NextGen POS application, who should be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responsible for knowing the grand total of a sale?</a:t>
            </a:r>
          </a:p>
          <a:p>
            <a:pPr>
              <a:lnSpc>
                <a:spcPct val="90000"/>
              </a:lnSpc>
            </a:pPr>
            <a:r>
              <a:rPr lang="en-US" sz="2400"/>
              <a:t>By Information Expert we should look for that class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that has the information needed to determine the total.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Assign a responsibility to the information expert.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class that has the information necessary to fulfil the </a:t>
            </a:r>
            <a:r>
              <a:rPr lang="en-IN" dirty="0" err="1" smtClean="0"/>
              <a:t>reponsibility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	A General principle of object design and responsibility assignment.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Information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Expert (or Expert)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we look in the Domain Model or the</a:t>
            </a:r>
          </a:p>
          <a:p>
            <a:pPr>
              <a:buFontTx/>
              <a:buNone/>
            </a:pPr>
            <a:r>
              <a:rPr lang="en-US"/>
              <a:t>	Design Model to analyze the classes that</a:t>
            </a:r>
          </a:p>
          <a:p>
            <a:pPr>
              <a:buFontTx/>
              <a:buNone/>
            </a:pPr>
            <a:r>
              <a:rPr lang="en-US"/>
              <a:t>	have the information needed?</a:t>
            </a:r>
          </a:p>
          <a:p>
            <a:r>
              <a:rPr lang="en-US"/>
              <a:t>A: Both. Assume there is no or minimal</a:t>
            </a:r>
          </a:p>
          <a:p>
            <a:pPr>
              <a:buFontTx/>
              <a:buNone/>
            </a:pPr>
            <a:r>
              <a:rPr lang="en-US"/>
              <a:t>	Design Model. Look to the Domain Model for information experts.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136</Words>
  <Application>Microsoft Office PowerPoint</Application>
  <PresentationFormat>On-screen Show (4:3)</PresentationFormat>
  <Paragraphs>137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Object Oriented Analysis &amp; Design Module-6 (RL 6.2.3)</vt:lpstr>
      <vt:lpstr>Slide 2</vt:lpstr>
      <vt:lpstr>Information Expert (or Expert)</vt:lpstr>
      <vt:lpstr>Slide 4</vt:lpstr>
      <vt:lpstr>Information Expert (or Expert)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276</cp:revision>
  <dcterms:created xsi:type="dcterms:W3CDTF">2012-01-04T06:56:57Z</dcterms:created>
  <dcterms:modified xsi:type="dcterms:W3CDTF">2015-02-24T11:05:13Z</dcterms:modified>
</cp:coreProperties>
</file>