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90" r:id="rId2"/>
    <p:sldId id="491" r:id="rId3"/>
    <p:sldId id="510" r:id="rId4"/>
    <p:sldId id="528" r:id="rId5"/>
    <p:sldId id="52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6.2.5)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dirty="0" smtClean="0"/>
              <a:t>Controller Pattern – Problem &amp; Solution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214942" y="1500174"/>
            <a:ext cx="3500462" cy="221457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7199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Solution</a:t>
            </a:r>
            <a:r>
              <a:rPr lang="en-US" sz="2400" dirty="0"/>
              <a:t>: 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Assign </a:t>
            </a:r>
            <a:r>
              <a:rPr lang="en-US" sz="2400" dirty="0"/>
              <a:t>the responsibility for receiving </a:t>
            </a:r>
            <a:r>
              <a:rPr lang="en-US" sz="2400" dirty="0" smtClean="0"/>
              <a:t>or handling </a:t>
            </a:r>
            <a:r>
              <a:rPr lang="en-US" sz="2400" dirty="0"/>
              <a:t>a system event message to a class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representing one of he following choices: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Represents the overall system.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Represents a use case scenario.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Controller is a non-user interface object that defines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smtClean="0"/>
              <a:t>method </a:t>
            </a:r>
            <a:r>
              <a:rPr lang="en-US" sz="2400" dirty="0"/>
              <a:t>for the system operation. Note that </a:t>
            </a:r>
            <a:r>
              <a:rPr lang="en-US" sz="2400" dirty="0" smtClean="0"/>
              <a:t>windows, applets</a:t>
            </a:r>
            <a:r>
              <a:rPr lang="en-US" sz="2400" dirty="0"/>
              <a:t>, etc. typically receive events and delegate </a:t>
            </a:r>
            <a:r>
              <a:rPr lang="en-US" sz="2400" dirty="0" smtClean="0"/>
              <a:t>them </a:t>
            </a:r>
            <a:r>
              <a:rPr lang="en-US" sz="2400" dirty="0"/>
              <a:t>to a controller.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57818" y="1643050"/>
            <a:ext cx="3286148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Problem: 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Who </a:t>
            </a:r>
            <a:r>
              <a:rPr lang="en-US" sz="2400" dirty="0" smtClean="0"/>
              <a:t>should be responsible for handling </a:t>
            </a:r>
            <a:r>
              <a:rPr lang="en-US" sz="2400" dirty="0" smtClean="0"/>
              <a:t>an input </a:t>
            </a:r>
            <a:r>
              <a:rPr lang="en-US" sz="2400" dirty="0" smtClean="0"/>
              <a:t>system event?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643570" y="1500174"/>
            <a:ext cx="3214710" cy="28575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257808" cy="4525963"/>
          </a:xfrm>
        </p:spPr>
        <p:txBody>
          <a:bodyPr>
            <a:normAutofit fontScale="92500" lnSpcReduction="20000"/>
          </a:bodyPr>
          <a:lstStyle/>
          <a:p>
            <a:pPr indent="19050"/>
            <a:r>
              <a:rPr lang="en-IN" dirty="0" smtClean="0"/>
              <a:t>Assign the responsibility to an object representing one of these choices: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Represents the overall “system” a “root object”, a device the software is running within, or a major subsystem (all variants of façade controller)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Represent a use case scenario within which a system operations occurs (a use case or a session controller)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857884" y="1600200"/>
            <a:ext cx="3133716" cy="4525963"/>
          </a:xfrm>
        </p:spPr>
        <p:txBody>
          <a:bodyPr/>
          <a:lstStyle/>
          <a:p>
            <a:pPr marL="0" indent="0"/>
            <a:r>
              <a:rPr lang="en-IN" dirty="0" smtClean="0"/>
              <a:t>What first object beyond the UI layer receives and coordinates (“controls”) a system operation?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177</Words>
  <Application>Microsoft Office PowerPoint</Application>
  <PresentationFormat>On-screen Show (4:3)</PresentationFormat>
  <Paragraphs>132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Object Oriented Analysis &amp; Design Module-6 (RL 6.2.5)</vt:lpstr>
      <vt:lpstr>Slide 2</vt:lpstr>
      <vt:lpstr>Controller</vt:lpstr>
      <vt:lpstr>Slide 4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277</cp:revision>
  <dcterms:created xsi:type="dcterms:W3CDTF">2012-01-04T06:56:57Z</dcterms:created>
  <dcterms:modified xsi:type="dcterms:W3CDTF">2015-02-25T16:27:05Z</dcterms:modified>
</cp:coreProperties>
</file>