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90" r:id="rId2"/>
    <p:sldId id="491" r:id="rId3"/>
    <p:sldId id="514" r:id="rId4"/>
    <p:sldId id="528" r:id="rId5"/>
    <p:sldId id="52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Module-6 (</a:t>
            </a:r>
            <a:r>
              <a:rPr lang="en-US" sz="3200" smtClean="0"/>
              <a:t>RL 6.2.7)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b="0" dirty="0" smtClean="0"/>
              <a:t>Creator Pattern – Problem &amp; Solution</a:t>
            </a:r>
            <a:r>
              <a:rPr lang="en-IN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Creator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Problem: Who should be responsible for creating a new instance of some class?</a:t>
            </a:r>
          </a:p>
          <a:p>
            <a:pPr>
              <a:lnSpc>
                <a:spcPct val="90000"/>
              </a:lnSpc>
            </a:pPr>
            <a:r>
              <a:rPr lang="en-US" sz="2400"/>
              <a:t>Solution: Assign class B the responsibility to create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an instance of class A if one or more of the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following is true: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1. B </a:t>
            </a:r>
            <a:r>
              <a:rPr lang="en-US" sz="2400" i="1"/>
              <a:t>aggregates </a:t>
            </a:r>
            <a:r>
              <a:rPr lang="en-US" sz="2400"/>
              <a:t>A objects.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2. B </a:t>
            </a:r>
            <a:r>
              <a:rPr lang="en-US" sz="2400" i="1"/>
              <a:t>contains </a:t>
            </a:r>
            <a:r>
              <a:rPr lang="en-US" sz="2400"/>
              <a:t>A objects.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3. B </a:t>
            </a:r>
            <a:r>
              <a:rPr lang="en-US" sz="2400" i="1"/>
              <a:t>records </a:t>
            </a:r>
            <a:r>
              <a:rPr lang="en-US" sz="2400"/>
              <a:t>instances of A objects.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4. B </a:t>
            </a:r>
            <a:r>
              <a:rPr lang="en-US" sz="2400" i="1"/>
              <a:t>has the initializing data </a:t>
            </a:r>
            <a:r>
              <a:rPr lang="en-US" sz="2400"/>
              <a:t>that will be passed to A 	    when it is created (thus B is an Expert with 		    respect to creating A).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	Assign class B the responsibility to create an instance of class A if one of the following is true: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B contains 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B aggregates 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B has the initialisation data for 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B records 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B closely uses A.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Who Creates?</a:t>
            </a:r>
          </a:p>
          <a:p>
            <a:r>
              <a:rPr lang="en-IN" dirty="0" smtClean="0"/>
              <a:t>	(Factory is a common alternate solution)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Creator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112</Words>
  <Application>Microsoft Office PowerPoint</Application>
  <PresentationFormat>On-screen Show (4:3)</PresentationFormat>
  <Paragraphs>135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Object Oriented Analysis &amp; Design Module-6 (RL 6.2.7)</vt:lpstr>
      <vt:lpstr>Slide 2</vt:lpstr>
      <vt:lpstr>Creator</vt:lpstr>
      <vt:lpstr>Slide 4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279</cp:revision>
  <dcterms:created xsi:type="dcterms:W3CDTF">2012-01-04T06:56:57Z</dcterms:created>
  <dcterms:modified xsi:type="dcterms:W3CDTF">2015-02-24T11:05:46Z</dcterms:modified>
</cp:coreProperties>
</file>