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502" r:id="rId4"/>
    <p:sldId id="508" r:id="rId5"/>
    <p:sldId id="505" r:id="rId6"/>
    <p:sldId id="506" r:id="rId7"/>
    <p:sldId id="5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6.3.3)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High Cohesion Pattern – Problem &amp; Solution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Cohesion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Cohesion: it is a measure of how strongly related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and focused the responsibilities of an element are.</a:t>
            </a:r>
          </a:p>
          <a:p>
            <a:pPr>
              <a:lnSpc>
                <a:spcPct val="80000"/>
              </a:lnSpc>
            </a:pPr>
            <a:r>
              <a:rPr lang="en-US" sz="2400"/>
              <a:t>A class with low cohesion does many unrelated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activities or does too much work.</a:t>
            </a:r>
          </a:p>
          <a:p>
            <a:pPr>
              <a:lnSpc>
                <a:spcPct val="80000"/>
              </a:lnSpc>
            </a:pPr>
            <a:r>
              <a:rPr lang="en-US" sz="2400"/>
              <a:t>Problems because of a design with low cohesion: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Hard to understand.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Hard to reuse.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Hard to maintain.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Delicate, affected by change.</a:t>
            </a:r>
          </a:p>
          <a:p>
            <a:pPr>
              <a:lnSpc>
                <a:spcPct val="80000"/>
              </a:lnSpc>
            </a:pPr>
            <a:r>
              <a:rPr lang="en-US" sz="2400"/>
              <a:t>Problem: How to keep complexity manageable?</a:t>
            </a:r>
          </a:p>
          <a:p>
            <a:pPr>
              <a:lnSpc>
                <a:spcPct val="80000"/>
              </a:lnSpc>
            </a:pPr>
            <a:r>
              <a:rPr lang="en-US" sz="2400"/>
              <a:t>Solution: Assign a responsibility so that cohesion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remains high.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Responsibilities so that the cohesion remains high. Use this to evaluate alternatives.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19050"/>
            <a:r>
              <a:rPr lang="en-IN" dirty="0" smtClean="0"/>
              <a:t>How to keep objects focused, understandable, and manageable, </a:t>
            </a:r>
            <a:r>
              <a:rPr lang="en-IN" dirty="0" smtClean="0"/>
              <a:t>and </a:t>
            </a:r>
            <a:r>
              <a:rPr lang="en-IN" dirty="0" smtClean="0"/>
              <a:t>as a side-effect, support Low Coupling?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High </a:t>
            </a:r>
            <a:r>
              <a:rPr lang="en-IN" dirty="0" err="1" smtClean="0"/>
              <a:t>Cohision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Cohesion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Scenarios that illustrate varying degrees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functional cohesion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1. Very low cohesion: class responsible for many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things in many different areas.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e.g.: a class responsible for interfacing with a data base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and remote-procedure-calls.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2. Low cohesion: class responsible for complex task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in a functional area.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e.g.: a class responsible for interacting with a relational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database.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Cohesion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	3. High cohesion: class has moderate responsibility in one functional area and it collaborates with other classes to fulfill a task.</a:t>
            </a:r>
          </a:p>
          <a:p>
            <a:pPr lvl="1"/>
            <a:r>
              <a:rPr lang="en-US" sz="2400"/>
              <a:t>e.g.: a class responsible for one section of interfacing</a:t>
            </a:r>
          </a:p>
          <a:p>
            <a:pPr lvl="1">
              <a:buFontTx/>
              <a:buNone/>
            </a:pPr>
            <a:r>
              <a:rPr lang="en-US" sz="2400"/>
              <a:t>	with a data base.</a:t>
            </a:r>
          </a:p>
          <a:p>
            <a:r>
              <a:rPr lang="en-US" sz="2800"/>
              <a:t>Rule of thumb: a class with high cohesion has a</a:t>
            </a:r>
          </a:p>
          <a:p>
            <a:pPr>
              <a:buFontTx/>
              <a:buNone/>
            </a:pPr>
            <a:r>
              <a:rPr lang="en-US" sz="2800"/>
              <a:t>	relative low number of methods, with highly related functionality, and doesn’t do much work. It collaborates and delegates.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143</Words>
  <Application>Microsoft Office PowerPoint</Application>
  <PresentationFormat>On-screen Show (4:3)</PresentationFormat>
  <Paragraphs>150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Analysis &amp; Design Module-6 (RL 6.3.3)</vt:lpstr>
      <vt:lpstr>Slide 2</vt:lpstr>
      <vt:lpstr>High Cohesion</vt:lpstr>
      <vt:lpstr>Slide 4</vt:lpstr>
      <vt:lpstr>High Cohesion</vt:lpstr>
      <vt:lpstr>High Cohesion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287</cp:revision>
  <dcterms:created xsi:type="dcterms:W3CDTF">2012-01-04T06:56:57Z</dcterms:created>
  <dcterms:modified xsi:type="dcterms:W3CDTF">2015-02-25T07:38:12Z</dcterms:modified>
</cp:coreProperties>
</file>