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90" r:id="rId2"/>
    <p:sldId id="491" r:id="rId3"/>
    <p:sldId id="499" r:id="rId4"/>
    <p:sldId id="500" r:id="rId5"/>
    <p:sldId id="49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2C6E-9196-4BCE-B794-8D13639325CF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06-6BEC-4864-89E4-7EC98E5DF1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182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20006-6BEC-4864-89E4-7EC98E5DF1D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1/5/2012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EA ZC451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3352800"/>
            <a:ext cx="6781800" cy="1600200"/>
          </a:xfrm>
        </p:spPr>
        <p:txBody>
          <a:bodyPr/>
          <a:lstStyle/>
          <a:p>
            <a:pPr algn="ctr"/>
            <a:r>
              <a:rPr lang="en-US" sz="3200" dirty="0" smtClean="0"/>
              <a:t>Object Oriented Analysis &amp; Design</a:t>
            </a:r>
            <a:br>
              <a:rPr lang="en-US" sz="3200" dirty="0" smtClean="0"/>
            </a:br>
            <a:r>
              <a:rPr lang="en-US" sz="3200" dirty="0" smtClean="0"/>
              <a:t>Module-6 (RL 6.4.3)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029200"/>
            <a:ext cx="6019800" cy="1066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Harvinder</a:t>
            </a:r>
            <a:r>
              <a:rPr lang="en-US" dirty="0" smtClean="0">
                <a:solidFill>
                  <a:srgbClr val="FFC000"/>
                </a:solidFill>
              </a:rPr>
              <a:t> S </a:t>
            </a:r>
            <a:r>
              <a:rPr lang="en-US" dirty="0" err="1" smtClean="0">
                <a:solidFill>
                  <a:srgbClr val="FFC000"/>
                </a:solidFill>
              </a:rPr>
              <a:t>Jabbal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66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5029200"/>
            <a:ext cx="8763000" cy="1676400"/>
          </a:xfrm>
        </p:spPr>
        <p:txBody>
          <a:bodyPr/>
          <a:lstStyle/>
          <a:p>
            <a:r>
              <a:rPr lang="en-IN" sz="2800" b="0" smtClean="0"/>
              <a:t>Application of Polymorphism Pattern to optimize the design</a:t>
            </a:r>
            <a:r>
              <a:rPr lang="en-IN" sz="280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0907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214686"/>
            <a:ext cx="4900618" cy="2911477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The </a:t>
            </a:r>
            <a:r>
              <a:rPr lang="en-US" sz="2800" dirty="0"/>
              <a:t>event is sent to the generalized (abstract) type, and sub-classes of the generalized type will exhibit polymorphism in having different</a:t>
            </a:r>
          </a:p>
          <a:p>
            <a:pPr>
              <a:buFontTx/>
              <a:buNone/>
            </a:pPr>
            <a:r>
              <a:rPr lang="en-US" sz="2800" dirty="0"/>
              <a:t>	implemented methods to respond to the event.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00034" y="1500175"/>
            <a:ext cx="7820052" cy="150019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related responses (to the same event) vary by object type.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 not test object type and use conditional logic,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apply “polymorphism.”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428736"/>
            <a:ext cx="8229600" cy="4525963"/>
          </a:xfrm>
        </p:spPr>
        <p:txBody>
          <a:bodyPr/>
          <a:lstStyle/>
          <a:p>
            <a:r>
              <a:rPr lang="en-US" dirty="0"/>
              <a:t>Assign a polymorphic operation to the family of classes for which the cases vary.</a:t>
            </a:r>
          </a:p>
          <a:p>
            <a:pPr lvl="1"/>
            <a:r>
              <a:rPr lang="en-US" dirty="0"/>
              <a:t>Don’t use case logic.</a:t>
            </a:r>
          </a:p>
          <a:p>
            <a:pPr>
              <a:buNone/>
            </a:pPr>
            <a:r>
              <a:rPr lang="en-US" dirty="0"/>
              <a:t>e</a:t>
            </a:r>
            <a:r>
              <a:rPr lang="en-US" dirty="0" smtClean="0"/>
              <a:t>.g</a:t>
            </a:r>
            <a:r>
              <a:rPr lang="en-US" dirty="0"/>
              <a:t>., draw()</a:t>
            </a:r>
          </a:p>
          <a:p>
            <a:pPr lvl="1"/>
            <a:r>
              <a:rPr lang="en-US" dirty="0"/>
              <a:t>Square, Circle, Triangle</a:t>
            </a:r>
          </a:p>
          <a:p>
            <a:pPr>
              <a:buNone/>
            </a:pPr>
            <a:r>
              <a:rPr lang="en-US" dirty="0"/>
              <a:t>e</a:t>
            </a:r>
            <a:r>
              <a:rPr lang="en-US" dirty="0" smtClean="0"/>
              <a:t>.g</a:t>
            </a:r>
            <a:r>
              <a:rPr lang="en-US" dirty="0"/>
              <a:t>.</a:t>
            </a:r>
          </a:p>
        </p:txBody>
      </p:sp>
      <p:sp>
        <p:nvSpPr>
          <p:cNvPr id="347140" name="Rectangle 4"/>
          <p:cNvSpPr>
            <a:spLocks noChangeArrowheads="1"/>
          </p:cNvSpPr>
          <p:nvPr/>
        </p:nvSpPr>
        <p:spPr bwMode="auto">
          <a:xfrm>
            <a:off x="1676408" y="4343400"/>
            <a:ext cx="2362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400" dirty="0"/>
              <a:t>Tax Calculator</a:t>
            </a:r>
          </a:p>
        </p:txBody>
      </p:sp>
      <p:sp>
        <p:nvSpPr>
          <p:cNvPr id="347141" name="Rectangle 5"/>
          <p:cNvSpPr>
            <a:spLocks noChangeArrowheads="1"/>
          </p:cNvSpPr>
          <p:nvPr/>
        </p:nvSpPr>
        <p:spPr bwMode="auto">
          <a:xfrm>
            <a:off x="685808" y="5791200"/>
            <a:ext cx="22860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Tax Simple</a:t>
            </a:r>
          </a:p>
        </p:txBody>
      </p:sp>
      <p:sp>
        <p:nvSpPr>
          <p:cNvPr id="347142" name="Rectangle 6"/>
          <p:cNvSpPr>
            <a:spLocks noChangeArrowheads="1"/>
          </p:cNvSpPr>
          <p:nvPr/>
        </p:nvSpPr>
        <p:spPr bwMode="auto">
          <a:xfrm>
            <a:off x="3810008" y="5791200"/>
            <a:ext cx="19050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Tax Pro</a:t>
            </a:r>
          </a:p>
        </p:txBody>
      </p:sp>
      <p:sp>
        <p:nvSpPr>
          <p:cNvPr id="347143" name="Line 7"/>
          <p:cNvSpPr>
            <a:spLocks noChangeShapeType="1"/>
          </p:cNvSpPr>
          <p:nvPr/>
        </p:nvSpPr>
        <p:spPr bwMode="auto">
          <a:xfrm flipV="1">
            <a:off x="1600208" y="48006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47144" name="Line 8"/>
          <p:cNvSpPr>
            <a:spLocks noChangeShapeType="1"/>
          </p:cNvSpPr>
          <p:nvPr/>
        </p:nvSpPr>
        <p:spPr bwMode="auto">
          <a:xfrm flipH="1" flipV="1">
            <a:off x="2743208" y="4800600"/>
            <a:ext cx="1752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Acknowledgement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Slides are based on Course Text Books</a:t>
            </a:r>
            <a:r>
              <a:rPr lang="en-IN" dirty="0" smtClean="0"/>
              <a:t>:</a:t>
            </a:r>
            <a:endParaRPr lang="en-IN" dirty="0" smtClean="0"/>
          </a:p>
          <a:p>
            <a:pPr lvl="1"/>
            <a:r>
              <a:rPr lang="en-IN" dirty="0" smtClean="0"/>
              <a:t>Applying UMP and Patterns (An Introduction to Object-Oriented Analysis and Design and Iterative Development) : Craig </a:t>
            </a:r>
            <a:r>
              <a:rPr lang="en-IN" dirty="0" err="1" smtClean="0"/>
              <a:t>Larman</a:t>
            </a:r>
            <a:endParaRPr lang="en-IN" dirty="0" smtClean="0"/>
          </a:p>
          <a:p>
            <a:pPr lvl="1"/>
            <a:r>
              <a:rPr lang="en-IN" dirty="0" smtClean="0"/>
              <a:t>UMP Distilled (A Brief Guide to the Standard Object </a:t>
            </a:r>
            <a:r>
              <a:rPr lang="en-IN" dirty="0" err="1" smtClean="0"/>
              <a:t>Modeling</a:t>
            </a:r>
            <a:r>
              <a:rPr lang="en-IN" dirty="0" smtClean="0"/>
              <a:t> </a:t>
            </a:r>
            <a:r>
              <a:rPr lang="en-IN" dirty="0" err="1" smtClean="0"/>
              <a:t>Langauge</a:t>
            </a:r>
            <a:r>
              <a:rPr lang="en-IN" dirty="0" smtClean="0"/>
              <a:t>) : Martin Fowler</a:t>
            </a:r>
          </a:p>
          <a:p>
            <a:pPr lvl="1"/>
            <a:r>
              <a:rPr lang="en-IN" dirty="0" smtClean="0"/>
              <a:t>Design Patterns (Elements of Reusable Object-Oriented Software) : </a:t>
            </a:r>
            <a:r>
              <a:rPr lang="en-IN" dirty="0" smtClean="0"/>
              <a:t>:</a:t>
            </a:r>
            <a:r>
              <a:rPr lang="en-IN" dirty="0" err="1" smtClean="0"/>
              <a:t>GoF</a:t>
            </a:r>
            <a:r>
              <a:rPr lang="en-IN" dirty="0" smtClean="0"/>
              <a:t> </a:t>
            </a:r>
            <a:endParaRPr lang="en-IN" dirty="0" smtClean="0"/>
          </a:p>
          <a:p>
            <a:pPr lvl="1">
              <a:buNone/>
            </a:pPr>
            <a:r>
              <a:rPr lang="en-IN" dirty="0" smtClean="0"/>
              <a:t>	</a:t>
            </a:r>
            <a:r>
              <a:rPr lang="en-IN" dirty="0" smtClean="0"/>
              <a:t>Erich </a:t>
            </a:r>
            <a:r>
              <a:rPr lang="en-IN" dirty="0" smtClean="0"/>
              <a:t>Gama | Richard Helm | </a:t>
            </a:r>
            <a:endParaRPr lang="en-IN" dirty="0" smtClean="0"/>
          </a:p>
          <a:p>
            <a:pPr lvl="1">
              <a:buNone/>
            </a:pPr>
            <a:r>
              <a:rPr lang="en-IN" dirty="0" smtClean="0"/>
              <a:t>	Ralph </a:t>
            </a:r>
            <a:r>
              <a:rPr lang="en-IN" dirty="0" smtClean="0"/>
              <a:t>Johnson | John </a:t>
            </a:r>
            <a:r>
              <a:rPr lang="en-IN" dirty="0" err="1" smtClean="0"/>
              <a:t>Vlissides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2587</TotalTime>
  <Words>163</Words>
  <Application>Microsoft Office PowerPoint</Application>
  <PresentationFormat>On-screen Show (4:3)</PresentationFormat>
  <Paragraphs>134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Object Oriented Analysis &amp; Design Module-6 (RL 6.4.3)</vt:lpstr>
      <vt:lpstr>Slide 2</vt:lpstr>
      <vt:lpstr>Polymorphism</vt:lpstr>
      <vt:lpstr>Polymorphism</vt:lpstr>
      <vt:lpstr>Acknowledgement</vt:lpstr>
    </vt:vector>
  </TitlesOfParts>
  <Company>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ZC451 (Lecture #2)</dc:title>
  <dc:creator>ipc</dc:creator>
  <cp:lastModifiedBy>Harvinder Jabbal</cp:lastModifiedBy>
  <cp:revision>283</cp:revision>
  <dcterms:created xsi:type="dcterms:W3CDTF">2012-01-04T06:56:57Z</dcterms:created>
  <dcterms:modified xsi:type="dcterms:W3CDTF">2015-02-25T09:47:47Z</dcterms:modified>
</cp:coreProperties>
</file>