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90" r:id="rId2"/>
    <p:sldId id="491" r:id="rId3"/>
    <p:sldId id="499" r:id="rId4"/>
    <p:sldId id="500" r:id="rId5"/>
    <p:sldId id="49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589" y="-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20006-6BEC-4864-89E4-7EC98E5DF1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Module-6 (RL 6.4.4)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b="0" smtClean="0"/>
              <a:t>Pure Fabrication Pattern – Problem &amp; Solution</a:t>
            </a:r>
            <a:r>
              <a:rPr lang="en-IN" sz="280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Pure Fabrication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0174"/>
            <a:ext cx="4972056" cy="497207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CA" sz="2800" dirty="0" smtClean="0"/>
              <a:t>Solution</a:t>
            </a:r>
            <a:r>
              <a:rPr lang="en-CA" sz="2800" dirty="0"/>
              <a:t>: </a:t>
            </a:r>
            <a:endParaRPr lang="en-CA" sz="2800" dirty="0" smtClean="0"/>
          </a:p>
          <a:p>
            <a:pPr>
              <a:lnSpc>
                <a:spcPct val="80000"/>
              </a:lnSpc>
            </a:pPr>
            <a:r>
              <a:rPr lang="en-CA" sz="2800" dirty="0" smtClean="0"/>
              <a:t>Assign </a:t>
            </a:r>
            <a:r>
              <a:rPr lang="en-CA" sz="2800" dirty="0"/>
              <a:t>a highly cohesive set of responsibilities to an artificial or convenience class that does not represent a problem domain concept, something made up to support high cohesion, low coupling and reuse. </a:t>
            </a:r>
            <a:endParaRPr lang="en-CA" sz="2800" dirty="0" smtClean="0"/>
          </a:p>
          <a:p>
            <a:pPr>
              <a:lnSpc>
                <a:spcPct val="80000"/>
              </a:lnSpc>
            </a:pPr>
            <a:r>
              <a:rPr lang="en-CA" sz="2800" dirty="0" smtClean="0"/>
              <a:t>Such </a:t>
            </a:r>
            <a:r>
              <a:rPr lang="en-CA" sz="2800" dirty="0"/>
              <a:t>class is a fabrication of the imagination. Ideally the responsibilities assigned to this fabrication support high cohesion and low coupling.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5572132" y="1714488"/>
            <a:ext cx="3500462" cy="342902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857884" y="1785926"/>
            <a:ext cx="30003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Problem: </a:t>
            </a:r>
            <a:endParaRPr lang="en-CA" sz="2400" dirty="0" smtClean="0"/>
          </a:p>
          <a:p>
            <a:r>
              <a:rPr lang="en-CA" sz="2400" dirty="0" smtClean="0"/>
              <a:t>What </a:t>
            </a:r>
            <a:r>
              <a:rPr lang="en-CA" sz="2400" dirty="0" smtClean="0"/>
              <a:t>object should have the responsibility when you do not want to violate High Cohesion and Low Coupling.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Pure Fabrication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29180" cy="497207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CA" dirty="0" smtClean="0"/>
              <a:t>High </a:t>
            </a:r>
            <a:r>
              <a:rPr lang="en-CA" dirty="0" smtClean="0"/>
              <a:t>Cohesion is supported because responsibilities are factored into a fine grained class that only focuses on a very specific set of related task.</a:t>
            </a:r>
          </a:p>
          <a:p>
            <a:pPr>
              <a:lnSpc>
                <a:spcPct val="80000"/>
              </a:lnSpc>
              <a:buNone/>
            </a:pPr>
            <a:r>
              <a:rPr lang="en-CA" dirty="0" smtClean="0"/>
              <a:t>e.g</a:t>
            </a:r>
            <a:r>
              <a:rPr lang="en-CA" dirty="0" smtClean="0"/>
              <a:t>. Instead of writing database logic in Sale object, design separate artificial class “</a:t>
            </a:r>
            <a:r>
              <a:rPr lang="en-CA" dirty="0" err="1" smtClean="0"/>
              <a:t>PersistanceHandler</a:t>
            </a:r>
            <a:r>
              <a:rPr lang="en-CA" dirty="0" smtClean="0"/>
              <a:t>”</a:t>
            </a:r>
          </a:p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572132" y="1714488"/>
            <a:ext cx="3500462" cy="342902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786446" y="2071679"/>
            <a:ext cx="3000396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A" sz="3200" dirty="0" smtClean="0"/>
              <a:t>Pure Fabrication is chosen by behavioural decomposition</a:t>
            </a:r>
            <a:r>
              <a:rPr lang="en-CA" sz="32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CA" sz="3200" dirty="0" smtClean="0"/>
              <a:t>Reuse potential may increase.</a:t>
            </a:r>
          </a:p>
          <a:p>
            <a:pPr>
              <a:lnSpc>
                <a:spcPct val="80000"/>
              </a:lnSpc>
            </a:pPr>
            <a:endParaRPr lang="en-CA" sz="3200" dirty="0" smtClean="0"/>
          </a:p>
          <a:p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</TotalTime>
  <Words>225</Words>
  <Application>Microsoft Office PowerPoint</Application>
  <PresentationFormat>On-screen Show (4:3)</PresentationFormat>
  <Paragraphs>128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Object Oriented Analysis &amp; Design Module-6 (RL 6.4.4)</vt:lpstr>
      <vt:lpstr>Slide 2</vt:lpstr>
      <vt:lpstr>Pure Fabrication</vt:lpstr>
      <vt:lpstr>Pure Fabrication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283</cp:revision>
  <dcterms:created xsi:type="dcterms:W3CDTF">2012-01-04T06:56:57Z</dcterms:created>
  <dcterms:modified xsi:type="dcterms:W3CDTF">2015-02-25T09:19:12Z</dcterms:modified>
</cp:coreProperties>
</file>