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0" r:id="rId2"/>
    <p:sldId id="491" r:id="rId3"/>
    <p:sldId id="499" r:id="rId4"/>
    <p:sldId id="4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 Application of Pure Fabrication Pattern to optimize the design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Pure Fabrication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1431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Case</a:t>
            </a:r>
          </a:p>
          <a:p>
            <a:r>
              <a:rPr lang="en-IN" dirty="0" smtClean="0"/>
              <a:t>You need to save Sale instance in a relational database.</a:t>
            </a:r>
          </a:p>
          <a:p>
            <a:r>
              <a:rPr lang="en-IN" dirty="0" smtClean="0"/>
              <a:t>By Information Expert: Assign the responsibility to Sale.</a:t>
            </a:r>
          </a:p>
          <a:p>
            <a:r>
              <a:rPr lang="en-IN" dirty="0" smtClean="0"/>
              <a:t>Consider Pure Fabrication of </a:t>
            </a:r>
            <a:r>
              <a:rPr lang="en-IN" dirty="0" err="1" smtClean="0"/>
              <a:t>PersistentStorage</a:t>
            </a:r>
            <a:r>
              <a:rPr lang="en-IN" dirty="0" smtClean="0"/>
              <a:t> Class.  This term is not in the domain model but may be constructed for the convenience of the </a:t>
            </a:r>
            <a:r>
              <a:rPr lang="en-IN" dirty="0" err="1" smtClean="0"/>
              <a:t>prograammer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3500438"/>
            <a:ext cx="5500726" cy="3043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following factory against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The tasks requires a relatively large number of database related operations, none of which are related to Sale (Low Cohesion)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Sales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will have to be coupled to a relational database which is external to the domain. (High Coupling)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S</a:t>
            </a:r>
            <a:r>
              <a:rPr lang="en-IN" sz="3200" baseline="0" dirty="0" smtClean="0"/>
              <a:t>aving objects to a database is a General task required by many classes.  Placing</a:t>
            </a:r>
            <a:r>
              <a:rPr lang="en-IN" sz="3200" dirty="0" smtClean="0"/>
              <a:t> it is sale will </a:t>
            </a:r>
            <a:r>
              <a:rPr lang="en-IN" sz="3200" dirty="0" err="1" smtClean="0"/>
              <a:t>yie</a:t>
            </a:r>
            <a:r>
              <a:rPr lang="en-IN" sz="3200" dirty="0" err="1" smtClean="0"/>
              <a:t>ly</a:t>
            </a:r>
            <a:r>
              <a:rPr lang="en-IN" sz="3200" dirty="0" smtClean="0"/>
              <a:t> </a:t>
            </a:r>
            <a:r>
              <a:rPr lang="en-IN" sz="3200" dirty="0" smtClean="0"/>
              <a:t>Low Reuse.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: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Ralph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199</Words>
  <Application>Microsoft Office PowerPoint</Application>
  <PresentationFormat>On-screen Show (4:3)</PresentationFormat>
  <Paragraphs>127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Oriented Analysis &amp; Design Module-6 (RL 6.4.5)</vt:lpstr>
      <vt:lpstr>Slide 2</vt:lpstr>
      <vt:lpstr>Pure Fabrication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286</cp:revision>
  <dcterms:created xsi:type="dcterms:W3CDTF">2012-01-04T06:56:57Z</dcterms:created>
  <dcterms:modified xsi:type="dcterms:W3CDTF">2015-02-25T12:50:36Z</dcterms:modified>
</cp:coreProperties>
</file>