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0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6.4.7)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Application of Indirection Pattern to optimize the design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When two objects need to interact, but they</a:t>
            </a:r>
          </a:p>
          <a:p>
            <a:pPr>
              <a:buFontTx/>
              <a:buNone/>
            </a:pPr>
            <a:r>
              <a:rPr lang="en-US" sz="2800" dirty="0"/>
              <a:t>	cannot get to know each other well.</a:t>
            </a:r>
          </a:p>
          <a:p>
            <a:r>
              <a:rPr lang="en-US" sz="2800" dirty="0"/>
              <a:t>We may abstract the interaction into another</a:t>
            </a:r>
          </a:p>
          <a:p>
            <a:pPr>
              <a:buFontTx/>
              <a:buNone/>
            </a:pPr>
            <a:r>
              <a:rPr lang="en-US" sz="2800" dirty="0"/>
              <a:t>	object which acts as a mediator, working on</a:t>
            </a:r>
          </a:p>
          <a:p>
            <a:pPr>
              <a:buFontTx/>
              <a:buNone/>
            </a:pPr>
            <a:r>
              <a:rPr lang="en-US" sz="2800" dirty="0"/>
              <a:t>	behalf of one of the objects.</a:t>
            </a:r>
          </a:p>
          <a:p>
            <a:r>
              <a:rPr lang="en-US" sz="2800" dirty="0"/>
              <a:t>Example: Listener objects in Java graphical</a:t>
            </a:r>
          </a:p>
          <a:p>
            <a:pPr>
              <a:buFontTx/>
              <a:buNone/>
            </a:pPr>
            <a:r>
              <a:rPr lang="en-US" sz="2800" dirty="0"/>
              <a:t>	user interface;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838200" y="1308100"/>
            <a:ext cx="7467600" cy="195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1447800" y="1752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Sale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5715000" y="18288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&lt;&lt;actor&gt;&gt;</a:t>
            </a:r>
          </a:p>
          <a:p>
            <a:pPr algn="ctr"/>
            <a:r>
              <a:rPr lang="en-US"/>
              <a:t>Tax Calculator</a:t>
            </a:r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>
            <a:off x="3124200" y="1981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2498725" y="2398713"/>
            <a:ext cx="226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TaxCalculator c = …</a:t>
            </a:r>
          </a:p>
          <a:p>
            <a:r>
              <a:rPr lang="en-US"/>
              <a:t>c.calculateTax( )</a:t>
            </a: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609600" y="4191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Sale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6629400" y="42672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&lt;&lt;actor&gt;&gt;</a:t>
            </a:r>
          </a:p>
          <a:p>
            <a:pPr algn="ctr"/>
            <a:r>
              <a:rPr lang="en-US"/>
              <a:t>Tax Calculator</a:t>
            </a:r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3810000" y="3429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&lt;&lt;interfacer&gt;&gt;</a:t>
            </a:r>
          </a:p>
          <a:p>
            <a:pPr algn="ctr"/>
            <a:r>
              <a:rPr lang="en-US"/>
              <a:t>ITaxCalculator</a:t>
            </a:r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3886200" y="53340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TaxCalculator</a:t>
            </a:r>
          </a:p>
          <a:p>
            <a:pPr algn="ctr"/>
            <a:r>
              <a:rPr lang="en-US"/>
              <a:t>Adapter</a:t>
            </a:r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5470525" y="33893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calTax()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939800" y="4800600"/>
            <a:ext cx="2324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ITaxCalculator c = …</a:t>
            </a:r>
          </a:p>
          <a:p>
            <a:r>
              <a:rPr lang="en-US"/>
              <a:t>c.calTax( )</a:t>
            </a:r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 flipV="1">
            <a:off x="4648200" y="4038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6534150" y="4891088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findTax()</a:t>
            </a:r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 flipV="1">
            <a:off x="2286000" y="3733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 flipV="1">
            <a:off x="5562600" y="4648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81000" y="3352800"/>
            <a:ext cx="8458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6629400" y="289560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No Indirection</a:t>
            </a:r>
          </a:p>
        </p:txBody>
      </p:sp>
      <p:sp>
        <p:nvSpPr>
          <p:cNvPr id="350229" name="Text Box 21"/>
          <p:cNvSpPr txBox="1">
            <a:spLocks noChangeArrowheads="1"/>
          </p:cNvSpPr>
          <p:nvPr/>
        </p:nvSpPr>
        <p:spPr bwMode="auto">
          <a:xfrm>
            <a:off x="7010400" y="5943600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Using Indirection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</a:t>
            </a:r>
            <a:r>
              <a:rPr lang="en-IN" dirty="0" smtClean="0"/>
              <a:t>:</a:t>
            </a:r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smtClean="0"/>
              <a:t>: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/>
              <a:t>Erich </a:t>
            </a:r>
            <a:r>
              <a:rPr lang="en-IN" dirty="0" smtClean="0"/>
              <a:t>Gama | Richard Helm |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	Ralph </a:t>
            </a:r>
            <a:r>
              <a:rPr lang="en-IN" dirty="0" smtClean="0"/>
              <a:t>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124</Words>
  <Application>Microsoft Office PowerPoint</Application>
  <PresentationFormat>On-screen Show (4:3)</PresentationFormat>
  <Paragraphs>145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6.4.7)</vt:lpstr>
      <vt:lpstr>Slide 2</vt:lpstr>
      <vt:lpstr>Indirection</vt:lpstr>
      <vt:lpstr>Indirection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2015-02-25T10:02:03Z</dcterms:modified>
</cp:coreProperties>
</file>