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9" r:id="rId4"/>
    <p:sldId id="501" r:id="rId5"/>
    <p:sldId id="4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6.5.4)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dirty="0" err="1" smtClean="0"/>
              <a:t>Liskov</a:t>
            </a:r>
            <a:r>
              <a:rPr lang="en-IN" sz="2800" b="0" smtClean="0"/>
              <a:t> Substitution Principle (LSP)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 (LSP)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>
            <a:normAutofit/>
          </a:bodyPr>
          <a:lstStyle/>
          <a:p>
            <a:r>
              <a:rPr lang="en-IN" dirty="0" smtClean="0"/>
              <a:t>-- derived classes must be substitutable for their base classes</a:t>
            </a:r>
            <a:r>
              <a:rPr lang="en-IN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642910" y="2786058"/>
            <a:ext cx="8143900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0034" y="3071810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looks like a Duck, Quacks like a duck but needs batteries.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probbly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the wrong abstraction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 (LSP)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IS – A relation</a:t>
            </a:r>
          </a:p>
          <a:p>
            <a:r>
              <a:rPr lang="en-US" sz="2800" dirty="0" smtClean="0"/>
              <a:t>Basic </a:t>
            </a:r>
            <a:r>
              <a:rPr lang="en-US" sz="2800" dirty="0" smtClean="0"/>
              <a:t>OOP discusses inheritance with “IS-A”</a:t>
            </a:r>
          </a:p>
          <a:p>
            <a:r>
              <a:rPr lang="en-US" sz="2800" dirty="0" smtClean="0"/>
              <a:t>LSP says that “IS-A” refers to </a:t>
            </a:r>
            <a:r>
              <a:rPr lang="en-US" sz="2800" i="1" dirty="0" smtClean="0"/>
              <a:t>behavior</a:t>
            </a:r>
          </a:p>
          <a:p>
            <a:r>
              <a:rPr lang="en-US" sz="2800" i="1" dirty="0" smtClean="0"/>
              <a:t>Behavior</a:t>
            </a:r>
            <a:r>
              <a:rPr lang="en-US" sz="2800" dirty="0" smtClean="0"/>
              <a:t> is what software is really all </a:t>
            </a:r>
            <a:r>
              <a:rPr lang="en-US" sz="2800" dirty="0" smtClean="0"/>
              <a:t>about</a:t>
            </a:r>
          </a:p>
          <a:p>
            <a:pPr>
              <a:buNone/>
            </a:pPr>
            <a:r>
              <a:rPr lang="en-US" sz="2800" dirty="0" smtClean="0"/>
              <a:t>Substitute</a:t>
            </a:r>
          </a:p>
          <a:p>
            <a:r>
              <a:rPr lang="en-US" sz="2800" dirty="0" smtClean="0"/>
              <a:t>Calling </a:t>
            </a:r>
            <a:r>
              <a:rPr lang="en-US" sz="2800" dirty="0" smtClean="0"/>
              <a:t>code should not know that one module is different from its substitute</a:t>
            </a:r>
          </a:p>
          <a:p>
            <a:endParaRPr lang="en-US" sz="2800" i="1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150</Words>
  <Application>Microsoft Office PowerPoint</Application>
  <PresentationFormat>On-screen Show (4:3)</PresentationFormat>
  <Paragraphs>129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6.5.4)</vt:lpstr>
      <vt:lpstr>Slide 2</vt:lpstr>
      <vt:lpstr>Liskov Substitution Principle (LSP)</vt:lpstr>
      <vt:lpstr>Liskov Substitution Principle (LSP)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283</cp:revision>
  <dcterms:created xsi:type="dcterms:W3CDTF">2012-01-04T06:56:57Z</dcterms:created>
  <dcterms:modified xsi:type="dcterms:W3CDTF">2015-02-25T03:09:30Z</dcterms:modified>
</cp:coreProperties>
</file>