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0" r:id="rId2"/>
    <p:sldId id="491" r:id="rId3"/>
    <p:sldId id="499" r:id="rId4"/>
    <p:sldId id="4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6.5.5)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Interface Segregation Principle (ISP)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357158" y="2643182"/>
            <a:ext cx="8429684" cy="1643074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</a:t>
            </a:r>
            <a:r>
              <a:rPr lang="en-US" dirty="0" smtClean="0"/>
              <a:t>nterface Segregation Principle (ISP)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r>
              <a:rPr lang="en-IN" dirty="0" smtClean="0"/>
              <a:t>make</a:t>
            </a:r>
            <a:r>
              <a:rPr lang="en-IN" dirty="0" smtClean="0"/>
              <a:t> fine grained interfaces that are client specific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i="1" dirty="0" smtClean="0"/>
              <a:t>	Clients </a:t>
            </a:r>
            <a:r>
              <a:rPr lang="en-US" i="1" dirty="0" smtClean="0"/>
              <a:t>should not be forced to depend on methods they do not use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28596" y="4714884"/>
            <a:ext cx="8143900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500063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You want me to plug in one more Jack?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/>
              <a:t>Where do I do it?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90</Words>
  <Application>Microsoft Office PowerPoint</Application>
  <PresentationFormat>On-screen Show (4:3)</PresentationFormat>
  <Paragraphs>122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 Oriented Analysis &amp; Design Module-6 (RL 6.5.5)</vt:lpstr>
      <vt:lpstr>Slide 2</vt:lpstr>
      <vt:lpstr>Interface Segregation Principle (ISP)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284</cp:revision>
  <dcterms:created xsi:type="dcterms:W3CDTF">2012-01-04T06:56:57Z</dcterms:created>
  <dcterms:modified xsi:type="dcterms:W3CDTF">2015-02-25T03:10:20Z</dcterms:modified>
</cp:coreProperties>
</file>