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490" r:id="rId3"/>
    <p:sldId id="491" r:id="rId4"/>
    <p:sldId id="498" r:id="rId5"/>
    <p:sldId id="499" r:id="rId6"/>
    <p:sldId id="5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43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Module-8 (RL 8.1.1)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Composite Pattern – Problem &amp; Solution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Composite (GoF) pattern</a:t>
            </a:r>
            <a:r>
              <a:rPr lang="en-CA"/>
              <a:t>.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sz="2800"/>
              <a:t>Problem: How to treat a group or composition structure of objects the same way (polymorphically) as a non-composite (atomic) object?</a:t>
            </a:r>
          </a:p>
          <a:p>
            <a:pPr>
              <a:lnSpc>
                <a:spcPct val="80000"/>
              </a:lnSpc>
            </a:pPr>
            <a:r>
              <a:rPr lang="en-CA" sz="2800"/>
              <a:t>Solution: Define classes for composite and atomic objects so that they implement the same interface.</a:t>
            </a:r>
          </a:p>
          <a:p>
            <a:pPr>
              <a:lnSpc>
                <a:spcPct val="80000"/>
              </a:lnSpc>
            </a:pPr>
            <a:r>
              <a:rPr lang="en-CA" sz="2800"/>
              <a:t>A Composite is an extension of the Strategy pattern. In a composite a Strategy super class contains a collection of all the strategies. All the Strategies implement the same interface and each one extends from the super class.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Composite (GoF) pattern</a:t>
            </a:r>
            <a:r>
              <a:rPr lang="en-CA"/>
              <a:t>.</a:t>
            </a:r>
            <a:endParaRPr lang="en-US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3124200" y="19050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SuperPricingStrategy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533400" y="41910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SeniorCitizenPricingStrategy</a:t>
            </a:r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>
            <a:off x="2057400" y="3505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4007" name="Line 7"/>
          <p:cNvSpPr>
            <a:spLocks noChangeShapeType="1"/>
          </p:cNvSpPr>
          <p:nvPr/>
        </p:nvSpPr>
        <p:spPr bwMode="auto">
          <a:xfrm>
            <a:off x="2057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4008" name="Line 8"/>
          <p:cNvSpPr>
            <a:spLocks noChangeShapeType="1"/>
          </p:cNvSpPr>
          <p:nvPr/>
        </p:nvSpPr>
        <p:spPr bwMode="auto">
          <a:xfrm>
            <a:off x="685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4009" name="Line 9"/>
          <p:cNvSpPr>
            <a:spLocks noChangeShapeType="1"/>
          </p:cNvSpPr>
          <p:nvPr/>
        </p:nvSpPr>
        <p:spPr bwMode="auto">
          <a:xfrm>
            <a:off x="43434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3124200" y="2438400"/>
            <a:ext cx="3048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getTotal()</a:t>
            </a:r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533400" y="47244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getTotal()</a:t>
            </a: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5334000" y="41910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DiwaliPricingStrategy</a:t>
            </a: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5334000" y="47244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getTotal()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533400" y="5715000"/>
            <a:ext cx="793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Super Class as well as derived classes should implement the same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Ralph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186</Words>
  <Application>Microsoft Office PowerPoint</Application>
  <PresentationFormat>On-screen Show (4:3)</PresentationFormat>
  <Paragraphs>130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Object Oriented Analysis &amp; Design Module-8 (RL 8.1.1)</vt:lpstr>
      <vt:lpstr>Slide 2</vt:lpstr>
      <vt:lpstr>Composite (GoF) pattern.</vt:lpstr>
      <vt:lpstr>Composite (GoF) pattern.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267</cp:revision>
  <dcterms:created xsi:type="dcterms:W3CDTF">2012-01-04T06:56:57Z</dcterms:created>
  <dcterms:modified xsi:type="dcterms:W3CDTF">2015-02-26T07:50:04Z</dcterms:modified>
</cp:coreProperties>
</file>