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0" r:id="rId2"/>
    <p:sldId id="261" r:id="rId3"/>
    <p:sldId id="264" r:id="rId4"/>
    <p:sldId id="263" r:id="rId5"/>
    <p:sldId id="310" r:id="rId6"/>
    <p:sldId id="307" r:id="rId7"/>
    <p:sldId id="308" r:id="rId8"/>
    <p:sldId id="311" r:id="rId9"/>
  </p:sldIdLst>
  <p:sldSz cx="9144000" cy="6858000" type="screen4x3"/>
  <p:notesSz cx="7099300" cy="10223500"/>
  <p:custDataLst>
    <p:tags r:id="rId1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1141"/>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showOutlineIcons="0">
    <p:restoredLeft sz="19288" autoAdjust="0"/>
    <p:restoredTop sz="90000" autoAdjust="0"/>
  </p:normalViewPr>
  <p:slideViewPr>
    <p:cSldViewPr>
      <p:cViewPr varScale="1">
        <p:scale>
          <a:sx n="51" d="100"/>
          <a:sy n="51" d="100"/>
        </p:scale>
        <p:origin x="-396" y="-84"/>
      </p:cViewPr>
      <p:guideLst>
        <p:guide orient="horz" pos="2160"/>
        <p:guide pos="2835"/>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106032D2-D535-48C0-8D85-18ACBA4ED965}" type="datetimeFigureOut">
              <a:rPr lang="en-IN" smtClean="0"/>
              <a:pPr/>
              <a:t>01-08-2015</a:t>
            </a:fld>
            <a:endParaRPr lang="en-IN"/>
          </a:p>
        </p:txBody>
      </p:sp>
      <p:sp>
        <p:nvSpPr>
          <p:cNvPr id="4" name="Slide Image Placeholder 3"/>
          <p:cNvSpPr>
            <a:spLocks noGrp="1" noRot="1" noChangeAspect="1"/>
          </p:cNvSpPr>
          <p:nvPr>
            <p:ph type="sldImg" idx="2"/>
          </p:nvPr>
        </p:nvSpPr>
        <p:spPr>
          <a:xfrm>
            <a:off x="993775" y="766763"/>
            <a:ext cx="5111750" cy="3833812"/>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09613" y="4856163"/>
            <a:ext cx="5680075" cy="46005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9710738"/>
            <a:ext cx="3076575" cy="5111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021138" y="9710738"/>
            <a:ext cx="3076575" cy="511175"/>
          </a:xfrm>
          <a:prstGeom prst="rect">
            <a:avLst/>
          </a:prstGeom>
        </p:spPr>
        <p:txBody>
          <a:bodyPr vert="horz" lIns="91440" tIns="45720" rIns="91440" bIns="45720" rtlCol="0" anchor="b"/>
          <a:lstStyle>
            <a:lvl1pPr algn="r">
              <a:defRPr sz="1200"/>
            </a:lvl1pPr>
          </a:lstStyle>
          <a:p>
            <a:fld id="{19C341FF-5337-4632-AFDA-78F53EC52489}" type="slidenum">
              <a:rPr lang="en-IN" smtClean="0"/>
              <a:pPr/>
              <a:t>‹#›</a:t>
            </a:fld>
            <a:endParaRPr lang="en-IN"/>
          </a:p>
        </p:txBody>
      </p:sp>
    </p:spTree>
    <p:extLst>
      <p:ext uri="{BB962C8B-B14F-4D97-AF65-F5344CB8AC3E}">
        <p14:creationId xmlns:p14="http://schemas.microsoft.com/office/powerpoint/2010/main" xmlns="" val="2784065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cstate="prin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xmlns="" val="0"/>
              </a:ext>
            </a:extLst>
          </a:blip>
          <a:srcRect t="2" b="28592"/>
          <a:stretch/>
        </p:blipFill>
        <p:spPr>
          <a:xfrm>
            <a:off x="76200" y="3352800"/>
            <a:ext cx="2057400" cy="1980000"/>
          </a:xfrm>
          <a:prstGeom prst="rect">
            <a:avLst/>
          </a:prstGeom>
        </p:spPr>
      </p:pic>
      <p:sp>
        <p:nvSpPr>
          <p:cNvPr id="30" name="TextBox 29"/>
          <p:cNvSpPr txBox="1"/>
          <p:nvPr userDrawn="1"/>
        </p:nvSpPr>
        <p:spPr>
          <a:xfrm>
            <a:off x="-76200" y="52578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
        <p:nvSpPr>
          <p:cNvPr id="11" name="Title 1"/>
          <p:cNvSpPr>
            <a:spLocks noGrp="1"/>
          </p:cNvSpPr>
          <p:nvPr userDrawn="1">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smtClean="0"/>
              <a:t>Please enter the presentation title here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solidFill>
                  <a:schemeClr val="tx1">
                    <a:lumMod val="75000"/>
                    <a:lumOff val="25000"/>
                  </a:schemeClr>
                </a:solidFill>
                <a:latin typeface="Arial" pitchFamily="34" charset="0"/>
                <a:cs typeface="Arial" pitchFamily="34" charset="0"/>
              </a:defRPr>
            </a:lvl1pPr>
          </a:lstStyle>
          <a:p>
            <a:pPr lvl="0"/>
            <a:r>
              <a:rPr lang="en-US" dirty="0" smtClean="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4" name="Rectangle 13"/>
          <p:cNvSpPr/>
          <p:nvPr userDrawn="1"/>
        </p:nvSpPr>
        <p:spPr>
          <a:xfrm>
            <a:off x="0" y="6581001"/>
            <a:ext cx="4572000" cy="276999"/>
          </a:xfrm>
          <a:prstGeom prst="rect">
            <a:avLst/>
          </a:prstGeom>
        </p:spPr>
        <p:txBody>
          <a:bodyPr wrap="square">
            <a:spAutoFit/>
          </a:bodyPr>
          <a:lstStyle/>
          <a:p>
            <a:pPr algn="l"/>
            <a:fld id="{CA2CC26B-0CBF-4D7C-844A-850CC6FF3B0C}" type="slidenum">
              <a:rPr lang="en-US" sz="1200" smtClean="0"/>
              <a:pPr algn="l"/>
              <a:t>‹#›</a:t>
            </a:fld>
            <a:r>
              <a:rPr lang="en-US" sz="1200" dirty="0" smtClean="0"/>
              <a:t>          </a:t>
            </a:r>
            <a:r>
              <a:rPr lang="en-US" sz="1200" baseline="0" dirty="0" smtClean="0"/>
              <a:t>          </a:t>
            </a:r>
            <a:r>
              <a:rPr lang="en-US" sz="1200" dirty="0" smtClean="0"/>
              <a:t>Software </a:t>
            </a:r>
            <a:r>
              <a:rPr lang="en-US" sz="1200" dirty="0" smtClean="0"/>
              <a:t>Testing</a:t>
            </a:r>
            <a:r>
              <a:rPr lang="en-US" sz="1200" baseline="0" dirty="0" smtClean="0"/>
              <a:t> Methodologies</a:t>
            </a:r>
            <a:endParaRPr lang="en-US" sz="120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solidFill>
                  <a:schemeClr val="tx1">
                    <a:lumMod val="75000"/>
                    <a:lumOff val="25000"/>
                  </a:schemeClr>
                </a:solidFill>
                <a:latin typeface="Arial" pitchFamily="34" charset="0"/>
                <a:cs typeface="Arial" pitchFamily="34" charset="0"/>
              </a:defRPr>
            </a:lvl1pPr>
          </a:lstStyle>
          <a:p>
            <a:pPr lvl="0"/>
            <a:r>
              <a:rPr lang="en-US" dirty="0" smtClean="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3" name="Rectangle 12"/>
          <p:cNvSpPr/>
          <p:nvPr userDrawn="1"/>
        </p:nvSpPr>
        <p:spPr>
          <a:xfrm>
            <a:off x="0" y="6581001"/>
            <a:ext cx="4572000" cy="276999"/>
          </a:xfrm>
          <a:prstGeom prst="rect">
            <a:avLst/>
          </a:prstGeom>
        </p:spPr>
        <p:txBody>
          <a:bodyPr wrap="square">
            <a:spAutoFit/>
          </a:bodyPr>
          <a:lstStyle/>
          <a:p>
            <a:pPr algn="l"/>
            <a:fld id="{CA2CC26B-0CBF-4D7C-844A-850CC6FF3B0C}" type="slidenum">
              <a:rPr lang="en-US" sz="1200" smtClean="0"/>
              <a:pPr algn="l"/>
              <a:t>‹#›</a:t>
            </a:fld>
            <a:r>
              <a:rPr lang="en-US" sz="1200" dirty="0" smtClean="0"/>
              <a:t>          </a:t>
            </a:r>
            <a:r>
              <a:rPr lang="en-US" sz="1200" baseline="0" dirty="0" smtClean="0"/>
              <a:t>          </a:t>
            </a:r>
            <a:r>
              <a:rPr lang="en-US" sz="1200" dirty="0" smtClean="0"/>
              <a:t>Software </a:t>
            </a:r>
            <a:r>
              <a:rPr lang="en-US" sz="1200" dirty="0" smtClean="0"/>
              <a:t>Testing</a:t>
            </a:r>
            <a:r>
              <a:rPr lang="en-US" sz="1200" baseline="0" dirty="0" smtClean="0"/>
              <a:t> Methodologies</a:t>
            </a:r>
            <a:endParaRPr lang="en-US" sz="12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smtClean="0"/>
              <a:t>Presenter details comes here</a:t>
            </a:r>
          </a:p>
          <a:p>
            <a:pPr lvl="0"/>
            <a:r>
              <a:rPr lang="en-GB" dirty="0" smtClean="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smtClean="0"/>
              <a:t>Please enter the presentation title here</a:t>
            </a:r>
            <a:endParaRPr lang="en-US" dirty="0"/>
          </a:p>
        </p:txBody>
      </p:sp>
      <p:pic>
        <p:nvPicPr>
          <p:cNvPr id="13" name="Picture 12"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xmlns="" val="0"/>
              </a:ext>
            </a:extLst>
          </a:blip>
          <a:srcRect t="2" b="28592"/>
          <a:stretch/>
        </p:blipFill>
        <p:spPr>
          <a:xfrm>
            <a:off x="76200" y="3352800"/>
            <a:ext cx="2057400" cy="1980000"/>
          </a:xfrm>
          <a:prstGeom prst="rect">
            <a:avLst/>
          </a:prstGeom>
        </p:spPr>
      </p:pic>
      <p:sp>
        <p:nvSpPr>
          <p:cNvPr id="14" name="TextBox 13"/>
          <p:cNvSpPr txBox="1"/>
          <p:nvPr userDrawn="1"/>
        </p:nvSpPr>
        <p:spPr>
          <a:xfrm>
            <a:off x="-76200" y="52578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Tree>
    <p:extLst>
      <p:ext uri="{BB962C8B-B14F-4D97-AF65-F5344CB8AC3E}">
        <p14:creationId xmlns:p14="http://schemas.microsoft.com/office/powerpoint/2010/main" xmlns=""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solidFill>
                  <a:schemeClr val="tx1">
                    <a:lumMod val="75000"/>
                    <a:lumOff val="25000"/>
                  </a:schemeClr>
                </a:solidFill>
                <a:latin typeface="Arial" pitchFamily="34" charset="0"/>
                <a:cs typeface="Arial" pitchFamily="34" charset="0"/>
              </a:defRPr>
            </a:lvl1pPr>
          </a:lstStyle>
          <a:p>
            <a:pPr lvl="0"/>
            <a:r>
              <a:rPr lang="en-US" dirty="0" smtClean="0"/>
              <a:t>Topic headings here </a:t>
            </a:r>
          </a:p>
          <a:p>
            <a:pPr lvl="0"/>
            <a:r>
              <a:rPr lang="en-US" dirty="0" smtClean="0"/>
              <a:t>(separator - can run in two lines)</a:t>
            </a:r>
            <a:endParaRPr lang="en-US" dirty="0"/>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userDrawn="1"/>
        </p:nvSpPr>
        <p:spPr>
          <a:xfrm>
            <a:off x="6858000" y="7620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solidFill>
                  <a:schemeClr val="tx1">
                    <a:lumMod val="75000"/>
                    <a:lumOff val="25000"/>
                  </a:schemeClr>
                </a:solidFill>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solidFill>
                  <a:schemeClr val="tx1">
                    <a:lumMod val="75000"/>
                    <a:lumOff val="25000"/>
                  </a:schemeClr>
                </a:solidFill>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solidFill>
                  <a:schemeClr val="tx1">
                    <a:lumMod val="75000"/>
                    <a:lumOff val="25000"/>
                  </a:schemeClr>
                </a:solidFill>
                <a:latin typeface="Arial" pitchFamily="34" charset="0"/>
                <a:cs typeface="Arial" pitchFamily="34" charset="0"/>
              </a:defRPr>
            </a:lvl1pPr>
          </a:lstStyle>
          <a:p>
            <a:pPr lvl="0"/>
            <a:r>
              <a:rPr lang="en-US" dirty="0" smtClean="0"/>
              <a:t>Slide heading here and it can run in two lines</a:t>
            </a:r>
          </a:p>
        </p:txBody>
      </p:sp>
      <p:sp>
        <p:nvSpPr>
          <p:cNvPr id="30" name="Rectangle 29"/>
          <p:cNvSpPr/>
          <p:nvPr userDrawn="1"/>
        </p:nvSpPr>
        <p:spPr>
          <a:xfrm>
            <a:off x="0" y="6581001"/>
            <a:ext cx="4572000" cy="276999"/>
          </a:xfrm>
          <a:prstGeom prst="rect">
            <a:avLst/>
          </a:prstGeom>
        </p:spPr>
        <p:txBody>
          <a:bodyPr wrap="square">
            <a:spAutoFit/>
          </a:bodyPr>
          <a:lstStyle/>
          <a:p>
            <a:pPr algn="l"/>
            <a:fld id="{CA2CC26B-0CBF-4D7C-844A-850CC6FF3B0C}" type="slidenum">
              <a:rPr lang="en-US" sz="1200" smtClean="0"/>
              <a:pPr algn="l"/>
              <a:t>‹#›</a:t>
            </a:fld>
            <a:r>
              <a:rPr lang="en-US" sz="1200" dirty="0" smtClean="0"/>
              <a:t>          </a:t>
            </a:r>
            <a:r>
              <a:rPr lang="en-US" sz="1200" baseline="0" dirty="0" smtClean="0"/>
              <a:t>          </a:t>
            </a:r>
            <a:r>
              <a:rPr lang="en-US" sz="1200" dirty="0" smtClean="0"/>
              <a:t>Software </a:t>
            </a:r>
            <a:r>
              <a:rPr lang="en-US" sz="1200" dirty="0" smtClean="0"/>
              <a:t>Testing</a:t>
            </a:r>
            <a:r>
              <a:rPr lang="en-US" sz="1200" baseline="0" dirty="0" smtClean="0"/>
              <a:t> Methodologies</a:t>
            </a:r>
            <a:endParaRPr lang="en-US" sz="12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solidFill>
                  <a:schemeClr val="tx1">
                    <a:lumMod val="75000"/>
                    <a:lumOff val="25000"/>
                  </a:schemeClr>
                </a:solidFill>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solidFill>
                  <a:schemeClr val="tx1">
                    <a:lumMod val="75000"/>
                    <a:lumOff val="25000"/>
                  </a:schemeClr>
                </a:solidFill>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solidFill>
                  <a:schemeClr val="tx1">
                    <a:lumMod val="75000"/>
                    <a:lumOff val="25000"/>
                  </a:schemeClr>
                </a:solidFill>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solidFill>
                  <a:schemeClr val="tx1">
                    <a:lumMod val="75000"/>
                    <a:lumOff val="25000"/>
                  </a:schemeClr>
                </a:solidFill>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endParaRPr lang="en-US" dirty="0" smtClean="0"/>
          </a:p>
          <a:p>
            <a:pPr lvl="1"/>
            <a:endParaRPr lang="en-US" dirty="0" smtClean="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solidFill>
                  <a:schemeClr val="tx1">
                    <a:lumMod val="75000"/>
                    <a:lumOff val="25000"/>
                  </a:schemeClr>
                </a:solidFill>
                <a:latin typeface="Arial" pitchFamily="34" charset="0"/>
                <a:cs typeface="Arial" pitchFamily="34" charset="0"/>
              </a:defRPr>
            </a:lvl1pPr>
          </a:lstStyle>
          <a:p>
            <a:pPr lvl="0"/>
            <a:r>
              <a:rPr lang="en-US" dirty="0" smtClean="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5" name="Rectangle 14"/>
          <p:cNvSpPr/>
          <p:nvPr userDrawn="1"/>
        </p:nvSpPr>
        <p:spPr>
          <a:xfrm>
            <a:off x="0" y="6581001"/>
            <a:ext cx="4572000" cy="276999"/>
          </a:xfrm>
          <a:prstGeom prst="rect">
            <a:avLst/>
          </a:prstGeom>
        </p:spPr>
        <p:txBody>
          <a:bodyPr wrap="square">
            <a:spAutoFit/>
          </a:bodyPr>
          <a:lstStyle/>
          <a:p>
            <a:pPr algn="l"/>
            <a:fld id="{CA2CC26B-0CBF-4D7C-844A-850CC6FF3B0C}" type="slidenum">
              <a:rPr lang="en-US" sz="1200" smtClean="0"/>
              <a:pPr algn="l"/>
              <a:t>‹#›</a:t>
            </a:fld>
            <a:r>
              <a:rPr lang="en-US" sz="1200" dirty="0" smtClean="0"/>
              <a:t>          </a:t>
            </a:r>
            <a:r>
              <a:rPr lang="en-US" sz="1200" baseline="0" dirty="0" smtClean="0"/>
              <a:t>          </a:t>
            </a:r>
            <a:r>
              <a:rPr lang="en-US" sz="1200" dirty="0" smtClean="0"/>
              <a:t>Software </a:t>
            </a:r>
            <a:r>
              <a:rPr lang="en-US" sz="1200" dirty="0" smtClean="0"/>
              <a:t>Testing</a:t>
            </a:r>
            <a:r>
              <a:rPr lang="en-US" sz="1200" baseline="0" dirty="0" smtClean="0"/>
              <a:t> Methodologies</a:t>
            </a:r>
            <a:endParaRPr lang="en-US" sz="12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solidFill>
                  <a:schemeClr val="tx1">
                    <a:lumMod val="75000"/>
                    <a:lumOff val="25000"/>
                  </a:schemeClr>
                </a:solidFill>
              </a:defRPr>
            </a:lvl1pPr>
            <a:lvl2pPr>
              <a:defRPr sz="2000">
                <a:solidFill>
                  <a:schemeClr val="tx1">
                    <a:lumMod val="75000"/>
                    <a:lumOff val="25000"/>
                  </a:schemeClr>
                </a:solidFill>
              </a:defRPr>
            </a:lvl2pPr>
            <a:lvl3pPr>
              <a:defRPr sz="18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solidFill>
                  <a:schemeClr val="tx1">
                    <a:lumMod val="75000"/>
                    <a:lumOff val="25000"/>
                  </a:schemeClr>
                </a:solidFill>
              </a:defRPr>
            </a:lvl1pPr>
            <a:lvl2pPr>
              <a:defRPr sz="2000">
                <a:solidFill>
                  <a:schemeClr val="tx1">
                    <a:lumMod val="75000"/>
                    <a:lumOff val="25000"/>
                  </a:schemeClr>
                </a:solidFill>
              </a:defRPr>
            </a:lvl2pPr>
            <a:lvl3pPr>
              <a:defRPr sz="18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solidFill>
                  <a:schemeClr val="tx1">
                    <a:lumMod val="75000"/>
                    <a:lumOff val="25000"/>
                  </a:schemeClr>
                </a:solidFill>
                <a:latin typeface="Arial" pitchFamily="34" charset="0"/>
                <a:cs typeface="Arial" pitchFamily="34" charset="0"/>
              </a:defRPr>
            </a:lvl1pPr>
          </a:lstStyle>
          <a:p>
            <a:pPr lvl="0"/>
            <a:r>
              <a:rPr lang="en-US" dirty="0" smtClean="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Rectangle 20"/>
          <p:cNvSpPr/>
          <p:nvPr userDrawn="1"/>
        </p:nvSpPr>
        <p:spPr>
          <a:xfrm>
            <a:off x="0" y="6581001"/>
            <a:ext cx="4572000" cy="276999"/>
          </a:xfrm>
          <a:prstGeom prst="rect">
            <a:avLst/>
          </a:prstGeom>
        </p:spPr>
        <p:txBody>
          <a:bodyPr wrap="square">
            <a:spAutoFit/>
          </a:bodyPr>
          <a:lstStyle/>
          <a:p>
            <a:pPr algn="l"/>
            <a:fld id="{CA2CC26B-0CBF-4D7C-844A-850CC6FF3B0C}" type="slidenum">
              <a:rPr lang="en-US" sz="1200" smtClean="0"/>
              <a:pPr algn="l"/>
              <a:t>‹#›</a:t>
            </a:fld>
            <a:r>
              <a:rPr lang="en-US" sz="1200" dirty="0" smtClean="0"/>
              <a:t>          </a:t>
            </a:r>
            <a:r>
              <a:rPr lang="en-US" sz="1200" baseline="0" dirty="0" smtClean="0"/>
              <a:t>          </a:t>
            </a:r>
            <a:r>
              <a:rPr lang="en-US" sz="1200" dirty="0" smtClean="0"/>
              <a:t>Software </a:t>
            </a:r>
            <a:r>
              <a:rPr lang="en-US" sz="1200" dirty="0" smtClean="0"/>
              <a:t>Testing</a:t>
            </a:r>
            <a:r>
              <a:rPr lang="en-US" sz="1200" baseline="0" dirty="0" smtClean="0"/>
              <a:t> Methodologies</a:t>
            </a:r>
            <a:endParaRPr lang="en-US" sz="12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solidFill>
                  <a:schemeClr val="tx1">
                    <a:lumMod val="75000"/>
                    <a:lumOff val="25000"/>
                  </a:schemeClr>
                </a:solidFill>
                <a:latin typeface="Arial" pitchFamily="34" charset="0"/>
                <a:cs typeface="Arial" pitchFamily="34" charset="0"/>
              </a:defRPr>
            </a:lvl1pPr>
          </a:lstStyle>
          <a:p>
            <a:pPr lvl="0"/>
            <a:r>
              <a:rPr lang="en-US" dirty="0" smtClean="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Rectangle 15"/>
          <p:cNvSpPr/>
          <p:nvPr userDrawn="1"/>
        </p:nvSpPr>
        <p:spPr>
          <a:xfrm>
            <a:off x="0" y="6581001"/>
            <a:ext cx="4572000" cy="276999"/>
          </a:xfrm>
          <a:prstGeom prst="rect">
            <a:avLst/>
          </a:prstGeom>
        </p:spPr>
        <p:txBody>
          <a:bodyPr wrap="square">
            <a:spAutoFit/>
          </a:bodyPr>
          <a:lstStyle/>
          <a:p>
            <a:pPr algn="l"/>
            <a:fld id="{CA2CC26B-0CBF-4D7C-844A-850CC6FF3B0C}" type="slidenum">
              <a:rPr lang="en-US" sz="1200" smtClean="0"/>
              <a:pPr algn="l"/>
              <a:t>‹#›</a:t>
            </a:fld>
            <a:r>
              <a:rPr lang="en-US" sz="1200" dirty="0" smtClean="0"/>
              <a:t>          </a:t>
            </a:r>
            <a:r>
              <a:rPr lang="en-US" sz="1200" baseline="0" dirty="0" smtClean="0"/>
              <a:t>          </a:t>
            </a:r>
            <a:r>
              <a:rPr lang="en-US" sz="1200" dirty="0" smtClean="0"/>
              <a:t>Software </a:t>
            </a:r>
            <a:r>
              <a:rPr lang="en-US" sz="1200" dirty="0" smtClean="0"/>
              <a:t>Testing</a:t>
            </a:r>
            <a:r>
              <a:rPr lang="en-US" sz="1200" baseline="0" dirty="0" smtClean="0"/>
              <a:t> Methodologies</a:t>
            </a:r>
            <a:endParaRPr lang="en-US" sz="12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solidFill>
                  <a:schemeClr val="tx1">
                    <a:lumMod val="75000"/>
                    <a:lumOff val="25000"/>
                  </a:schemeClr>
                </a:solidFill>
              </a:defRPr>
            </a:lvl1pPr>
            <a:lvl2pPr>
              <a:defRPr sz="2800">
                <a:solidFill>
                  <a:schemeClr val="tx1">
                    <a:lumMod val="75000"/>
                    <a:lumOff val="25000"/>
                  </a:schemeClr>
                </a:solidFill>
              </a:defRPr>
            </a:lvl2pPr>
            <a:lvl3pPr>
              <a:defRPr sz="2400">
                <a:solidFill>
                  <a:schemeClr val="tx1">
                    <a:lumMod val="75000"/>
                    <a:lumOff val="25000"/>
                  </a:schemeClr>
                </a:solidFill>
              </a:defRPr>
            </a:lvl3pPr>
            <a:lvl4pPr>
              <a:defRPr sz="2000">
                <a:solidFill>
                  <a:schemeClr val="tx1">
                    <a:lumMod val="75000"/>
                    <a:lumOff val="25000"/>
                  </a:schemeClr>
                </a:solidFill>
              </a:defRPr>
            </a:lvl4pPr>
            <a:lvl5pPr>
              <a:defRPr sz="2000">
                <a:solidFill>
                  <a:schemeClr val="tx1">
                    <a:lumMod val="75000"/>
                    <a:lumOff val="25000"/>
                  </a:schemeClr>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solidFill>
                  <a:schemeClr val="tx1">
                    <a:lumMod val="75000"/>
                    <a:lumOff val="25000"/>
                  </a:schemeClr>
                </a:solidFill>
                <a:latin typeface="Arial" pitchFamily="34" charset="0"/>
                <a:cs typeface="Arial" pitchFamily="34" charset="0"/>
              </a:defRPr>
            </a:lvl1pPr>
          </a:lstStyle>
          <a:p>
            <a:pPr lvl="0"/>
            <a:r>
              <a:rPr lang="en-US" dirty="0" smtClean="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9" name="Rectangle 18"/>
          <p:cNvSpPr/>
          <p:nvPr userDrawn="1"/>
        </p:nvSpPr>
        <p:spPr>
          <a:xfrm>
            <a:off x="0" y="6581001"/>
            <a:ext cx="4572000" cy="276999"/>
          </a:xfrm>
          <a:prstGeom prst="rect">
            <a:avLst/>
          </a:prstGeom>
        </p:spPr>
        <p:txBody>
          <a:bodyPr wrap="square">
            <a:spAutoFit/>
          </a:bodyPr>
          <a:lstStyle/>
          <a:p>
            <a:pPr algn="l"/>
            <a:fld id="{CA2CC26B-0CBF-4D7C-844A-850CC6FF3B0C}" type="slidenum">
              <a:rPr lang="en-US" sz="1200" smtClean="0"/>
              <a:pPr algn="l"/>
              <a:t>‹#›</a:t>
            </a:fld>
            <a:r>
              <a:rPr lang="en-US" sz="1200" dirty="0" smtClean="0"/>
              <a:t>          </a:t>
            </a:r>
            <a:r>
              <a:rPr lang="en-US" sz="1200" baseline="0" dirty="0" smtClean="0"/>
              <a:t>          </a:t>
            </a:r>
            <a:r>
              <a:rPr lang="en-US" sz="1200" dirty="0" smtClean="0"/>
              <a:t>Software </a:t>
            </a:r>
            <a:r>
              <a:rPr lang="en-US" sz="1200" dirty="0" smtClean="0"/>
              <a:t>Testing</a:t>
            </a:r>
            <a:r>
              <a:rPr lang="en-US" sz="1200" baseline="0" dirty="0" smtClean="0"/>
              <a:t> Methodologies</a:t>
            </a:r>
            <a:endParaRPr lang="en-US" sz="120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solidFill>
                  <a:schemeClr val="tx1">
                    <a:lumMod val="75000"/>
                    <a:lumOff val="25000"/>
                  </a:schemeClr>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solidFill>
                  <a:schemeClr val="tx1">
                    <a:lumMod val="75000"/>
                    <a:lumOff val="25000"/>
                  </a:schemeClr>
                </a:solidFill>
                <a:latin typeface="Arial" pitchFamily="34" charset="0"/>
                <a:cs typeface="Arial" pitchFamily="34" charset="0"/>
              </a:defRPr>
            </a:lvl1pPr>
          </a:lstStyle>
          <a:p>
            <a:pPr lvl="0"/>
            <a:r>
              <a:rPr lang="en-US" dirty="0" smtClean="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Rectangle 15"/>
          <p:cNvSpPr/>
          <p:nvPr userDrawn="1"/>
        </p:nvSpPr>
        <p:spPr>
          <a:xfrm>
            <a:off x="0" y="6581001"/>
            <a:ext cx="4572000" cy="276999"/>
          </a:xfrm>
          <a:prstGeom prst="rect">
            <a:avLst/>
          </a:prstGeom>
        </p:spPr>
        <p:txBody>
          <a:bodyPr wrap="square">
            <a:spAutoFit/>
          </a:bodyPr>
          <a:lstStyle/>
          <a:p>
            <a:pPr algn="l"/>
            <a:fld id="{CA2CC26B-0CBF-4D7C-844A-850CC6FF3B0C}" type="slidenum">
              <a:rPr lang="en-US" sz="1200" smtClean="0"/>
              <a:pPr algn="l"/>
              <a:t>‹#›</a:t>
            </a:fld>
            <a:r>
              <a:rPr lang="en-US" sz="1200" dirty="0" smtClean="0"/>
              <a:t>          </a:t>
            </a:r>
            <a:r>
              <a:rPr lang="en-US" sz="1200" baseline="0" dirty="0" smtClean="0"/>
              <a:t>          </a:t>
            </a:r>
            <a:r>
              <a:rPr lang="en-US" sz="1200" dirty="0" smtClean="0"/>
              <a:t>Software </a:t>
            </a:r>
            <a:r>
              <a:rPr lang="en-US" sz="1200" dirty="0" smtClean="0"/>
              <a:t>Testing</a:t>
            </a:r>
            <a:r>
              <a:rPr lang="en-US" sz="1200" baseline="0" dirty="0" smtClean="0"/>
              <a:t> Methodologies</a:t>
            </a:r>
            <a:endParaRPr lang="en-US" sz="12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D03DC603-C5F6-4A82-B252-8D9BD6F91242}" type="datetimeFigureOut">
              <a:rPr lang="en-US" smtClean="0"/>
              <a:pPr/>
              <a:t>8/1/2015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38400" y="3429000"/>
            <a:ext cx="6019800" cy="1524000"/>
          </a:xfrm>
        </p:spPr>
        <p:txBody>
          <a:bodyPr/>
          <a:lstStyle/>
          <a:p>
            <a:r>
              <a:rPr lang="en-US" dirty="0" smtClean="0"/>
              <a:t>Software Testing Methodologies</a:t>
            </a:r>
            <a:endParaRPr lang="en-US" dirty="0"/>
          </a:p>
        </p:txBody>
      </p:sp>
      <p:sp>
        <p:nvSpPr>
          <p:cNvPr id="6" name="Content Placeholder 5"/>
          <p:cNvSpPr>
            <a:spLocks noGrp="1"/>
          </p:cNvSpPr>
          <p:nvPr>
            <p:ph sz="quarter" idx="13"/>
          </p:nvPr>
        </p:nvSpPr>
        <p:spPr/>
        <p:txBody>
          <a:bodyPr/>
          <a:lstStyle/>
          <a:p>
            <a:r>
              <a:rPr lang="en-US" dirty="0" smtClean="0"/>
              <a:t>Prashant Joshi</a:t>
            </a:r>
          </a:p>
          <a:p>
            <a:endParaRPr lang="en-US" dirty="0"/>
          </a:p>
        </p:txBody>
      </p:sp>
    </p:spTree>
    <p:extLst>
      <p:ext uri="{BB962C8B-B14F-4D97-AF65-F5344CB8AC3E}">
        <p14:creationId xmlns:p14="http://schemas.microsoft.com/office/powerpoint/2010/main" xmlns="" val="14456447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a:lnSpc>
                <a:spcPct val="120000"/>
              </a:lnSpc>
              <a:spcBef>
                <a:spcPts val="0"/>
              </a:spcBef>
              <a:buFont typeface="Arial" panose="020B0604020202020204" pitchFamily="34" charset="0"/>
              <a:buChar char="•"/>
            </a:pPr>
            <a:r>
              <a:rPr lang="en-IN" sz="3200" dirty="0" smtClean="0"/>
              <a:t>SS3.1 Write a program in your chosen language (C/C++/Java) to solve the triangle problem (along with variants). Make use of the EC and BVA techniques and test your </a:t>
            </a:r>
            <a:r>
              <a:rPr lang="en-IN" sz="3200" dirty="0" smtClean="0"/>
              <a:t>program</a:t>
            </a:r>
          </a:p>
          <a:p>
            <a:pPr>
              <a:lnSpc>
                <a:spcPct val="120000"/>
              </a:lnSpc>
              <a:spcBef>
                <a:spcPts val="0"/>
              </a:spcBef>
              <a:buFont typeface="Arial" panose="020B0604020202020204" pitchFamily="34" charset="0"/>
              <a:buChar char="•"/>
            </a:pPr>
            <a:endParaRPr lang="en-IN" sz="3200" dirty="0" smtClean="0"/>
          </a:p>
          <a:p>
            <a:pPr>
              <a:lnSpc>
                <a:spcPct val="120000"/>
              </a:lnSpc>
              <a:spcBef>
                <a:spcPts val="0"/>
              </a:spcBef>
              <a:buFont typeface="Arial" panose="020B0604020202020204" pitchFamily="34" charset="0"/>
              <a:buChar char="•"/>
            </a:pPr>
            <a:r>
              <a:rPr lang="en-IN" sz="3200" dirty="0" smtClean="0"/>
              <a:t>SS3.2 Take at least two systems or products of daily use. Write down the top functions of it. Analyse and reflect on use of EC and BVA for it. Compare and contrast the effectiveness of the techniques to test the System</a:t>
            </a:r>
            <a:endParaRPr lang="en-IN" sz="3200" dirty="0"/>
          </a:p>
          <a:p>
            <a:pPr>
              <a:buFont typeface="Arial" panose="020B0604020202020204" pitchFamily="34" charset="0"/>
              <a:buChar char="•"/>
            </a:pPr>
            <a:endParaRPr lang="en-IN" sz="3200" dirty="0"/>
          </a:p>
        </p:txBody>
      </p:sp>
      <p:sp>
        <p:nvSpPr>
          <p:cNvPr id="3" name="Content Placeholder 2"/>
          <p:cNvSpPr>
            <a:spLocks noGrp="1"/>
          </p:cNvSpPr>
          <p:nvPr>
            <p:ph sz="quarter" idx="10"/>
          </p:nvPr>
        </p:nvSpPr>
        <p:spPr/>
        <p:txBody>
          <a:bodyPr/>
          <a:lstStyle/>
          <a:p>
            <a:r>
              <a:rPr lang="en-IN" dirty="0" smtClean="0"/>
              <a:t>Module 3 Self Study</a:t>
            </a:r>
            <a:endParaRPr lang="en-IN" dirty="0"/>
          </a:p>
        </p:txBody>
      </p:sp>
    </p:spTree>
    <p:extLst>
      <p:ext uri="{BB962C8B-B14F-4D97-AF65-F5344CB8AC3E}">
        <p14:creationId xmlns:p14="http://schemas.microsoft.com/office/powerpoint/2010/main" xmlns="" val="4560446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dirty="0" smtClean="0"/>
              <a:t>SS 3.1 Triangle Program</a:t>
            </a:r>
            <a:endParaRPr lang="en-IN" dirty="0"/>
          </a:p>
        </p:txBody>
      </p:sp>
    </p:spTree>
    <p:extLst>
      <p:ext uri="{BB962C8B-B14F-4D97-AF65-F5344CB8AC3E}">
        <p14:creationId xmlns:p14="http://schemas.microsoft.com/office/powerpoint/2010/main" xmlns="" val="4679745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IN" sz="3600" dirty="0"/>
              <a:t>To </a:t>
            </a:r>
            <a:r>
              <a:rPr lang="en-IN" sz="3600" dirty="0" smtClean="0"/>
              <a:t>explore:</a:t>
            </a:r>
            <a:endParaRPr lang="en-IN" sz="3600" dirty="0"/>
          </a:p>
          <a:p>
            <a:pPr lvl="1"/>
            <a:r>
              <a:rPr lang="en-IN" sz="2400" dirty="0" smtClean="0"/>
              <a:t>Use of EC and BVA for a program</a:t>
            </a:r>
          </a:p>
          <a:p>
            <a:pPr lvl="1"/>
            <a:r>
              <a:rPr lang="en-IN" sz="2400" dirty="0" smtClean="0"/>
              <a:t>Analyse the results of test run and comment on the effectiveness of the techniques</a:t>
            </a:r>
          </a:p>
          <a:p>
            <a:endParaRPr lang="en-IN" sz="3200" dirty="0" smtClean="0"/>
          </a:p>
          <a:p>
            <a:r>
              <a:rPr lang="en-IN" sz="3200" dirty="0" smtClean="0"/>
              <a:t>Study Work:</a:t>
            </a:r>
          </a:p>
          <a:p>
            <a:pPr lvl="1"/>
            <a:r>
              <a:rPr lang="en-IN" sz="2400" dirty="0" smtClean="0"/>
              <a:t>You are required to write the program in your chosen language along with the variants (Which side is hypotenuse and area of the triangle). Compile and run the program</a:t>
            </a:r>
          </a:p>
          <a:p>
            <a:pPr lvl="1"/>
            <a:r>
              <a:rPr lang="en-IN" sz="2400" dirty="0" smtClean="0"/>
              <a:t>Create the test cases for the program using EC and BVA</a:t>
            </a:r>
          </a:p>
          <a:p>
            <a:pPr lvl="1"/>
            <a:r>
              <a:rPr lang="en-IN" sz="2400" dirty="0" smtClean="0"/>
              <a:t>Test your program using the test cases</a:t>
            </a:r>
          </a:p>
          <a:p>
            <a:pPr lvl="1"/>
            <a:r>
              <a:rPr lang="en-IN" sz="2400" dirty="0" smtClean="0"/>
              <a:t>Analyse the results of the test run and comment on the effectiveness of the techniques</a:t>
            </a:r>
            <a:endParaRPr lang="en-IN" sz="3600" dirty="0"/>
          </a:p>
        </p:txBody>
      </p:sp>
      <p:sp>
        <p:nvSpPr>
          <p:cNvPr id="3" name="Content Placeholder 2"/>
          <p:cNvSpPr>
            <a:spLocks noGrp="1"/>
          </p:cNvSpPr>
          <p:nvPr>
            <p:ph sz="quarter" idx="10"/>
          </p:nvPr>
        </p:nvSpPr>
        <p:spPr/>
        <p:txBody>
          <a:bodyPr/>
          <a:lstStyle/>
          <a:p>
            <a:r>
              <a:rPr lang="en-IN" dirty="0"/>
              <a:t>3</a:t>
            </a:r>
            <a:r>
              <a:rPr lang="en-IN" dirty="0" smtClean="0"/>
              <a:t>.1 Self Study</a:t>
            </a:r>
            <a:endParaRPr lang="en-IN" dirty="0"/>
          </a:p>
        </p:txBody>
      </p:sp>
    </p:spTree>
    <p:extLst>
      <p:ext uri="{BB962C8B-B14F-4D97-AF65-F5344CB8AC3E}">
        <p14:creationId xmlns:p14="http://schemas.microsoft.com/office/powerpoint/2010/main" xmlns="" val="14430689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38400" y="3429000"/>
            <a:ext cx="6019800" cy="1524000"/>
          </a:xfrm>
        </p:spPr>
        <p:txBody>
          <a:bodyPr/>
          <a:lstStyle/>
          <a:p>
            <a:r>
              <a:rPr lang="en-US" dirty="0" smtClean="0"/>
              <a:t>Software Testing Methodologies</a:t>
            </a:r>
            <a:endParaRPr lang="en-US" dirty="0"/>
          </a:p>
        </p:txBody>
      </p:sp>
      <p:sp>
        <p:nvSpPr>
          <p:cNvPr id="6" name="Content Placeholder 5"/>
          <p:cNvSpPr>
            <a:spLocks noGrp="1"/>
          </p:cNvSpPr>
          <p:nvPr>
            <p:ph sz="quarter" idx="13"/>
          </p:nvPr>
        </p:nvSpPr>
        <p:spPr/>
        <p:txBody>
          <a:bodyPr/>
          <a:lstStyle/>
          <a:p>
            <a:r>
              <a:rPr lang="en-US" dirty="0" smtClean="0"/>
              <a:t>Prashant Joshi</a:t>
            </a:r>
          </a:p>
          <a:p>
            <a:endParaRPr lang="en-US" dirty="0"/>
          </a:p>
        </p:txBody>
      </p:sp>
    </p:spTree>
    <p:extLst>
      <p:ext uri="{BB962C8B-B14F-4D97-AF65-F5344CB8AC3E}">
        <p14:creationId xmlns:p14="http://schemas.microsoft.com/office/powerpoint/2010/main" xmlns="" val="30165816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dirty="0" smtClean="0"/>
              <a:t>SS3.2 Analyse effectiveness of EC and BVA for systems or products</a:t>
            </a:r>
            <a:endParaRPr lang="en-IN" dirty="0"/>
          </a:p>
          <a:p>
            <a:endParaRPr lang="en-IN" dirty="0"/>
          </a:p>
        </p:txBody>
      </p:sp>
    </p:spTree>
    <p:extLst>
      <p:ext uri="{BB962C8B-B14F-4D97-AF65-F5344CB8AC3E}">
        <p14:creationId xmlns:p14="http://schemas.microsoft.com/office/powerpoint/2010/main" xmlns="" val="14899643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IN" sz="3600" dirty="0"/>
              <a:t>To </a:t>
            </a:r>
            <a:r>
              <a:rPr lang="en-IN" sz="3600" dirty="0" smtClean="0"/>
              <a:t>explore:</a:t>
            </a:r>
            <a:endParaRPr lang="en-IN" sz="3600" dirty="0"/>
          </a:p>
          <a:p>
            <a:pPr lvl="1"/>
            <a:r>
              <a:rPr lang="en-IN" sz="2400" dirty="0" smtClean="0"/>
              <a:t>Effectiveness of use of EC and BVA for two or more systems</a:t>
            </a:r>
          </a:p>
          <a:p>
            <a:pPr lvl="1"/>
            <a:r>
              <a:rPr lang="en-IN" sz="2400" dirty="0" smtClean="0"/>
              <a:t>List the limitations that you come across</a:t>
            </a:r>
          </a:p>
          <a:p>
            <a:endParaRPr lang="en-IN" sz="3200" dirty="0" smtClean="0"/>
          </a:p>
          <a:p>
            <a:r>
              <a:rPr lang="en-IN" sz="3200" dirty="0" smtClean="0"/>
              <a:t>Study Work:</a:t>
            </a:r>
          </a:p>
          <a:p>
            <a:pPr lvl="1"/>
            <a:r>
              <a:rPr lang="en-IN" sz="2400" dirty="0"/>
              <a:t>Take at least two systems or products of daily use. Write down the top functions of </a:t>
            </a:r>
            <a:r>
              <a:rPr lang="en-IN" sz="2400" dirty="0" smtClean="0"/>
              <a:t>it</a:t>
            </a:r>
          </a:p>
          <a:p>
            <a:pPr lvl="1"/>
            <a:r>
              <a:rPr lang="en-IN" sz="2400" dirty="0" smtClean="0"/>
              <a:t>Analyse </a:t>
            </a:r>
            <a:r>
              <a:rPr lang="en-IN" sz="2400" dirty="0"/>
              <a:t>and reflect on use of EC and BVA for </a:t>
            </a:r>
            <a:r>
              <a:rPr lang="en-IN" sz="2400" dirty="0" smtClean="0"/>
              <a:t>it</a:t>
            </a:r>
          </a:p>
          <a:p>
            <a:pPr lvl="1"/>
            <a:r>
              <a:rPr lang="en-IN" sz="2400" dirty="0" smtClean="0"/>
              <a:t>Compare </a:t>
            </a:r>
            <a:r>
              <a:rPr lang="en-IN" sz="2400" dirty="0"/>
              <a:t>and contrast the effectiveness of the techniques to test the </a:t>
            </a:r>
            <a:r>
              <a:rPr lang="en-IN" sz="2400" dirty="0" smtClean="0"/>
              <a:t>System</a:t>
            </a:r>
            <a:endParaRPr lang="en-IN" sz="2400" dirty="0"/>
          </a:p>
        </p:txBody>
      </p:sp>
      <p:sp>
        <p:nvSpPr>
          <p:cNvPr id="3" name="Content Placeholder 2"/>
          <p:cNvSpPr>
            <a:spLocks noGrp="1"/>
          </p:cNvSpPr>
          <p:nvPr>
            <p:ph sz="quarter" idx="10"/>
          </p:nvPr>
        </p:nvSpPr>
        <p:spPr/>
        <p:txBody>
          <a:bodyPr/>
          <a:lstStyle/>
          <a:p>
            <a:r>
              <a:rPr lang="en-IN" dirty="0" smtClean="0"/>
              <a:t>1.2 Self Study</a:t>
            </a:r>
            <a:endParaRPr lang="en-IN" dirty="0"/>
          </a:p>
        </p:txBody>
      </p:sp>
    </p:spTree>
    <p:extLst>
      <p:ext uri="{BB962C8B-B14F-4D97-AF65-F5344CB8AC3E}">
        <p14:creationId xmlns:p14="http://schemas.microsoft.com/office/powerpoint/2010/main" xmlns="" val="2749248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38400" y="3429000"/>
            <a:ext cx="6019800" cy="1524000"/>
          </a:xfrm>
        </p:spPr>
        <p:txBody>
          <a:bodyPr/>
          <a:lstStyle/>
          <a:p>
            <a:r>
              <a:rPr lang="en-US" dirty="0" smtClean="0"/>
              <a:t>Software Testing Methodologies</a:t>
            </a:r>
            <a:endParaRPr lang="en-US" dirty="0"/>
          </a:p>
        </p:txBody>
      </p:sp>
      <p:sp>
        <p:nvSpPr>
          <p:cNvPr id="6" name="Content Placeholder 5"/>
          <p:cNvSpPr>
            <a:spLocks noGrp="1"/>
          </p:cNvSpPr>
          <p:nvPr>
            <p:ph sz="quarter" idx="13"/>
          </p:nvPr>
        </p:nvSpPr>
        <p:spPr/>
        <p:txBody>
          <a:bodyPr/>
          <a:lstStyle/>
          <a:p>
            <a:r>
              <a:rPr lang="en-US" dirty="0" smtClean="0"/>
              <a:t>Prashant Joshi</a:t>
            </a:r>
          </a:p>
          <a:p>
            <a:endParaRPr lang="en-US" dirty="0"/>
          </a:p>
        </p:txBody>
      </p:sp>
    </p:spTree>
    <p:extLst>
      <p:ext uri="{BB962C8B-B14F-4D97-AF65-F5344CB8AC3E}">
        <p14:creationId xmlns:p14="http://schemas.microsoft.com/office/powerpoint/2010/main" xmlns="" val="222535696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object type=&quot;2&quot; unique_id=&quot;10002&quot;&gt;&lt;object type=&quot;3&quot; unique_id=&quot;10003&quot;&gt;&lt;property id=&quot;20148&quot; value=&quot;5&quot;/&gt;&lt;property id=&quot;20300&quot; value=&quot;Slide 1 - &amp;quot;Software Development for Portable Devices&amp;quot;&quot;/&gt;&lt;property id=&quot;20307&quot; value=&quot;260&quot;/&gt;&lt;/object&gt;&lt;object type=&quot;3&quot; unique_id=&quot;10004&quot;&gt;&lt;property id=&quot;20148&quot; value=&quot;5&quot;/&gt;&lt;property id=&quot;20300&quot; value=&quot;Slide 2&quot;/&gt;&lt;property id=&quot;20307&quot; value=&quot;290&quot;/&gt;&lt;/object&gt;&lt;object type=&quot;3&quot; unique_id=&quot;10005&quot;&gt;&lt;property id=&quot;20148&quot; value=&quot;5&quot;/&gt;&lt;property id=&quot;20300&quot; value=&quot;Slide 3&quot;/&gt;&lt;property id=&quot;20307&quot; value=&quot;291&quot;/&gt;&lt;/object&gt;&lt;object type=&quot;3&quot; unique_id=&quot;10006&quot;&gt;&lt;property id=&quot;20148&quot; value=&quot;5&quot;/&gt;&lt;property id=&quot;20300&quot; value=&quot;Slide 4&quot;/&gt;&lt;property id=&quot;20307&quot; value=&quot;262&quot;/&gt;&lt;/object&gt;&lt;object type=&quot;3&quot; unique_id=&quot;10007&quot;&gt;&lt;property id=&quot;20148&quot; value=&quot;5&quot;/&gt;&lt;property id=&quot;20300&quot; value=&quot;Slide 5&quot;/&gt;&lt;property id=&quot;20307&quot; value=&quot;261&quot;/&gt;&lt;/object&gt;&lt;object type=&quot;3&quot; unique_id=&quot;10008&quot;&gt;&lt;property id=&quot;20148&quot; value=&quot;5&quot;/&gt;&lt;property id=&quot;20300&quot; value=&quot;Slide 6&quot;/&gt;&lt;property id=&quot;20307&quot; value=&quot;264&quot;/&gt;&lt;/object&gt;&lt;object type=&quot;3&quot; unique_id=&quot;10009&quot;&gt;&lt;property id=&quot;20148&quot; value=&quot;5&quot;/&gt;&lt;property id=&quot;20300&quot; value=&quot;Slide 7&quot;/&gt;&lt;property id=&quot;20307&quot; value=&quot;263&quot;/&gt;&lt;/object&gt;&lt;object type=&quot;3&quot; unique_id=&quot;10010&quot;&gt;&lt;property id=&quot;20148&quot; value=&quot;5&quot;/&gt;&lt;property id=&quot;20300&quot; value=&quot;Slide 8&quot;/&gt;&lt;property id=&quot;20307&quot; value=&quot;265&quot;/&gt;&lt;/object&gt;&lt;object type=&quot;3&quot; unique_id=&quot;10011&quot;&gt;&lt;property id=&quot;20148&quot; value=&quot;5&quot;/&gt;&lt;property id=&quot;20300&quot; value=&quot;Slide 9&quot;/&gt;&lt;property id=&quot;20307&quot; value=&quot;266&quot;/&gt;&lt;/object&gt;&lt;object type=&quot;3&quot; unique_id=&quot;10012&quot;&gt;&lt;property id=&quot;20148&quot; value=&quot;5&quot;/&gt;&lt;property id=&quot;20300&quot; value=&quot;Slide 10&quot;/&gt;&lt;property id=&quot;20307&quot; value=&quot;267&quot;/&gt;&lt;/object&gt;&lt;object type=&quot;3&quot; unique_id=&quot;10013&quot;&gt;&lt;property id=&quot;20148&quot; value=&quot;5&quot;/&gt;&lt;property id=&quot;20300&quot; value=&quot;Slide 11&quot;/&gt;&lt;property id=&quot;20307&quot; value=&quot;268&quot;/&gt;&lt;/object&gt;&lt;object type=&quot;3&quot; unique_id=&quot;10014&quot;&gt;&lt;property id=&quot;20148&quot; value=&quot;5&quot;/&gt;&lt;property id=&quot;20300&quot; value=&quot;Slide 12&quot;/&gt;&lt;property id=&quot;20307&quot; value=&quot;269&quot;/&gt;&lt;/object&gt;&lt;object type=&quot;3&quot; unique_id=&quot;10015&quot;&gt;&lt;property id=&quot;20148&quot; value=&quot;5&quot;/&gt;&lt;property id=&quot;20300&quot; value=&quot;Slide 13&quot;/&gt;&lt;property id=&quot;20307&quot; value=&quot;270&quot;/&gt;&lt;/object&gt;&lt;object type=&quot;3&quot; unique_id=&quot;10016&quot;&gt;&lt;property id=&quot;20148&quot; value=&quot;5&quot;/&gt;&lt;property id=&quot;20300&quot; value=&quot;Slide 14&quot;/&gt;&lt;property id=&quot;20307&quot; value=&quot;293&quot;/&gt;&lt;/object&gt;&lt;object type=&quot;3&quot; unique_id=&quot;10017&quot;&gt;&lt;property id=&quot;20148&quot; value=&quot;5&quot;/&gt;&lt;property id=&quot;20300&quot; value=&quot;Slide 15&quot;/&gt;&lt;property id=&quot;20307&quot; value=&quot;271&quot;/&gt;&lt;/object&gt;&lt;object type=&quot;3&quot; unique_id=&quot;10018&quot;&gt;&lt;property id=&quot;20148&quot; value=&quot;5&quot;/&gt;&lt;property id=&quot;20300&quot; value=&quot;Slide 16&quot;/&gt;&lt;property id=&quot;20307&quot; value=&quot;272&quot;/&gt;&lt;/object&gt;&lt;object type=&quot;3&quot; unique_id=&quot;10019&quot;&gt;&lt;property id=&quot;20148&quot; value=&quot;5&quot;/&gt;&lt;property id=&quot;20300&quot; value=&quot;Slide 17&quot;/&gt;&lt;property id=&quot;20307&quot; value=&quot;273&quot;/&gt;&lt;/object&gt;&lt;object type=&quot;3&quot; unique_id=&quot;10020&quot;&gt;&lt;property id=&quot;20148&quot; value=&quot;5&quot;/&gt;&lt;property id=&quot;20300&quot; value=&quot;Slide 19&quot;/&gt;&lt;property id=&quot;20307&quot; value=&quot;274&quot;/&gt;&lt;/object&gt;&lt;object type=&quot;3&quot; unique_id=&quot;10021&quot;&gt;&lt;property id=&quot;20148&quot; value=&quot;5&quot;/&gt;&lt;property id=&quot;20300&quot; value=&quot;Slide 20&quot;/&gt;&lt;property id=&quot;20307&quot; value=&quot;275&quot;/&gt;&lt;/object&gt;&lt;object type=&quot;3&quot; unique_id=&quot;10022&quot;&gt;&lt;property id=&quot;20148&quot; value=&quot;5&quot;/&gt;&lt;property id=&quot;20300&quot; value=&quot;Slide 21&quot;/&gt;&lt;property id=&quot;20307&quot; value=&quot;276&quot;/&gt;&lt;/object&gt;&lt;object type=&quot;3&quot; unique_id=&quot;10023&quot;&gt;&lt;property id=&quot;20148&quot; value=&quot;5&quot;/&gt;&lt;property id=&quot;20300&quot; value=&quot;Slide 22&quot;/&gt;&lt;property id=&quot;20307&quot; value=&quot;277&quot;/&gt;&lt;/object&gt;&lt;object type=&quot;3&quot; unique_id=&quot;10024&quot;&gt;&lt;property id=&quot;20148&quot; value=&quot;5&quot;/&gt;&lt;property id=&quot;20300&quot; value=&quot;Slide 23&quot;/&gt;&lt;property id=&quot;20307&quot; value=&quot;278&quot;/&gt;&lt;/object&gt;&lt;object type=&quot;3&quot; unique_id=&quot;10025&quot;&gt;&lt;property id=&quot;20148&quot; value=&quot;5&quot;/&gt;&lt;property id=&quot;20300&quot; value=&quot;Slide 24&quot;/&gt;&lt;property id=&quot;20307&quot; value=&quot;279&quot;/&gt;&lt;/object&gt;&lt;object type=&quot;3&quot; unique_id=&quot;10026&quot;&gt;&lt;property id=&quot;20148&quot; value=&quot;5&quot;/&gt;&lt;property id=&quot;20300&quot; value=&quot;Slide 25&quot;/&gt;&lt;property id=&quot;20307&quot; value=&quot;281&quot;/&gt;&lt;/object&gt;&lt;object type=&quot;3&quot; unique_id=&quot;10027&quot;&gt;&lt;property id=&quot;20148&quot; value=&quot;5&quot;/&gt;&lt;property id=&quot;20300&quot; value=&quot;Slide 26&quot;/&gt;&lt;property id=&quot;20307&quot; value=&quot;282&quot;/&gt;&lt;/object&gt;&lt;object type=&quot;3&quot; unique_id=&quot;10028&quot;&gt;&lt;property id=&quot;20148&quot; value=&quot;5&quot;/&gt;&lt;property id=&quot;20300&quot; value=&quot;Slide 27&quot;/&gt;&lt;property id=&quot;20307&quot; value=&quot;280&quot;/&gt;&lt;/object&gt;&lt;object type=&quot;3&quot; unique_id=&quot;10029&quot;&gt;&lt;property id=&quot;20148&quot; value=&quot;5&quot;/&gt;&lt;property id=&quot;20300&quot; value=&quot;Slide 28&quot;/&gt;&lt;property id=&quot;20307&quot; value=&quot;283&quot;/&gt;&lt;/object&gt;&lt;object type=&quot;3&quot; unique_id=&quot;10030&quot;&gt;&lt;property id=&quot;20148&quot; value=&quot;5&quot;/&gt;&lt;property id=&quot;20300&quot; value=&quot;Slide 30&quot;/&gt;&lt;property id=&quot;20307&quot; value=&quot;284&quot;/&gt;&lt;/object&gt;&lt;object type=&quot;3&quot; unique_id=&quot;10031&quot;&gt;&lt;property id=&quot;20148&quot; value=&quot;5&quot;/&gt;&lt;property id=&quot;20300&quot; value=&quot;Slide 31&quot;/&gt;&lt;property id=&quot;20307&quot; value=&quot;299&quot;/&gt;&lt;/object&gt;&lt;object type=&quot;3&quot; unique_id=&quot;10032&quot;&gt;&lt;property id=&quot;20148&quot; value=&quot;5&quot;/&gt;&lt;property id=&quot;20300&quot; value=&quot;Slide 32&quot;/&gt;&lt;property id=&quot;20307&quot; value=&quot;294&quot;/&gt;&lt;/object&gt;&lt;object type=&quot;3&quot; unique_id=&quot;10033&quot;&gt;&lt;property id=&quot;20148&quot; value=&quot;5&quot;/&gt;&lt;property id=&quot;20300&quot; value=&quot;Slide 33&quot;/&gt;&lt;property id=&quot;20307&quot; value=&quot;295&quot;/&gt;&lt;/object&gt;&lt;object type=&quot;3&quot; unique_id=&quot;10034&quot;&gt;&lt;property id=&quot;20148&quot; value=&quot;5&quot;/&gt;&lt;property id=&quot;20300&quot; value=&quot;Slide 34&quot;/&gt;&lt;property id=&quot;20307&quot; value=&quot;297&quot;/&gt;&lt;/object&gt;&lt;object type=&quot;3&quot; unique_id=&quot;10035&quot;&gt;&lt;property id=&quot;20148&quot; value=&quot;5&quot;/&gt;&lt;property id=&quot;20300&quot; value=&quot;Slide 35&quot;/&gt;&lt;property id=&quot;20307&quot; value=&quot;296&quot;/&gt;&lt;/object&gt;&lt;object type=&quot;3&quot; unique_id=&quot;10036&quot;&gt;&lt;property id=&quot;20148&quot; value=&quot;5&quot;/&gt;&lt;property id=&quot;20300&quot; value=&quot;Slide 36&quot;/&gt;&lt;property id=&quot;20307&quot; value=&quot;298&quot;/&gt;&lt;/object&gt;&lt;object type=&quot;3&quot; unique_id=&quot;10037&quot;&gt;&lt;property id=&quot;20148&quot; value=&quot;5&quot;/&gt;&lt;property id=&quot;20300&quot; value=&quot;Slide 37&quot;/&gt;&lt;property id=&quot;20307&quot; value=&quot;300&quot;/&gt;&lt;/object&gt;&lt;object type=&quot;3&quot; unique_id=&quot;10038&quot;&gt;&lt;property id=&quot;20148&quot; value=&quot;5&quot;/&gt;&lt;property id=&quot;20300&quot; value=&quot;Slide 39&quot;/&gt;&lt;property id=&quot;20307&quot; value=&quot;285&quot;/&gt;&lt;/object&gt;&lt;object type=&quot;3&quot; unique_id=&quot;10039&quot;&gt;&lt;property id=&quot;20148&quot; value=&quot;5&quot;/&gt;&lt;property id=&quot;20300&quot; value=&quot;Slide 40&quot;/&gt;&lt;property id=&quot;20307&quot; value=&quot;301&quot;/&gt;&lt;/object&gt;&lt;object type=&quot;3&quot; unique_id=&quot;10040&quot;&gt;&lt;property id=&quot;20148&quot; value=&quot;5&quot;/&gt;&lt;property id=&quot;20300&quot; value=&quot;Slide 41&quot;/&gt;&lt;property id=&quot;20307&quot; value=&quot;288&quot;/&gt;&lt;/object&gt;&lt;object type=&quot;3&quot; unique_id=&quot;10041&quot;&gt;&lt;property id=&quot;20148&quot; value=&quot;5&quot;/&gt;&lt;property id=&quot;20300&quot; value=&quot;Slide 42&quot;/&gt;&lt;property id=&quot;20307&quot; value=&quot;289&quot;/&gt;&lt;/object&gt;&lt;object type=&quot;3&quot; unique_id=&quot;10042&quot;&gt;&lt;property id=&quot;20148&quot; value=&quot;5&quot;/&gt;&lt;property id=&quot;20300&quot; value=&quot;Slide 43&quot;/&gt;&lt;property id=&quot;20307&quot; value=&quot;287&quot;/&gt;&lt;/object&gt;&lt;object type=&quot;3&quot; unique_id=&quot;10043&quot;&gt;&lt;property id=&quot;20148&quot; value=&quot;5&quot;/&gt;&lt;property id=&quot;20300&quot; value=&quot;Slide 44&quot;/&gt;&lt;property id=&quot;20307&quot; value=&quot;286&quot;/&gt;&lt;/object&gt;&lt;object type=&quot;3&quot; unique_id=&quot;10044&quot;&gt;&lt;property id=&quot;20148&quot; value=&quot;5&quot;/&gt;&lt;property id=&quot;20300&quot; value=&quot;Slide 45&quot;/&gt;&lt;property id=&quot;20307&quot; value=&quot;292&quot;/&gt;&lt;/object&gt;&lt;object type=&quot;3&quot; unique_id=&quot;10045&quot;&gt;&lt;property id=&quot;20148&quot; value=&quot;5&quot;/&gt;&lt;property id=&quot;20300&quot; value=&quot;Slide 46&quot;/&gt;&lt;property id=&quot;20307&quot; value=&quot;302&quot;/&gt;&lt;/object&gt;&lt;object type=&quot;3&quot; unique_id=&quot;10226&quot;&gt;&lt;property id=&quot;20148&quot; value=&quot;5&quot;/&gt;&lt;property id=&quot;20300&quot; value=&quot;Slide 47 - &amp;quot;Software Development for Portable Devices&amp;quot;&quot;/&gt;&lt;property id=&quot;20307&quot; value=&quot;303&quot;/&gt;&lt;/object&gt;&lt;object type=&quot;3&quot; unique_id=&quot;10503&quot;&gt;&lt;property id=&quot;20148&quot; value=&quot;5&quot;/&gt;&lt;property id=&quot;20300&quot; value=&quot;Slide 18 - &amp;quot;Software Development for Portable Devices&amp;quot;&quot;/&gt;&lt;property id=&quot;20307&quot; value=&quot;304&quot;/&gt;&lt;/object&gt;&lt;object type=&quot;3&quot; unique_id=&quot;10504&quot;&gt;&lt;property id=&quot;20148&quot; value=&quot;5&quot;/&gt;&lt;property id=&quot;20300&quot; value=&quot;Slide 29 - &amp;quot;Software Development for Portable Devices&amp;quot;&quot;/&gt;&lt;property id=&quot;20307&quot; value=&quot;305&quot;/&gt;&lt;/object&gt;&lt;object type=&quot;3&quot; unique_id=&quot;10505&quot;&gt;&lt;property id=&quot;20148&quot; value=&quot;5&quot;/&gt;&lt;property id=&quot;20300&quot; value=&quot;Slide 38 - &amp;quot;Software Development for Portable Devices&amp;quot;&quot;/&gt;&lt;property id=&quot;20307&quot; value=&quot;306&quot;/&gt;&lt;/object&gt;&lt;/object&gt;&lt;object type=&quot;8&quot; unique_id=&quot;10090&quot;&gt;&lt;/object&gt;&lt;/object&gt;&lt;/database&gt;"/>
  <p:tag name="SECTOMILLISECCONVERTED" val="1"/>
</p:tagLst>
</file>

<file path=ppt/theme/theme1.xml><?xml version="1.0" encoding="utf-8"?>
<a:theme xmlns:a="http://schemas.openxmlformats.org/drawingml/2006/main" name="AAOC ZC222-L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AAOC ZC222-L1</Template>
  <TotalTime>1444</TotalTime>
  <Words>277</Words>
  <Application>Microsoft Office PowerPoint</Application>
  <PresentationFormat>On-screen Show (4:3)</PresentationFormat>
  <Paragraphs>31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AAOC ZC222-L1</vt:lpstr>
      <vt:lpstr>Software Testing Methodologies</vt:lpstr>
      <vt:lpstr>Slide 2</vt:lpstr>
      <vt:lpstr>Slide 3</vt:lpstr>
      <vt:lpstr>Slide 4</vt:lpstr>
      <vt:lpstr>Software Testing Methodologies</vt:lpstr>
      <vt:lpstr>Slide 6</vt:lpstr>
      <vt:lpstr>Slide 7</vt:lpstr>
      <vt:lpstr>Software Testing Methodologies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 ZG 552 Software Testing Methodologies</dc:title>
  <dc:creator>Prashant Joshi</dc:creator>
  <cp:lastModifiedBy>studio</cp:lastModifiedBy>
  <cp:revision>294</cp:revision>
  <cp:lastPrinted>2014-08-24T11:31:16Z</cp:lastPrinted>
  <dcterms:created xsi:type="dcterms:W3CDTF">2014-01-11T00:18:07Z</dcterms:created>
  <dcterms:modified xsi:type="dcterms:W3CDTF">2015-08-01T10:19:48Z</dcterms:modified>
</cp:coreProperties>
</file>