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13.xml" ContentType="application/vnd.openxmlformats-officedocument.presentationml.slideLayout+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ink/ink1.xml" ContentType="application/inkml+xml"/>
  <Override PartName="/ppt/ink/ink4.xml" ContentType="application/inkml+xml"/>
  <Override PartName="/ppt/ink/ink5.xml" ContentType="application/inkml+xml"/>
  <Override PartName="/ppt/handoutMasters/handoutMaster1.xml" ContentType="application/vnd.openxmlformats-officedocument.presentationml.handoutMaster+xml"/>
  <Override PartName="/ppt/ink/ink6.xml" ContentType="application/inkml+xml"/>
  <Override PartName="/ppt/ink/ink2.xml" ContentType="application/inkml+xml"/>
  <Override PartName="/ppt/ink/ink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60" r:id="rId2"/>
    <p:sldId id="257" r:id="rId3"/>
    <p:sldId id="34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98" r:id="rId22"/>
    <p:sldId id="399" r:id="rId23"/>
    <p:sldId id="400" r:id="rId24"/>
    <p:sldId id="401" r:id="rId25"/>
    <p:sldId id="402" r:id="rId26"/>
    <p:sldId id="403"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380" r:id="rId41"/>
    <p:sldId id="381" r:id="rId42"/>
    <p:sldId id="418" r:id="rId43"/>
    <p:sldId id="391" r:id="rId44"/>
    <p:sldId id="392" r:id="rId45"/>
    <p:sldId id="393" r:id="rId46"/>
    <p:sldId id="394" r:id="rId47"/>
    <p:sldId id="419" r:id="rId48"/>
    <p:sldId id="420" r:id="rId49"/>
    <p:sldId id="421" r:id="rId50"/>
    <p:sldId id="422" r:id="rId51"/>
    <p:sldId id="423" r:id="rId52"/>
    <p:sldId id="424" r:id="rId53"/>
    <p:sldId id="425" r:id="rId54"/>
    <p:sldId id="350" r:id="rId55"/>
    <p:sldId id="351" r:id="rId56"/>
    <p:sldId id="352" r:id="rId57"/>
    <p:sldId id="353" r:id="rId58"/>
    <p:sldId id="292" r:id="rId59"/>
    <p:sldId id="298" r:id="rId60"/>
    <p:sldId id="395" r:id="rId61"/>
    <p:sldId id="396" r:id="rId62"/>
    <p:sldId id="397" r:id="rId6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5B8C507-345D-4668-9B7F-F4749FF875B8}" type="datetimeFigureOut">
              <a:rPr lang="en-US" smtClean="0"/>
              <a:t>11/20/2022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A7C0192-F9E9-4FA5-A14E-78129D0A2725}" type="slidenum">
              <a:rPr lang="en-US" smtClean="0"/>
              <a:t>‹#›</a:t>
            </a:fld>
            <a:endParaRPr lang="en-US"/>
          </a:p>
        </p:txBody>
      </p:sp>
    </p:spTree>
    <p:extLst>
      <p:ext uri="{BB962C8B-B14F-4D97-AF65-F5344CB8AC3E}">
        <p14:creationId xmlns:p14="http://schemas.microsoft.com/office/powerpoint/2010/main" val="42722152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5:16:04.364"/>
    </inkml:context>
    <inkml:brush xml:id="br0">
      <inkml:brushProperty name="width" value="0.05292" units="cm"/>
      <inkml:brushProperty name="height" value="0.05292" units="cm"/>
      <inkml:brushProperty name="color" value="#FF0000"/>
    </inkml:brush>
  </inkml:definitions>
  <inkml:trace contextRef="#ctx0" brushRef="#br0">12452 6326 14 0,'0'9'19'15,"1"-2"5"-15,-1 0 2 0,0 0 3 16,2-2 5-16,-1 1 2 0,-1-2 7 16,3 1 7-16,-2-2 5 0,1 2 5 0,0-1 7 15,3-1 10-15,1-1 12 0,14-4 13 16,18-8 13-16,77-35 10 0,9-13 7 15,16-14 3-15,21-7 0 0,11-6-5 16,2-2-8-16,15 2-7 0,-1-1-9 0,2 4-12 16,-4 3-20-16,-16 10-22 0,-18 11-37 15,-21 8-71-15,-17 11-66 0,-44 17-53 16,-22 8-112-16,-16 6 47 0,-13 2 40 0</inkml:trace>
  <inkml:trace contextRef="#ctx0" brushRef="#br0" timeOffset="2300.6989">14586 9233 2 0,'22'69'24'0,"-1"-2"10"0,2-4 7 15,-3-14 1-15,6 12 1 0,-4-16 0 0,-1-8-1 16,14 21 0-16,0-7-2 0,-5-13-1 16,-1-9-1-16,16 15-1 0,-10-14-3 15,-5-8-1-15,-4-5-3 0,-2 0-10 16,4-3-27-16,-1 2-186 0,0-1 65 15,0 0 42-15</inkml:trace>
  <inkml:trace contextRef="#ctx0" brushRef="#br0" timeOffset="3717.6728">14523 8953 12 0,'1'-5'43'0,"1"1"13"16,0 2 2-16,-2-2-1 0,1 0-4 16,-1 2-6-16,1-1-4 0,0 0-5 15,-1 1-4-15,0 2-3 0,0-5-4 16,0 5-3-16,-1-4-4 0,1 4-4 0,-4-1-3 15,4 1-3-15,-6-1-3 0,6 1-1 16,-9 1-1-16,9-1-1 0,-9 0 0 16,7 0 0-16,-4 0 0 0,4 1-1 0,2-1-1 15,-7 0 0-15,7 0-1 0,-5 0 0 16,1 0-1-16,4 0 1 0,0 0 0 16,-6 2 1-16,6-2 0 0,-4 0 1 15,4 0 2-15,-4 1 1 0,4-1 2 0,0 0 0 16,0 0-2-16,-6 0-4 0,6 0-1 15,0 0-2-15,-3 3 1 0,6 2-1 16,0 4 5-16,4 19 7 0,3 2 8 16,3 6 9-16,22 65 7 0,3-2 5 15,-12-25 3-15,11 29 1 0,2-3 3 0,-12-28 1 16,13 28 0-16,-10-31 2 0,10 28 1 16,-12-30-2-16,0 4-2 0,0 0-3 15,-4-4 3-15,3-4-5 0,-9-16-2 0,-4-12-3 16,-2-2-2-16,-1-1-1 0,3 1-4 15,0-2-2-15,-4 1-9 0,0-4-18 16,0-2-52-16,-3-5-31 0,-3-4-38 0,2-3-103 16,-3-4 37-16,-3-1 31 0</inkml:trace>
  <inkml:trace contextRef="#ctx0" brushRef="#br0" timeOffset="4331.5203">14186 9422 3 0,'-16'28'24'0,"1"-4"9"16,2-3 1-16,3-5-1 0,3-3 1 0,2-3 1 15,-1-4 5-15,3 1 8 0,-2-3 1 16,3-2-8-16,2-2-15 0,0 0-12 15,2-16-8-15,4 1-5 0,4-14-6 16,0-4 0-16,1-3 1 0,16-27 4 0,-9 15 2 16,-2 11 3-16,2 8 2 0,-1-4 3 15,3 4 3-15,0 1 4 0,18-22 3 16,-11 21 10-16,-2 9 2 0,-5 4 0 16,1 4 1-16,2 0-1 0,-4 5 2 0,1 4-1 15,0 2 1-15,-1 2 1 0,12 5 0 16,0 2 0-16,3 2-2 0,-2 2-1 15,1 4-2-15,26 16-14 0,1-2-27 0,-17-2-59 16,8 11-76-16,-1 6-98 0,-5 4 82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5:44:57.117"/>
    </inkml:context>
    <inkml:brush xml:id="br0">
      <inkml:brushProperty name="width" value="0.05292" units="cm"/>
      <inkml:brushProperty name="height" value="0.05292" units="cm"/>
      <inkml:brushProperty name="color" value="#FF0000"/>
    </inkml:brush>
  </inkml:definitions>
  <inkml:trace contextRef="#ctx0" brushRef="#br0">3782 10061 22 0,'34'2'66'0,"5"-4"21"15,42-8 7-15,2-6-1 0,26-11-6 0,-33 6-5 16,-1-1-8-16,1 0-6 0,-5 0-7 16,-4 0-12-16,-18 4-15 0,-10 4-23 15,-7 2-38-15,0-1-43 0,-4 2-175 16,0-1 83-16,-4-1 54 0</inkml:trace>
  <inkml:trace contextRef="#ctx0" brushRef="#br0" timeOffset="435.3923">4784 8994 16 0,'72'22'27'0,"-4"1"3"0,-6 3 0 15,-14-3-1-15,-13-3-2 0,-5-2-5 16,-1 2-2-16,-4 2-3 0,1 2-2 15,-3 1-1-15,-2 0-2 0,-3 0-1 16,-2 1 0-16,-4 0 0 0,-2-2 2 0,-5-2 1 16,-2-3 0-16,-5-2 2 0,-1-1 5 15,-7 9 5-15,-5-4 2 0,-7 2 1 16,-4-4 1-16,-29 16-1 0,-3-4 0 16,-4-3-1-16,-3-5-3 0,0-2 1 0,13-4-2 15,-19 5-1-15,2-3-2 0,2-1-2 16,12-4-6-16,-13 6-20 0,14-6-42 15,13-1-173-15,2-3 74 0,-28 10 50 0</inkml:trace>
  <inkml:trace contextRef="#ctx0" brushRef="#br0" timeOffset="869.7298">3351 10044 20 0,'7'18'34'16,"-2"-4"6"-16,2-2 3 0,-3-3 1 0,0-2 1 15,1-1-10-15,0-2-26 0,0-1-99 16,-5-3 30-16,0 0 20 0</inkml:trace>
  <inkml:trace contextRef="#ctx0" brushRef="#br0" timeOffset="1357.4697">4555 9011 1 0,'82'13'24'0,"-3"2"8"16,-3 1 1-16,-4 5-2 0,-22-4-2 15,-11 0-3-15,-8-3-4 0,-1 4-1 0,-3 0 0 16,-2 2-2-16,-3 1-1 0,-2 0 0 15,-6 2 2-15,-1 1 3 0,-3 0 2 16,-3-3 2-16,-5-2 1 0,-2-1 2 0,-2 2 1 16,-3 8 3-16,-4-2 1 0,-3 1 1 15,-1-3 3-15,0 0 1 0,-4 0 3 16,-1-4 0-16,-3 1 4 0,-1-3 2 16,-7 1 1-16,-1-3 3 0,-29 13 1 0,11-12 4 15,-20 1-4-15,-5-5 0 0,13-3-4 16,-23-2-5-16,-3-2-1 0,-3-3-4 15,-1 1-4-15,3 0-3 0,21-3-3 16,12-1-2-16,10 0-2 0,1 0-3 0,1 0-2 16,5 2-12-16,1 1-51 0,4 0-56 15,3 3-138-15,8 2 39 0,6 0 33 16</inkml:trace>
  <inkml:trace contextRef="#ctx0" brushRef="#br0" timeOffset="1928.7088">5978 9153 20 0,'9'39'63'0,"-5"4"21"0,9 39 12 16,-9-21 5-16,0-13 1 0,-3-6-3 0,2-2-3 16,-3 1-4-16,3-2-4 0,-3-2-5 15,1-1-4-15,-2-4-4 0,2-4-5 16,-2-5-4-16,2-5-4 0,0 1-6 0,1-1-3 16,-1-4-2-16,0-2-6 0,1-2-13 15,-1-2-15-15,-1 0-14 0,1-2-31 16,0-1-38-16,2-4-41 0,-2 1-115 15,-1-2 37-15,0 0 30 0</inkml:trace>
  <inkml:trace contextRef="#ctx0" brushRef="#br0" timeOffset="2440.9654">5680 9105 28 0,'70'-22'82'0,"49"-7"27"0,12 4 10 16,12 3 3-16,2 5-5 0,2 3-7 16,-5 6-8-16,-2 6-7 0,-43 3-7 15,43 4-8-15,-4 6-7 0,-13 2-6 16,-36 1-6-16,26 7-4 0,-36-8-5 0,-20-1-6 15,13 10-5-15,-23-6-4 0,-12-2-3 16,-7-3-3-16,-2 5-4 0,-5-2-5 16,-1 2-4-16,-4 1-3 0,-5 0-3 15,-3-2-2-15,-1 2 1 0,-6 0 0 0,-1 1 2 16,-8 10-3-16,-1 0 0 0,-2-1 0 16,-4 2-2-16,0-4-2 0,-4 1 3 15,0 0 0-15,2-2-2 0,-4 0 0 0,0 1 2 16,-2-4 1-16,-1 1-1 0,-2-1 0 15,-3-1 1-15,-21 17 0 0,8-12 0 16,5-7 0-16,-25 11-5 0,-5-5 2 16,2-1 8-16,-2-3-4 0,-6-1 0 0,-1-2-1 15,-1-1-1-15,0-1 2 0,-5-3-2 16,2 0 1-16,-1-1 1 0,1 0-1 16,16-5 0-16,10-2 1 0,4-2-3 15,-33 4 2-15,21-3 1 0,12-1-6 0,8-1-8 16,2 2-45-16,0-2-30 0,1 1-32 15,3 3-30-15,4-2-133 0,8 1 45 16,3 1 38-16</inkml:trace>
  <inkml:trace contextRef="#ctx0" brushRef="#br0" timeOffset="2965.4663">8396 9401 28 0,'0'45'56'15,"1"-1"11"-15,2 1 3 0,0-1-1 0,-1-2-2 16,0-5-4-16,1 0-3 0,2-3-4 15,-3-3-4-15,5-8-5 0,-6-3-8 16,2-5-17-16,1-1-30 0,-2-4-46 0,-1-2-158 16,0-2 70-16,3-4 48 0</inkml:trace>
  <inkml:trace contextRef="#ctx0" brushRef="#br0" timeOffset="3457.2833">8071 9032 31 0,'56'10'60'0,"-17"-5"13"0,51 3 5 15,38 2-1-15,-37-4-4 0,39 0-4 16,-34-1-5-16,-4 1-5 0,39 1-5 15,-41 1-5-15,-2 0-4 0,-5 2-4 16,2 2-4-16,-4 2-4 0,-3 4-5 0,-5 2-2 16,-6 1-2-16,-20-2-2 0,-8-1-3 15,-9 0-4-15,-3 2-1 0,-1 1-3 16,-2 1-2-16,-1 1 0 0,-5 2-2 0,-3 1-1 16,-3 0 0-16,-3 1 1 0,-1 2-2 15,-7-5 2-15,0-3-1 0,-2-2 1 16,-1 0 1-16,-6 11 0 0,-2-4 0 15,0-1 5-15,0 0 1 0,-6-4 0 16,1 2 4-16,-5-3 4 0,-3 0 3 0,-5-1 3 16,-29 13 2-16,13-10 3 0,5-5 1 15,-26 9 0-15,-2-3 0 0,-3-4-2 0,16-5-2 16,-23 0-3-16,3-2 2 0,-5-2 1 16,18-6 1-16,6-1-1 0,11-1 0 15,-43-4 2-15,26-2 1 0,12 0-1 16,9-1-2-16,1 0-6 0,2 0 0 0,2 0 1 15,2 1-6-15,1-1-20 16,10 2-71-16,3 0-50 0,6 2-155 0,-1 1 47 16,7 1 38-16</inkml:trace>
  <inkml:trace contextRef="#ctx0" brushRef="#br0" timeOffset="3957.3657">10228 9074 11 0,'0'0'58'16,"0"0"27"-16,5 16 14 0,-3 0 9 0,1 3 1 15,1 16 0-15,-2 3-1 0,-1 3-2 16,1 1-6-16,2 2-6 0,-2 0-4 16,0-1-7-16,-2-2-5 0,2-1-5 0,-1-1-6 15,3-3-5-15,-1-1-5 0,-2-1-3 16,5-4-3-16,-3-7-3 0,-2-1-10 15,4-6-17-15,-3 0-35 0,-1-2-60 0,0-3-32 16,0-1-32-16,0-1-92 0,-1-3 38 16,2 0 32-16</inkml:trace>
  <inkml:trace contextRef="#ctx0" brushRef="#br0" timeOffset="4477.3442">10018 9145 9 0,'5'-6'66'16,"3"-3"30"-16,14-6 16 0,2 1 11 16,40-11 4-16,7 4 0 0,3 5 0 15,13 1-4-15,36 1-9 0,-29 4-9 16,41 4-9-16,0 2 0 0,-37 2-11 0,-3 3-11 15,38 4-8-15,-41-2-8 0,-3 4-7 16,-5 0-2-16,-1 4-4 0,-8 2-5 16,-16-5-4-16,-14 3-3 0,-8-2 2 15,0 3-7-15,-1 0-5 0,-4 0-4 0,-1 3-1 16,-3 1-1-16,-4 3 2 0,1-1-3 16,-6 4-4-16,-3 0 1 0,0 4 1 15,-4-2 0-15,-2 3 0 0,-4 2-1 0,-3 2-1 16,-2-4 0-16,-1-4-1 0,-2 10-2 15,-4-1 1-15,0 2 0 0,-2-3-1 16,-4-1 2-16,-3-1-1 0,2 0 2 16,-5-2-1-16,-2 1 0 0,-1-2 1 0,-25 16-1 15,11-13 0-15,0-7 2 0,-20 9 0 16,8-9-1-16,-21 3-2 0,3-4 0 0,-8-2-1 16,-1-4 1-16,-4-2-1 15,-9-5 0-15,-3-1-2 0,-2-3 2 0,-1-3-4 16,-2-2 1-16,4-3 1 0,8-3 0 15,5 0 1-15,21-4 0 0,8 3 3 0,10-2 0 16,4 2-8-16,0-3-23 16,5 1-51-16,1 0-41 0,9 4-57 0,7 1-178 15,2 2 57-15,6-2 49 0</inkml:trace>
  <inkml:trace contextRef="#ctx0" brushRef="#br0" timeOffset="4979.3946">12340 9093 12 0,'10'8'55'0,"-1"2"22"16,-2 3 8-16,3 12 7 0,-2 2 5 15,-2 4 4-15,-2 2 3 0,-3 5-2 16,3 0-1-16,-3 2-3 0,-1-1-4 0,0 1-8 16,0-3-4-16,0 1-4 0,0-3-2 15,0-1-5-15,1-7-4 0,1-4-4 16,-1-4-1-16,4 1-5 0,-1-3-1 0,2-1 2 15,0 0-2-15,3-2-3 0,8 5-10 16,2-4-16-16,-4-5-24 0,3-3-60 16,0-2-33-16,0-2-31 0,2-3-28 0,1-2-108 15,4-7 43-15,7-3 36 0</inkml:trace>
  <inkml:trace contextRef="#ctx0" brushRef="#br0" timeOffset="5427.1619">12390 9089 18 0,'14'-4'67'0,"16"-4"22"15,10 1 9-15,45-7 5 0,1 2-4 0,41 1-7 16,-32 5-6-16,0 3-7 0,39-2-7 15,-42 5-7-15,-1 2-5 0,-4 2-7 0,-5 4-7 16,-4 1-4-16,-19-1-4 0,14 9-3 16,-19-7-5-16,-12 2-2 0,-10-1-4 15,0 3-4-15,-2 2-2 0,0 3 0 16,-2 1 3-16,18 24 2 0,-17-8 1 0,-7-5 3 16,-5-1 1-16,-2 2 1 0,0 4 1 15,-3-2-2-15,-2 1-1 0,0 3 0 16,-2-2-3-16,-4 1-3 0,-3-2 2 15,0 1 0-15,-2-5 0 0,-1-1 0 0,-7-2 2 16,0-1 7-16,-2-3 3 0,-8 0 8 16,-1-2 3-16,-8-2 3 0,-34 13 4 15,-4-7-6-15,-1-3-4 0,-8-8-5 16,-6-3-2-16,-7-6-4 0,-1-2-1 0,0-3-2 16,-2-2-2-16,2-2-5 0,26-1-2 15,11-1-15-15,8 1-42 0,2-2-55 16,4 0-41-16,5 1-55 0,2-1-120 0,10-1 52 15,7 1 42-15</inkml:trace>
  <inkml:trace contextRef="#ctx0" brushRef="#br0" timeOffset="5975.396">14793 9116 48 0,'2'35'79'15,"-2"3"15"-15,0 2 6 0,-2 2-2 16,0 0-3-16,2 0-1 0,-1-2-3 16,2-2-1-16,-1 0 0 0,4-5 1 0,0-2 3 15,-1-1 3-15,6-3 8 0,0-3 7 16,3-3 4-16,5-3-3 0,4-2-4 15,7-3-7-15,4-2-10 0,6-2-15 16,3-5-20-16,5 0-32 0,-1-4-44 0,39-6-72 16,-26-2-41-16,-11-3-38 0,22-7-107 15,-21 0 47-15,-10 0 38 0</inkml:trace>
  <inkml:trace contextRef="#ctx0" brushRef="#br0" timeOffset="6445.6031">14956 9019 47 0,'141'-27'78'0,"0"3"9"0,-2 7 0 0,-1 3-4 15,-7-1-6-15,-41 7-5 0,4 1-6 16,-1 1-8-16,-5 0-4 0,-22 4-5 16,-12 1-4-16,-12 1-4 0,1 0-3 0,-6 5-4 15,0-4-4-15,-6 2-3 0,-3 4-4 16,-4 2 4-16,-2 5 7 0,-3 3 12 16,-3 4-3-16,-6 6-2 0,-2 3 3 15,-5 5-1-15,-2 3 0 0,-2 3 0 0,-2 2-3 16,-6 38 1-16,0-24-1 0,1-11-1 15,3-9-1-15,-1 1 6 0,-2-1-4 16,0-2-3-16,1 0-6 0,-1-2 0 16,-3-2 3-16,1-1 3 0,-1-2 2 0,-5-2 4 15,2-1 3-15,-5-3 4 0,-7-3-1 16,-30 15 0-16,10-13 0 0,4-6-4 16,-33 2-3-16,-4-4-3 0,-2-3-2 15,-2-4-2-15,15-4-4 0,11-2-2 0,-29-2-5 16,23-2-13-16,14 1-37 0,12-1-61 15,3-1-62-15,2 3-61 0,2-3-117 16,10-1 54-16,10-4 46 0</inkml:trace>
  <inkml:trace contextRef="#ctx0" brushRef="#br0" timeOffset="6913.4665">17024 9065 7 0,'10'25'59'0,"-3"3"28"0,1 7 13 0,-3 4 6 15,-3 4 2-15,2 1 1 0,-4 2 0 16,1 0-1-16,0-1-4 0,1-1-5 16,1-3-4-16,-2-2-3 0,5-3-3 15,-1-1-2-15,2-3 3 0,3 0 3 16,4-6-1-16,3-2-3 0,4 0-7 0,6-5-12 16,4-4-20-16,4-1-30 0,3-6-47 15,2-2-64-15,3-6-43 0,-1-3-149 16,-1-2 48-16,-3-6 38 0</inkml:trace>
  <inkml:trace contextRef="#ctx0" brushRef="#br0" timeOffset="7381.1281">17448 8935 31 0,'134'-23'57'0,"2"3"8"0,2 2 0 0,-5 5-2 16,-42 6-4-16,43-1-4 0,-45 6-5 16,0 2-4-16,1 0-4 0,-6 2-4 15,-21 1-4-15,-11-1 0 0,-11 1-5 0,-3 3-4 16,-1-2-4-16,-3 1-2 0,-5 1-1 15,-4 1 0-15,-5 1 0 0,-6 1-1 16,6 6-1-16,-5 6-1 0,-4 4-2 0,-2 3 1 16,-4 6 0-16,-4 4 1 0,-2 5 4 15,-4 39-2-15,-4-4 0 0,-5-3-2 16,4-18 0-16,-4 17-2 0,1-19 0 16,0-11-1-16,1-6 0 0,-10 27 1 0,4-18-1 15,0-10 0-15,-2-7 3 0,-15 20 3 16,2-17 6-16,3-8 3 0,-26 10 4 15,-5-8 2-15,-3-4 1 0,-11-4-2 16,0-6-4-16,-13-4 1 0,-2-2-2 0,-3-4-1 16,-3-4-2-16,4-4 0 0,1-2 6 15,12-3-4-15,21-1-7 0,19 2-16 16,6-1-49-16,4-1-46 0,7 1-138 0,3-2 39 16,9 2 32-16</inkml:trace>
  <inkml:trace contextRef="#ctx0" brushRef="#br0" timeOffset="7746.8517">19886 9003 3 0,'1'36'52'0,"-1"3"21"15,-1 5 9-15,-1 2-1 0,-5 40-2 16,1-25-5-16,1-12-3 0,2-7-4 0,-3-3-6 16,4 1-6-16,-3-4-12 0,2-2-15 15,0-3-15-15,0-6-23 0,2-4-32 16,0-5-202-16,1-1 82 0,-2-3 54 16</inkml:trace>
  <inkml:trace contextRef="#ctx0" brushRef="#br0" timeOffset="8261.0483">20383 8722 23 0,'137'-8'68'0,"-45"4"21"0,6 4 5 16,1 0 1-16,32 3-3 0,-41 1-4 15,-2 1-8-15,-3 4-6 0,-6 0-6 16,-22-2-6-16,-7-1-2 0,-9 1-3 0,-3 1-1 16,0 0-4-16,0 1-3 0,-6 3 0 15,-3-1-3-15,-1 3-1 0,-6 2-2 16,2 4-4-16,-2 4-3 0,-3 4-3 15,-3 4-1-15,-2 3-1 0,9 33-2 0,-10-14-1 16,-4-7-2-16,5 28-1 0,-8-16 4 16,2-8-5-16,1 30-3 0,-7-21-5 0,-1-6 1 15,-2-6-2-15,0 42-1 16,-8-7 0-16,0-22-1 0,2-13 1 0,-8 25-2 16,2-24 0-16,2-13 0 0,1-7 2 15,-4-5 1-15,-4-1 1 0,-6-5 2 0,-10-1 2 16,-40 5 3-16,-9-8 0 0,-11-9-2 15,-43-9 1-15,4-9-2 0,4-8-2 16,-2-4 0-16,-2 3 0 0,8-7-2 16,7 1-1-16,4-4-2 0,38 9 4 0,2-2 3 15,5 3-12-15,22 5-31 0,9 2-45 16,8 5-40-16,2-1-36 0,2 2-152 16,6 2 49-16,4 1 41 0</inkml:trace>
  <inkml:trace contextRef="#ctx0" brushRef="#br0" timeOffset="12200.8184">4278 9406 49 0,'1'-2'85'0,"-1"2"12"16,0-3 3-16,0 3 2 0,1-2-10 15,-1 2-10-15,0 0-7 0,0 0-7 16,2-2-3-16,-2 2-2 0,0 0-7 0,1-3-5 16,-1 3-6-16,0 0-2 0,0 0-4 15,0 0-2-15,0 0-3 0,2-2-4 0,-2 2-2 16,0 0-1-16,0 0 1 0,0 0 1 16,0 0 6-16,0 0 6 0,2-2 9 15,-2 2 8-15,0 0 8 0,0 0 4 16,0 0 3-16,0 0 2 0,0 0 0 0,1-2-2 15,-1 2-4-15,0 0-4 0,0 0-3 16,0 0-7-16,0 0-5 0,0 0-6 16,0 0-5-16,0 0-5 0,0-3-5 0,0 3-4 15,0 0-5-15,0 0-3 0,0 0-4 16,0 0-2-16,0 0-2 0,0 0-2 16,0 0 0-16,0 0-6 0,0 0 2 15,0 0 0-15,0 0 0 0,0 0 0 0,0 0 0 16,0 0 3-16,0 0-1 0,0 0 1 15,0 0-2-15,0 0 0 0,0 0 1 16,0 0 0-16,0 0-1 0,0 0 0 16,0 0 2-16,0 0 1 0,0 0 3 0,0 0 2 15,0 0 5-15,0 0 3 0,0 0 4 16,0 0 1-16,0 0 1 0,0 0 1 16,0-3 0-16,0 3-2 0,0 0-1 15,0 0-2-15,0 0 0 0,-1-4-2 0,1 4 2 16,0-2-3-16,0 2-6 0,0 0 0 15,0 0-1-15,-2-4-1 0,2 4-1 16,0 0-1-16,0 0-2 0,-1-2 0 0,1 2 0 16,0 0-1-16,0 0-1 0,0 0-1 15,0 0-1-15,-1-3 0 0,1 3 1 16,0 0-2-16,0 0-1 0,0 0 0 0,0 0-4 16,0 0 1-16,0 0 0 0,0 0 0 15,0 0-2-15,0 0 2 0,0 0-1 16,0 0-2-16,0 0-1 0,0 0 5 15,0 0-3-15,0 0-6 0,0 0 2 0,0 0-5 16,0 0 1-16,0 0-8 0,0 0 10 16,0 0-5-16,1 14 1 0,0-3 5 15,1 7-2-15,0 14 1 0,3 5-1 0,-1 6 2 16,3 47 3-16,1 2 0 0,4 36 2 16,-3 1-1-16,-4-35 4 0,8 38 2 15,-5-4 0-15,4-3 1 0,-3-36-1 16,0-1 4-16,0 0-1 0,3-5 0 0,3-7 0 15,-5-19 0-15,-4-12 0 0,2-6-1 16,0 0 1-16,-2 0 1 0,1 0 0 16,0-3 0-16,1 2 4 0,-1-4-1 15,-3-2 0-15,2-2 0 0,-2-7 0 0,0-4-2 16,-1-2 1-16,-1 0 0 0,0-3 0 16,1 0 0-16,-1-3-1 0,1-1 0 15,-3-1 1-15,1 1 0 0,0-2 3 16,2-1-2-16,-2 1 0 0,0-3 0 0,1 0 0 15,-1-1-1-15,-1-1 3 0,0 1 3 16,1 0 2-16,0-1 3 0,2 0 3 0,-3 0 1 16,1 0 2-16,-1-1 0 0,1 0 0 15,-1 1-2-15,1-1-1 0,-1-2-2 16,0 4-2-16,2-3-1 0,-2-1-1 16,0 4-2-16,0-4 0 0,0 1-1 0,0-1-1 15,0 3 2-15,0-3-1 0,0 2-1 16,0-2-1-16,0 0 1 0,0 0 0 15,0 0-1-15,0 0-1 0,0 0-1 0,-9 1 0 16,9-1-1-16,0 0-1 0,-10-4-2 16,2 2 0-16,1 1-1 0,-3-2 0 15,1 1-2-15,-6-1 0 0,1 1-3 16,3 1 1-16,-6-2-1 0,-1 2-1 0,2 1 0 16,-2-1-1-16,4 0 0 0,2 1 2 15,2-1 0-15,1 1 0 0,2-2-2 16,2 2-3-16,-3-1-7 0,3 0-15 15,0 1-3-15,3-1 1 0,-1-1-11 0,1-1-1 16,2 3 6-16,0-7-1 0,1 3 5 16,3-2 2-16,1 1 4 0,0-3 3 15,0 2-2-15,1 2-1 0,-1 0 3 0,0-1-6 16,0 1 7-16,-1 2 0 0,1 1-5 16,-5 1-8-16,8-1 13 0,-8 1 0 0,0 0 4 15,10 3 4-15,-6 0 2 16,-1-1 0-16,-2 2 2 0,4 1-13 0,-1 0-19 15,-2 4-53-15,2 0-69 0,1 5-71 16,3 2-126-16,6 6 60 0,-1-6 51 16</inkml:trace>
  <inkml:trace contextRef="#ctx0" brushRef="#br0" timeOffset="13636.8067">6460 9632 10 0,'-2'94'53'0,"4"42"21"15,-1-38 11-15,4 34 8 0,0-41 0 0,6 40-2 16,-3-41-2-16,2-1-3 0,5-2-1 15,-3-4 0-15,3-3-3 0,-1-6-2 16,-3-17-2-16,0-12-6 0,-3-4-4 0,11 30-2 16,-8-21-4-16,-2-9-5 0,1-7-4 15,-2-1-1-15,-1-1-3 0,0-1-5 16,2-2-1-16,-1-7-3 0,-5-3-4 16,3-2-1-16,-4-2-4 0,3 0-2 0,-1-5-2 15,-2-1 1-15,1-1 3 0,-1-1 8 16,1-1 10-16,-2-1 5 0,-1-1 11 15,1 0 9-15,0-1 5 0,1 0-1 16,-2-3-5-16,0 0-5 0,1 3-6 0,-1-3-5 16,0 0-8-16,0 0-4 0,0 0-3 15,0 0-3-15,0 0-5 0,-9-10-3 16,5 5-3-16,0-2-4 0,-3-1-1 0,0-2-4 16,-1-1-1-16,-1 0-2 0,-2-2-4 15,1 1-1-15,-6-4-1 0,2 2 0 16,0 1-2-16,2 4-1 0,2-3-1 0,-4 3-1 15,1-1-1-15,0 1 0 16,2 1 0-16,-1 0 0 0,1 1 1 0,2 1-1 16,2 2-1-16,-1-1-1 0,2 1-2 15,1 0-1-15,1 1-10 0,0 0-18 0,2 1-16 16,0 0 1-16,2 2 2 0,0 0 4 16,0-6 5-16,0 6 2 0,8-5 2 15,0 3 4-15,3-2 1 0,3 1 3 0,2-2 0 16,0 3 1-16,3 0 6 0,-1-1-6 15,-1 3 5-15,-2 0-4 0,-1 0 1 16,-1 0 2-16,-1 1 17 0,0 4-18 16,0-2-7-16,0 3 6 0,-4-1 1 0,-1 0 1 15,0 0 4-15,-3 2 6 0,2 2-33 16,-2 3-19-16,1 2-62 0,-3 1-55 16,3 0-168-16,-1 2 57 0,0-1 48 15</inkml:trace>
  <inkml:trace contextRef="#ctx0" brushRef="#br0" timeOffset="15588.8609">8872 9503 3 0,'0'-3'23'0,"0"3"8"16,0 0 3-16,0 0 1 0,0 0 4 15,0 0 6-15,0 18 8 0,-1 1 14 16,1 13 12-16,-1 9 11 0,1 4 9 0,-1 47 8 16,1 4 3-16,1 0 1 0,2-3 2 15,4-2-1-15,-1-3 3 0,3 4-7 16,1-5-6-16,0-1-9 0,4-4-5 15,-1-4-1-15,-1-4-6 0,-2-19-5 16,-2-12-4-16,1-2-4 0,-1 0-5 0,5 34-3 16,-3-26-3-16,-1-12-6 0,-2-6-4 15,-1-1-3-15,2 0 0 0,-3-8-4 16,-1-2-5-16,-2-4-4 0,4-2-2 0,-4-3-2 16,0-1-1-16,2-2 1 0,-2-3 4 15,-1 1 5-15,1-2 4 0,-2 2 3 0,0-6 3 16,2 7 3-16,-2-7-3 15,4 4-2-15,-4-4-5 0,1 4-2 0,-1-4-5 16,0 0-3-16,0 0-3 0,0 0-3 16,0 0-3-16,0 0-5 0,-7-12-4 0,4 7-3 15,-4 0-1-15,1-1-3 0,-4-3-1 16,-4-2-1-16,-6-2 0 0,-3-1-2 16,-4 1-1-16,0 0-1 0,2 2-5 15,-2 0 6-15,-1 1 0 0,1 1 0 0,5 2-2 16,8 1 1-16,-2 1-3 0,5 2-12 15,3-1-16-15,1 2-20 0,0 0-24 16,0-2-19-16,4 3-11 0,-4 0 12 16,5-2 7-16,2 3 11 0,0 0 8 0,0 0 5 15,10-3 4-15,-2 0 14 0,3 2 0 16,6 0 18-16,-2-1-12 0,4 1-2 16,1 2 5-16,-1 2 4 0,0 1-1 0,-1-2 3 15,-1 3 6-15,-1 0 3 0,-2 1 6 16,-1 1 8-16,-1-2 3 0,-2 0 7 15,0 2 1-15,-1-1 0 0,-3-1-14 16,-1 0-39-16,1-1-47 0,-2 2-56 0,3-1-121 16,-3-1 46-16,3 1 38 0</inkml:trace>
  <inkml:trace contextRef="#ctx0" brushRef="#br0" timeOffset="16472.5431">10752 9602 23 0,'0'0'58'0,"0"0"22"0,2 14 15 0,2 3 10 15,0 17 8-15,-3 6 11 0,6 43 5 16,-4 1 4-16,3 5-1 0,-2-3 0 15,3-2-5-15,-2-1 1 0,4 1-3 0,1-2-6 16,5-2-3-16,-3-4-9 0,0-1-7 16,-2-19-8-16,-1-10-8 0,-1-5-5 15,9 33-3-15,-6-21-8 0,-4-12-5 0,2-7-5 16,-1 1-5-16,1-2-6 0,1-2-4 16,-1-1-3-16,0-1-3 0,1-2-2 15,-5-6-4-15,2-5-3 0,-1 0-3 16,-2-4-4-16,2-1-4 0,-2-2-2 0,-3-1-1 15,4-2-2-15,-3-1 2 0,0 0 4 16,-2 0 2-16,1-2 6 0,0-1 4 16,-1-2-2-16,0 0-3 0,0 0-3 15,0 0-5-15,-11-13-4 0,-1 2-3 0,-9-6-1 16,-6-1-3-16,-25-17-2 0,6 11 0 16,9 5-1-16,-26-8-2 0,21 9-1 15,6 5-1-15,9 2-1 0,-2 2 1 0,2 1 0 16,7 0 1-16,6 3 0 0,1 3-3 15,3-2-10-15,4 2-26 0,-1-1-30 16,1 2-7-16,6 1 4 0,0 0 5 16,-5-4 7-16,5 4 4 0,0 0 10 0,19 0 1 15,-3-2-3-15,7 2 9 0,10 2 6 16,3-1-4-16,-2 2 7 0,3 0 2 16,-4 1-1-16,-1 1 1 0,-2 2 2 15,-2 0 6-15,-7-1 2 0,-4-2 11 0,-4 2 8 16,-3-2 7-16,-2 0 9 0,1 0 8 15,-2 1 7-15,-3 0 2 0,-2 0-1 16,1 0-3-16,-2 0-8 0,-2-1-27 16,-2 1-82-16,1 3-70 0,0 0-209 0,-6 4 61 15,3 0 51-15</inkml:trace>
  <inkml:trace contextRef="#ctx0" brushRef="#br0" timeOffset="17523.3929">13118 9607 14 0,'8'29'60'0,"-2"5"25"15,10 41 15-15,-5 3 8 0,0 6 3 16,0 6 2-16,-1-4 5 0,4-1-2 16,-4 2-6-16,2-3 16 0,-2 1 1 0,1-6-5 15,-1-20-1-15,-2-11-13 0,0-8-12 16,-2-1-9-16,3 0-9 0,-1-2-8 16,0-2-7-16,-1 0-6 0,0-6-5 15,1 0-5-15,-4-5-5 0,2-5-3 0,-4-3 3 16,4-2-8-16,-2-1-3 0,-3-3-1 15,3-2-3-15,-2 0 0 0,-1-1 0 16,1-1 2-16,-2-1 0 0,1-2 0 0,0 0 1 16,-1 1 4-16,3-1 4 0,-2 0-1 15,-1-1 0-15,0-2-2 0,1 2-1 16,-1-2-5-16,0 0-3 0,0 0-3 16,0 0-1-16,-6-9-3 0,3 1-4 0,-5 2-2 15,-2-3-2-15,-9-6-3 0,-2 1-1 16,-7-1-2-16,-3 3-1 0,-1 1-2 0,-6 0-1 15,-34-4-1-15,22 8-2 16,8 2 0-16,6 2 3 0,4 0-1 0,4 2 3 16,6 0-3-16,3 1-3 0,2 0-2 15,6-1-12-15,1 1-25 0,0 0-21 0,10 0-4 16,-10 2 11-16,10-2 2 0,-1 1 7 16,1-1 0-16,0 0 1 0,30 3-2 15,-9-3 8-15,18-2-4 0,1 1 2 16,2 1 1-16,2 0 6 0,-2 0-3 0,0 3 2 15,-3-1-1-15,-3 1 3 0,-5 3 3 16,-2-1 4-16,-7 0 2 0,-8 1 26 16,2 0 3-16,-4 1 5 0,-3-1 9 15,-2-1 5-15,-3 1 3 0,-2 1 0 16,1 0 0-16,-6-1 4 0,3 0-12 0,-2 1-27 16,1 1-71-16,-1 1-57 0,0 0-186 15,-1-2 54-15,3 2 44 0</inkml:trace>
  <inkml:trace contextRef="#ctx0" brushRef="#br0" timeOffset="18545.7487">15515 9367 60 0,'5'5'102'0,"2"8"20"0,3 15 13 0,-2 8 3 15,-3 5 0-15,4 43-3 0,-3 3-6 16,-4-1-6-16,1 2-7 0,0 1-10 0,0-1-8 16,1-7-4-16,1-20-6 0,-1-12-7 15,3-8-5-15,-1 2-6 0,-1 0-6 16,3-2-6-16,-1-2-5 0,-2-2-3 15,3-2-5-15,-3-2-4 0,0-4-4 0,-1-5-1 16,0-6-3-16,0-1-3 0,-2-5-2 16,1-1-2-16,-2-1-1 0,1 0-4 15,-1-3-2-15,-1 0-1 0,1-1-1 0,1-1-1 16,-1-1-2-16,-1 1-2 0,2-2-1 16,-1 1-3-16,-1 0 2 0,1-2 0 15,0 2-1-15,-1-2 0 0,1 2-3 16,-1-2-2-16,0 1-1 0,0 1-2 0,0-1-1 15,2 2 0-15,1 3-1 0,-3 0 1 16,2 2-3-16,-2 0 1 0,2 1 0 16,-1 0-7-16,-1 0 10 0,3 2 0 15,0-3-1-15,-2 2 2 0,0-1 0 0,0-2 1 16,-1 0 7-16,1-1 3 0,-1-2 5 16,0 0 6-16,0-3 9 0,0 2 12 15,0-1 3-15,0 0-2 0,-1-2 2 0,-4 0-3 16,-2 1-4-16,-4-3-4 0,-6 0-3 15,-13-5-5-15,-5-1-1 0,-1-1-3 16,-2-1-3-16,-1 0-3 0,2-1-3 16,1 2-2-16,2-1-1 0,2 1 0 0,9 1 0 15,5 2-2-15,2 0-1 0,4 1-2 16,3-1-21-16,2 2-25 0,1 1-13 16,3-2 1-16,0 2 2 0,3 1-4 15,7-3 6-15,4 2-5 0,7-2-4 0,13 0-9 16,5 1 0-16,4 0-9 0,0 2 0 15,0 2-1-15,1 0 8 0,-3 2 7 16,-4 2-4-16,1 2 5 0,-7 0 9 16,-1 2 12-16,-2 0 15 0,-9-1 18 0,-4 0 9 15,-3-2 10-15,-2 2 7 0,-2-4 5 16,-2 1 1-16,-2 1 3 0,-2 0-1 16,-1 1 0-16,-5 3-1 0,-3 1-10 15,-9 6-26-15,-2 0-68 0,1 2-55 0,-3-1-49 16,0 3-141-16,1-1 53 0,5 0 45 15</inkml:trace>
  <inkml:trace contextRef="#ctx0" brushRef="#br0" timeOffset="19127.3239">17931 9648 35 0,'2'-5'94'16,"2"2"20"-16,0 2 6 0,-4 1 9 16,6 8 12-16,-3 2 4 0,-2 9-2 0,-1 18-3 15,-2 5-9-15,-7 48-8 16,-6 32-9-16,5-37-10 0,1-2-5 0,-2 0-7 15,0-1-7-15,7-20-7 0,0-9-6 16,1-7-8-16,2-2-6 0,-1 1-9 0,3-3-8 16,0-2-11-16,0-4-7 0,2-3-21 15,-2-6-48-15,0-5-40 0,1-5-37 16,-1-3-36-16,-1-1-143 0,1-4 50 0,0 0 42 16</inkml:trace>
  <inkml:trace contextRef="#ctx0" brushRef="#br0" timeOffset="19613.9099">17492 10483 54 0,'6'5'101'15,"4"3"20"-15,9 8 5 0,-1 3 0 0,2 1-4 16,2 5-9-16,-1-1-9 0,2 2-8 15,17 22-9-15,-10-14-6 0,-7-6-10 16,-4-4-19-16,2-3-22 0,-1 0-24 16,-1-2-43-16,0-2-22 0,-1-4-17 0,-2 0-11 15,0-7-13-15,-4-1-56 0,1-2 26 16,0-3-85-16</inkml:trace>
  <inkml:trace contextRef="#ctx0" brushRef="#br0" timeOffset="19740.9556">18000 10822 90 0,'7'-10'76'0,"-1"2"6"0,0 1 2 16,-4 3 3-16,1-1 5 0,-2 2-2 15,-1 0-5-15,0 1-4 0,0 2-6 16,0 0-3-16,0 0-4 0,-13 5-7 0,6-2-3 16,-7 5-5-16,-1 0-15 0,-6 7-34 15,-1 3-92-15,4-1-97 0,-1 3 30 16,7-5 27-16</inkml:trace>
  <inkml:trace contextRef="#ctx0" brushRef="#br0" timeOffset="20705.4071">20798 9594 67 0,'1'0'107'0,"-1"0"24"0,5 16 9 0,-4 2 3 16,2 18-1-16,-5 8-3 0,-2 45-1 0,1 3-5 15,-6 36 1-15,5-44-4 16,-1 2-10-16,2 1-4 0,-1-3-13 0,2-19-11 16,4-14-8-16,-1-4-9 0,0-3-7 15,2 1-6-15,-1-2-7 0,2-2-4 16,0-2-5-16,-3-3-4 0,4-2-4 0,-1-4-3 16,-2-7-3-16,1-3-3 0,-1-6-3 15,0-3-1-15,-1 0 2 0,0-4 0 16,-1 0 2-16,0-1 2 0,0-1 0 0,0 0-1 15,0-1 0-15,-2-3-3 0,-2 1 0 16,-7 0-5-16,-6 0-2 0,-5-3-4 16,-17 0-1-16,-5-3-2 0,-36-2-2 15,0-3-1-15,21 2 0 0,13 1-2 0,4 1 1 16,5 1-3-16,2-1 0 0,5 0 1 16,7 2-1-16,7 0-2 0,1 2-5 15,5-1-23-15,4 1 1 0,2 0 0 0,4 1-4 16,0 0 7-16,14-3 3 0,4 2-3 15,16 0-1-15,5-2 3 0,4 3 2 16,3 0 1-16,-1 3 1 0,0 2 1 16,39 9-2-16,-30-3 1 0,-13 0-2 0,-7 1 3 15,-5 3 4-15,-2 0 10 0,-3 3 6 16,-4 0 9-16,-4 2 8 0,-5-4 7 16,-3-2 3-16,-1-2 1 0,-5-1 1 15,-2 0 2-15,0-1 1 0,-4 4 0 0,-3-1-2 16,-1 0-2-16,-12 6-5 0,0 0-14 15,1-3-25-15,-4-1-57 0,-1-2-59 16,1-3-67-16,3-2-247 0,1-3 73 16,6-4 61-16</inkml:trace>
  <inkml:trace contextRef="#ctx0" brushRef="#br0" timeOffset="21715.3781">12563 8142 2 0,'-317'23'2'0,"7"-2"0"15,-7 6 0-15,5-2 0 0,5 6-1 16,0-1 0-16,11 3 4 0,2 1-4 16,9 1 0-16,6 3 0 0,1 1 0 15,1 2 0-15,7 3 0 0,10 0-1 0,1 6 0 16,7 3 0-16,-1 1-2 0,13 3 0 16,1 5-5-16,3 5 3 0,3 1 8 15,2 2-3-15,9-1-1 0,7 3 0 16,7 6 1-16,5 2 2 0,10-1-10 0,4 3 10 15,7 1-8-15,7-1 1 0,6 6 7 16,6-2-6-16,8 6 1 0,6 1 5 16,7-2-1-16,5 0-1 0,10 1-1 15</inkml:trace>
  <inkml:trace contextRef="#ctx0" brushRef="#br0" timeOffset="22379.2043">3661 10531 3 0,'-102'94'3'0,"6"-1"2"16,12-1 4-16,6 1 4 0,8-2 2 16,13 3 3-16,10 4 2 0,22-26 3 15,5 6 1-15,8 2 0 0,8 5 1 0,10 2-2 16,17 30 1-16,14-8 1 0,12-7 0 15,18-6 0-15,10-2-3 0,16-3-2 16,7 2 0-16,20 3 0 0,17-5 1 16,13-4 2-16,10-1 1 0,15-3-1 0,12-1 1 15,9 0 0-15,13-3 0 0,17-5 0 16,3-1-2-16,14-6 1 0,16-2 0 16,13-4-1-16,10-5-1 0,5-6-2 15,17 3 1-15,13-4 0 0,11-1-1 0,11 0-1 16,14-5-1-16,9-5-1 0,4 0 0 15,7-7 0-15,14-4-2 0,2-1-1 16,14-6 0-16,3-5-1 0,4-2 2 16,5-6 0-16,7-2-1 0,7-5 4 0,4-6 5 15,-1-1 0-15,-3-8 1 0,4-4 4 16,-3-1 5-16,-1-7 4 0,-3-3 7 16,0-1 2-16,-1-7 3 0,-9-1 4 0,5-4-4 15,-8-6-2-15,-10 4 0 0,-1-10-2 16,-12-2-4-16,-8-2-2 0,-5-7-3 15,-12-7-2-15,-18-3-4 0,-7-8-3 16,-15-4-4-16,-16-3-6 0,-15-3-1 0,-13-10-3 16,-20-4 1-16,-21-7-1 0,-19 1 1 15,-16-6 1-15,-18-8-12 0,-21-3-7 16,-15-1 5-16,-19 0 4 0,-18-7 6 0,-11 1 6 16,-20-3 1-16,-16 3 0 0,-15 0-1 15,-10-4-2-15,-15 5 1 0,-10 4 5 16,-17-5 5-16,-7 6 2 0,-14 2 0 15,-17 2-2-15,-13 5-4 0,-18-2-1 0,-13 4-4 16,-15 2-1-16,-13 9-3 0,-19-6-1 16,-11-4 0-16,-14 11 1 0,-18 1-1 15,-19 1-1-15,-19 10 2 0,-13 1-1 16,-12 2 0-16,-26 8 0 0,-17-3 1 0,-10 9-1 16,-15 3 1-16,-22 8 4 0,-10 5 2 15,-11 4 3-15,-22 6-1 0,-10 2 1 16,-8 0-1-16,-14 9 0 0,-4 1 0 0,-12 8 0 15,-8 2-1-15,3 6 1 0,-12 5 0 16,-1 3-1-16,1 6-2 0,-11 6-1 16,2 8-1-16,-8 9 0 0,-4 11-2 15,7 9-5-15,-5 21-19 0,-2 11-49 0,2 17-44 16,-1 16-62-16,-4 19-210 0,-8 19 62 16,3 15 53-16</inkml:trace>
  <inkml:trace contextRef="#ctx0" brushRef="#br0" timeOffset="26387.7347">5610 7806 20 0,'0'0'35'15,"0"0"7"-15,0 0 2 0,0 0 0 16,0 0 0-16,11-3-2 0,-5 3 0 16,2-1-1-16,1 1-2 0,2 0-1 0,1-1-2 15,6 1-1-15,1-1-1 0,2 1-3 16,3 0-2-16,9-3 0 0,4 2-1 16,2 0-1-16,2 0 0 0,-1-1 0 15,2-1 0-15,5 0-2 0,-2 2 0 0,39-5 1 16,-23 2 1-16,-11 1 0 0,-9 0 1 15,5-1 1-15,35-3 0 0,-22 3-1 16,-12 1 0-16,-4 0 1 0,2 0-1 16,42-3-1-16,-22 2-1 0,17-2 0 0,-21 2-1 15,-5 0-1-15,31-2-2 0,-3-1 0 16,0 2 1-16,1-1 3 0,-4-1 0 0,5-1-1 16,-4 0 2-16,3-2 2 0,4-1-1 15,0 1 3-15,34-2 1 0,-39 5 2 16,10-1 1-16,38-1 0 0,-5-1 1 15,-35 3 2-15,45-2 1 0,-7-1-1 0,-37 4-2 16,49-2 0-16,-13 0 0 0,3 0-1 16,3 3-3-16,3-2-2 0,0 2-2 15,0 0 0-15,-3-1 3 0,0 0-2 0,1 3-2 16,-3-1 1-16,6-3-2 0,8 0 2 16,3 4 1-16,1-5 1 0,0-1 0 15,5 3 0-15,1 0 1 0,0-1-1 16,-2 2-1-16,9-3-1 0,-3 2-1 0,-2 0 0 15,-1 2-1-15,-4-1-1 0,1 1 0 16,6 1 1-16,10-2 0 0,5-1-1 16,-3 0 0-16,1 1-2 0,-6 0 2 15,5 1-2-15,3 1-2 0,-1-1 0 0,1 0-2 16,-7-2 0-16,2 1-1 0,-5 1 1 16,1-1-1-16,2-1 0 0,0-1-1 0,0 0 0 15,-10 3-1-15,-6-5 2 0,-7 4 3 16,-7 1-1-16,-4-3 2 0,-2 1 0 15,-38 1-1-15,37-2 0 0,-40 4 0 16,-1-1-1-16,-5-1 0 0,-2 2-1 0,-21-2-2 16,-12 4 1-16,-9-1-2 0,-1 0 0 15,0 1-1-15,-7-3-6 0,-1 3-39 16,-9 1-88-16,-5 1-90 0,-5 1 63 16,-6 5-314-16,-7-1 76 0,-6-1 64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6:13:45.973"/>
    </inkml:context>
    <inkml:brush xml:id="br0">
      <inkml:brushProperty name="width" value="0.05292" units="cm"/>
      <inkml:brushProperty name="height" value="0.05292" units="cm"/>
      <inkml:brushProperty name="color" value="#FF0000"/>
    </inkml:brush>
  </inkml:definitions>
  <inkml:trace contextRef="#ctx0" brushRef="#br0">17190 2167 26 0,'-1'-3'52'16,"1"3"11"-16,-3-2 6 0,2 0 4 0,1 2 1 16,-4-3 1-16,4 3-3 0,-1-2-7 15,1 2-6-15,0 0-1 0,0 0 6 0,-5 5 4 16,4 3 6-16,-1 5 4 0,1 7 3 16,-2 17 3-16,0 6-1 0,-3 38-3 15,0-20-3-15,1-9-2 0,2-6-6 16,0-1-3-16,1 2-6 0,2-1-4 0,-2-2-5 15,0 1-1-15,2-5-3 0,-2 0-1 16,2-4-4-16,2-1-17 0,0-2-34 16,0-8-64-16,-1-4-41 0,-1-3-45 15,3-2-110-15,-3-3 46 0,0-3 36 0</inkml:trace>
  <inkml:trace contextRef="#ctx0" brushRef="#br0" timeOffset="299.5975">16469 2671 49 0,'-7'-5'96'0,"3"-2"31"0,-2-1 24 15,4-7 5-15,4-4 0 0,8-16-2 16,35-58-5-16,9 7-6 0,11 2-8 0,5 0-9 16,6 3-9-16,1 7-10 0,0 8-10 15,-25 21-7-15,2 2-10 0,24-15-8 16,-24 22-3-16,-11 11-6 0,-10 5-12 16,-4 3-24-16,1 3-44 0,-2 0-90 0,1 5-55 15,-6 4-160-15,-3 4 53 0,-4 5 46 16</inkml:trace>
  <inkml:trace contextRef="#ctx0" brushRef="#br0" timeOffset="727.9031">16569 3363 31 0,'16'-7'83'0,"14"-10"21"0,51-41 8 0,-5-2-2 16,-23 14-5-16,25-23-9 0,-1 0-2 15,-8 2-20-15,2-3-27 0,-23 20-28 16,20-26-31-16,-27 18-34 0,17-26-16 0,-25 18-4 16,-6-4 2-16,-3-3 6 0,-7-9 3 15,1-2 9-15,-8 3 11 0,-5 18 21 16,-1 13 21-16,-1 8 15 0,-4 1 19 0,1 2 22 15,-4 1 24-15,-1 5 24 0,2 3 21 16,-2 7 15-16,2 5 8 0,1 4-2 16,-2 2-11-16,3 4-15 0,-3 2-15 0,-1 6-11 15,5 0-8-15,-9 16-7 0,1 10-2 16,-4 8-6-16,-2 47-6 0,3-3-2 16,1 1-5-16,3 1-4 0,4-16-4 15,4-8-5-15,2 31-1 0,3-1-1 0,-1-24-2 16,2-12-4-16,-1-7-5 0,7 31-13 15,-2-21-21-15,0-12-63 0,-4-10-46 16,3 0-52-16,-1-2-44 0,-1-2-180 16,-4-5 63-16,2-6 52 0</inkml:trace>
  <inkml:trace contextRef="#ctx0" brushRef="#br0" timeOffset="2023.6133">17185 2741 25 0,'-7'-4'83'0,"4"0"22"0,-1 1 11 15,3-1 8-15,3-2 4 0,2 0 2 16,6-3 0-16,10-9-4 0,2 1-7 0,5-2-8 16,30-13-10-16,-14 8-7 0,16-7-9 15,-14 9-8-15,-6 3-7 0,20-10-3 16,-14 8-6-16,-10 2-5 0,-7 4-3 0,1-1-4 15,-1-1-5-15,-3-1-1 0,1 0-3 16,-2-2-3-16,-3 0-3 0,-3-4-2 16,-1 2-2-16,-4-2-3 0,-1 3-1 15,-6 1-1-15,-1 2-1 0,-4 4 0 0,-2 3 2 16,-2 0-1-16,-2 5-5 0,-3 0-4 16,-2 5-3-16,-6 2-1 0,-10 8-2 0,-4 5 0 15,-25 20 0-15,18-1-1 0,-6 15-1 16,6 3-2-16,13-11 1 0,10-3 0 15,5-2-2-15,1-1 1 0,7 5 2 16,2-3 0-16,7 0 2 0,1-1 0 0,4-3-2 16,5-4-1-16,4-3-1 0,0-4-2 15,5-5-2-15,1-4-12 0,2-5-8 0,-5-6-7 16,7-4-8-16,-3-8-6 16,1-3-3-16,-4-7 4 0,-1-4 5 0,14-24 0 15,-14 8 3-15,-10 6 1 0,0 4 4 16,-4 1 12-16,1 2 16 0,-2 4 5 0,-1 6 6 15,-3 4-2-15,-1 2-4 0,1 2-7 16,-2 6-7-16,1 0-4 0,-1 3 14 16,1 2-3-16,0 5 10 0,4 4-1 15,-1 5 2-15,3 12 1 0,1 1-2 0,-4 4 2 16,0-1-5-16,1 1 3 0,0-3 0 16,-2-2 1-16,-1-4-2 0,-3-7 2 0,1-2 5 15,-2-4 18-15,2-2 29 0,-3-1 19 16,0-4 7-16,1 0-2 0,-2-3-5 15,0 0-6-15,4-14-6 0,-2-1-7 16,4-13-6-16,-1-5-8 0,4-2-7 0,1-4-10 16,0 3-12-16,5 0-11 0,15-23-16 15,-9 19-22-15,-2 11-8 0,1 5-16 16,1 2-10-16,2 0-8 0,1 2-2 16,-1 4-3-16,-1-1 1 0,0 4 0 0,1 1 4 15,-6 2 9-15,1 2-2 0,-7 2 6 16,3 0 7-16,-4 1 15 0,-3 1 10 0,0 0 12 15,0-1 9-15,-2 0 6 0,-1 1 6 16,-2 0 11-16,0 0 10 0,-2 0 10 16,1 0 3-16,-2-1-2 0,1 5-5 15,0 0-4-15,0 0-5 0,-20 9-2 0,8 1-3 16,-5 11-5-16,-3 0 1 0,0 8-1 16,2 1 0-16,2 0-2 0,3 2 1 15,5-1-2-15,3-1 0 0,1-3-1 0,4-7-2 16,2-1 0-16,8 6-2 0,-3-8 1 15,3-3 2-15,0-5-1 0,3-2-1 16,0-3-1-16,3-3-1 0,-1-3-2 0,3-3-1 16,6-6-1-16,-3-5 3 0,0 0-1 15,-6-1-2-15,1-2-1 0,-4 3 0 16,-2 4-1-16,-4 0 5 0,-1 3 6 16,-1 1 7-16,0 1 5 0,-3 1 2 0,0 1-2 15,3 1-3-15,-3 1-5 0,0 1-4 16,0 1-3-16,-1 1-2 0,0 0-1 15,0 0-1-15,2 8-1 0,-2-2 3 0,0 3-2 16,1 1-1-16,2 1-1 0,3 4 0 16,-1-1 2-16,1 0 0 0,3 0 0 0,2-3-2 15,1 0 1-15,2-2-2 0,0-3-4 16,4-1-9-16,-1-3-9 0,3-3-10 16,0-1-3-16,10-5-1 0,-3-5-12 15,-2-4 4-15,-1-3-2 0,-2-6 2 16,-6-1 3-16,2-6-1 0,-8-4 0 0,6-41 3 15,-12 20 9-15,-3 9-2 0,-2 3-1 16,-9-37 2-16,-3 8 5 0,2 19 3 16,0 9 8-16,0 9 11 0,-1-1 6 0,0 2 7 15,2 1 7-15,-2 3 7 0,0 2 9 16,2 3 6-16,2 7 6 0,0 3 4 16,4 5 0-16,-1 1-5 0,2 2-7 0,0 3-11 15,1 2-7-15,0 2-3 0,2 2-4 16,0 0-1-16,0 15 0 0,2 2 0 15,3 12 1-15,-1 5 2 0,4 4 0 16,9 37 0-16,-3-2 1 0,5 1 2 0,-2-3 0 16,2-1-8-16,-3-16-23 0,-2-11-40 15,10 22-35-15,-7-17-36 0,-3-14-36 16,-1-4-35-16,0-1-37 0,-1-2-135 0,0-2 61 16,-1-2 51-16</inkml:trace>
  <inkml:trace contextRef="#ctx0" brushRef="#br0" timeOffset="2579.8339">18976 2283 53 0,'3'-8'81'0,"7"-5"8"0,0 2 4 15,0-2 1-15,8-3-2 0,-2 3-5 0,-1 3-3 16,-3 3-8-16,4 2-7 0,-3 3-4 15,2 0-5-15,-1 6-5 0,3 0-1 16,-2 3-2-16,9 4-3 0,-3 2-3 0,-1 0-4 16,-3 0-2-16,-4-2-2 0,0-2-4 15,-1 1 0-15,1 0-1 0,-2-2 0 16,1 0 3-16,-3-2 0 0,-2-2 4 16,0 0 8-16,1-3 7 0,-1 0 0 0,-7-1 0 15,0 0-3-15,14-8-4 0,-10 2-2 16,0-2-2-16,-3-1-5 0,-2-2-4 15,-1-5-3-15,-1-1 1 0,-3 0 1 16,-1-9 3-16,-2 7 7 0,3 1 2 0,2 6 1 16,2 0-2-16,-2 3-4 0,3 1-8 15,1 1-7-15,1 0-5 0,3 3-3 16,3 0-4-16,2 2-3 0,3 1-1 0,7 3-1 16,9 6-2-16,3 3 1 0,3 6-1 15,22 16 1-15,-15-5-1 0,-9-5 0 16,-7-1 1-16,-2 0 0 0,-2 3-1 0,-4-3 3 15,-3-1 8-15,-4-5 12 0,-1-3 16 16,-4-3 12-16,-3-1 11 0,-2-2 6 16,-1-1 1-16,-3-2-2 0,-2-2-3 0,0-2-3 15,6 0-3-15,-23-9-1 0,1-4 0 16,2-6-3-16,5-5-6 0,-3-4-3 16,7-3-4-16,1-6-3 0,6 0-8 15,4-1-13-15,5 4-21 0,6-1-57 0,6 3-46 16,24-19-60-16,4 9-71 0,-5 18 84 15,-3 8-359-15,0 7 84 0,33-10 71 16</inkml:trace>
  <inkml:trace contextRef="#ctx0" brushRef="#br0" timeOffset="2880.4946">20611 1859 80 0,'-4'-4'122'0,"-1"2"9"0,3 1-1 0,2 1-4 16,0 0-2-16,-5 5-4 0,6-2-5 15,-1 7-7-15,4 5-6 0,-1 2-7 16,4 12-5-16,0 3-5 0,3 0-6 0,-1 1-9 16,-1-2-21-16,4 1-31 0,-2-2-60 15,-1 0-68-15,1-4-139 0,-3 0 41 0,2-6 35 16</inkml:trace>
  <inkml:trace contextRef="#ctx0" brushRef="#br0" timeOffset="3277.7275">20770 1326 68 0,'2'-2'136'16,"2"4"36"-16,-2 2 20 0,1 4 7 15,2 9-4-15,3 13-9 0,-3 5-11 0,1 3-13 16,0 5-11-16,7 37-11 0,-2-3-10 16,-2-18-11-16,-3-11-17 0,9 29-25 0,-6-18-29 15,-2-14-39-15,0-7-72 0,1-2-53 16,-3-1-41-16,2-4-34 0,-2-4-98 16,-3-6 47-16,1-4 41 0</inkml:trace>
  <inkml:trace contextRef="#ctx0" brushRef="#br0" timeOffset="3589.7009">20816 1960 64 0,'13'-22'116'0,"4"3"25"16,5 1 12-16,-1 4 1 0,4 3-4 16,-1 6-6-16,-3 4-7 0,10 5-6 15,-1 4-6-15,1 6-7 0,-2 4-12 0,19 23-4 16,-18-7-5-16,-8-3-4 0,-6-3-4 15,-4 1-3-15,-3-1 1 0,-3-1 1 0,-3-4 5 16,-2-4 6-16,-2-4 6 0,-3-1 4 16,-1-2 3-16,1-2 2 0,-1-5 2 15,0 0 0-15,-1-3-4 0,0-3-5 16,-1-4-9-16,1-6-7 0,-6-16-7 0,5-6-8 16,2-2-7-16,3-4-7 0,3-3-10 15,3-1-17-15,9-33-17 0,1 22-23 16,1 13-47-16,14-18-33 0,-1 19-39 15,-3 11-55-15,0 7-60 0,2 1 94 0,3 4-359 16,0 3 84-16,3 3 70 0</inkml:trace>
  <inkml:trace contextRef="#ctx0" brushRef="#br0" timeOffset="3842.0829">21540 1905 47 0,'-5'0'130'15,"5"0"29"-15,-1-4 4 0,1 4-7 16,6-9-12-16,0 4-16 0,5-4-30 0,13-6-39 15,1 3-45-15,4-1-77 0,1 2-110 16,0 3 29-16,0 2-96 0</inkml:trace>
  <inkml:trace contextRef="#ctx0" brushRef="#br0" timeOffset="4012.291">21547 2193 117 0,'-7'5'195'0,"0"-2"33"16,0 1 7-16,5-2-7 0,2-2-15 0,0 0-16 16,0 0-24-16,32-15-34 0,1 1-53 15,38-13-72-15,35-12-158 0,-33 14-137 16,30-11 47-16,-10-8 39 0</inkml:trace>
  <inkml:trace contextRef="#ctx0" brushRef="#br0" timeOffset="4847.7075">22391 1306 14 0,'-2'-17'114'16,"-1"5"50"-16,0 3 22 0,1 1 0 0,-2 2-8 15,-1 4-12-15,-4 3-12 16,-2 8-5-16,-10 12-5 0,-17 29-6 0,5 5-6 16,2 1-9-16,12-9-10 0,6-8-8 15,6-2-7-15,-1-2-6 0,7 4-5 0,2-2-5 16,5-1-4-16,2-1-4 0,5-1-4 15,0-4-3-15,6-1-6 0,2-3-10 16,6-3-16-16,0-6-18 0,1-3-19 0,4-4-34 16,-2-3-11-16,-3-7 13 0,5-2-30 15,-2-5-1-15,-5-7-8 0,2-3 0 16,-5-4 4-16,-2-4 6 0,-4-3 1 16,-1-2 5-16,-4-1 30 0,-3 0-3 15,1 0 16-15,-6 0 20 0,-2 7 4 0,-1 4 7 16,-1 3 10-16,0 3 11 0,0 2 11 0,-2 2 8 15,-2 1 1-15,3 3-5 0,0 1-6 16,-5 3-5-16,4 2-4 0,-4 3-3 16,-2 2-3-16,0 6-2 0,1 3-2 15,-5 8-1-15,6-1 0 0,3-2 1 0,2 1 1 16,1 1 0-16,3 0 1 0,3 8 2 16,1 0 1-16,4-2 0 0,1-6 1 15,6 1 1-15,-5-8 1 0,2-5 1 16,2-1 0-16,-2-3 1 0,2-4 0 0,1-2-2 15,-1-4 0-15,8-6-1 0,-7-6-2 16,0-5-2-16,0-4-4 0,-6-4-2 0,-2-5-2 16,-4-3-2-16,-3 1 0 15,-4-2 1-15,-2 3 3 0,-1 0 1 0,-2 4-4 16,-2 3 1-16,-2 2-3 0,0 4-4 16,-2 7-2-16,3 4-3 0,-2 4-5 0,0 2-4 15,2 2-15-15,-1 3-14 0,1 2-19 16,-4 4-23-16,-1 3-24 0,5 2-30 15,0 1-28-15,0 1-43 0,3 3-39 16,5 2 99-16,0 1-307 0,4-1 73 0,2 1 61 16</inkml:trace>
  <inkml:trace contextRef="#ctx0" brushRef="#br0" timeOffset="5149.7911">22926 1007 76 0,'0'-10'162'15,"0"2"26"-15,0 2 3 0,0 0-10 0,0 3-13 16,0 3-11-16,0 0-6 0,0 0-6 15,2 12-5-15,2 3-7 0,0 5-9 16,0 12-9-16,3 6-8 0,-2 2-6 0,9 37-8 16,-5-20-6-16,-2-8-6 0,-1-5-8 15,5 36-22-15,-2-22-35 0,1-10-65 16,-3-7-78-16,12 34-56 0,-5-20-181 16,-1-13 60-16,13 20 51 0</inkml:trace>
  <inkml:trace contextRef="#ctx0" brushRef="#br0" timeOffset="5333.8351">23251 1869 126 0,'-1'-9'189'0,"-1"0"19"0,0-1 1 15,2 1-12-15,-1 1-14 0,-1-1-16 16,2 3-15-16,-2-1-29 0,0 3-54 0,2-2-85 15,0 2-121-15,2 2-108 0,0-1 40 16,-2 3 35-16</inkml:trace>
  <inkml:trace contextRef="#ctx0" brushRef="#br0" timeOffset="5614.2989">23435 1205 1 0,'-2'-5'79'16,"-3"2"33"-16,3 2 26 0,2 1 12 15,-2 5 7-15,-1 3 0 0,-2 7-6 16,3 5-10-16,0 10-8 0,-1 8-9 0,3 0-9 15,-2 2-10-15,5 1-16 0,-1 1-25 16,1-1-33-16,0 2-46 0,2-4-78 16,-1 0-54-16,3 0-102 0,-2-4 41 0,2-3 35 15</inkml:trace>
  <inkml:trace contextRef="#ctx0" brushRef="#br0" timeOffset="7176.512">23297 746 65 0,'0'-7'131'0,"-1"-1"25"0,0 0 7 16,-3 1-7-16,3 1-11 0,-1 2-19 16,2-1-36-16,-1 1-55 0,0 1-62 15,1 3-63-15,0-2-69 0,0 2 26 0,0 0-87 16</inkml:trace>
  <inkml:trace contextRef="#ctx0" brushRef="#br0" timeOffset="7481.9959">23473 503 57 0,'2'-7'139'15,"3"2"35"-15,-1 3 13 0,-2 2 4 16,-2 0 1-16,10 8-7 0,-1 4-11 0,5 8-14 16,-2 7-11-16,0 6-13 0,-1 2-10 15,7 35-10-15,-7-14-6 0,-5-7-7 0,-1-6-9 16,7 38-16-16,-5-24-26 0,-2-13-26 15,0-6-30-15,-3 2-60 0,4-2-36 16,-2-4-32-16,-3 0-31 0,2-3-29 0,0-6-107 16,-3-4 49-16,0-5 42 0</inkml:trace>
  <inkml:trace contextRef="#ctx0" brushRef="#br0" timeOffset="8450.0998">23495 1118 109 0,'0'-9'158'0,"1"1"22"16,4-3 7-16,-1-1-2 0,5 2-11 15,0-3-9-15,2 2-13 0,9-5-11 0,1 0-14 16,-1 1-10-16,3 2-11 16,2-2-11-16,-2 4-8 0,1-2-8 0,0-2-6 15,-2 1-5-15,0 1-2 0,-3 0-5 16,-2 1-3-16,-3 1-4 0,-2 1-3 0,-2 0-4 15,-3-1-1-15,0 2 2 0,1 0 4 16,-6 0-1-16,2 2-3 0,-2 0-3 16,-2 2-7-16,0 5-5 0,-3-8-6 15,-1 5-4-15,4 3-6 0,-10 0-2 0,10 0-2 16,-21 12-3-16,1 2 0 0,1 5 0 16,1-1 0-16,3 5 0 0,0 2 0 15,3 0 0-15,3 2 0 0,3 0 0 16,2-4 0-16,4-2-1 0,0-4-2 0,1 0-10 15,4-1-14-15,-1 1-3 0,3-5-3 16,1 0 0-16,3-3 0 0,-3-3-4 0,2-2 0 16,0-4 0-16,2-2 1 0,3-4-1 15,11-1 5-15,-4-6 0 0,-1-1 1 16,-2 0 1-16,-3 1 5 0,-3 4 5 0,-3 1 8 16,-2 2-3-16,-1 2-3 0,-1-1-8 15,1 3-2-15,-7 2 4 0,0 0-7 16,12 0 18-16,-12 0 4 0,7 8 1 15,-3 0 2-15,-4 1 1 0,2 1-3 0,0 3 8 16,0 3-2-16,-2-1 1 0,0-1 1 16,0-3 2-16,-2 1 2 0,2-2 1 15,-2 0 9-15,2-1 12 0,0-2 11 16,0-1 13-16,0-3 6 0,0-3-1 0,2 3-3 16,-2-3-6-16,0 0-8 0,8-17-6 15,-1 3-7-15,5-12-9 0,3-4-8 16,-3 0-8-16,3-2-7 0,18-26-5 0,-11 20-9 15,-4 8 0-15,-3 6-2 0,2 1 1 16,1 0-3-16,-2 3 3 0,0 0 0 16,-7 6 1-16,0 3 3 0,-3 2-2 0,0 2 3 15,-2 1 2-15,0 1 3 0,-3 2-2 16,-1 3 0-16,1-4-4 0,-1 4 1 16,0 0 2-16,0 0-1 0,-20 14-2 0,9-5 1 15,-7 7 2-15,4 4 0 0,-1-4 2 16,4-2 0-16,4-1 0 0,0 1 3 15,-1-1-1-15,1-1 1 0,5-1-3 0,1 0-6 16,1-2-4-16,1-1 11 0,1-1-7 16,5-1-1-16,-3 0 5 0,4-4-8 15,0 1 1-15,2-2 1 0,-2-1-1 16,-8 0 4-16,15-4-3 0,-6 3 11 0,-1-1-8 16,-3-1 7-16,-5 3 4 0,7-2 6 15,-7 2 0-15,9-2-2 0,-9 2-3 16,0 0-3-16,0 0-2 0,0 0-4 15,0 0 9-15,0 9 0 0,-2-1 0 0,-4-1 0 16,4 1 0-16,0 0-1 0,-2 1 2 16,1-3 1-16,2 2 0 0,-1-1 3 0,-1-1 3 15,3-1 5-15,-2-1 7 0,4 1 7 16,-2-2 3-16,3 0 4 0,-3-3 1 16,4 4 0-16,3-2-1 0,-7-2-2 15,12 0-13-15,-4-2-29 0,-8 2-67 0,20-1-63 16,-11-1-82-16,1 1 69 0,-1 0-328 15,1-1 79-15,-1 0 66 0</inkml:trace>
  <inkml:trace contextRef="#ctx0" brushRef="#br0" timeOffset="8804.0927">24519 395 3 0,'-2'-5'111'16,"-3"0"45"-16,3 3 13 0,-1 2 9 15,-4 3 6-15,-3 6 1 0,-3 12-7 16,-5 3-9-16,5 3-11 0,-3 5-12 16,4 4-12-16,-8 32-11 0,9-17-10 0,4-6-7 15,4-4-7-15,1 1-7 0,4 0-7 16,1 1-7-16,6-1-11 0,10 29-22 16,-6-27-32-16,5-8-58 0,-3-8-61 0,2-4-47 15,1-1-49-15,2-6-146 0,-4-6 58 16,-2-5 48-16</inkml:trace>
  <inkml:trace contextRef="#ctx0" brushRef="#br0" timeOffset="9063.8595">24633 468 8 0,'5'-6'116'0,"2"2"47"0,1 0 22 16,0 4 5-16,2 4 1 0,6 4 1 15,3 7-2-15,1 3-5 0,-1 7-7 16,-5 6-9-16,15 29-9 0,-11-13-12 16,-9-7-10-16,-5 0-10 0,1 1-8 0,-5 3-10 15,-4 1-7-15,-2 36-8 0,-4-25-5 16,1-12-6-16,-1-7-7 0,-2-3-17 16,-1-1-29-16,2-3-33 0,0-4-71 15,2-6-57-15,5-5-57 0,-2-1-20 0,2-7-39 16,-1-2-132-16,4-5 63 0,1 0 52 0</inkml:trace>
  <inkml:trace contextRef="#ctx0" brushRef="#br0" timeOffset="9299.6195">24958 594 8 0,'5'-16'135'0,"-4"3"60"0,1 1 23 15,-1 3 4-15,-1 0-10 0,0 0-14 16,1 1-17-16,0 2-17 0,1 0-18 16,-2 1-17-16,2 0-15 0,-2 1-15 15,0 1-12-15,0 1-12 0,1-2-8 0,-1 2-9 16,0 2-14-16,1-4-16 0,-1 4-21 16,0 0-45-16,0 0-53 0,0 0-44 0,0 0-35 15,0 0-156-15,2 11 54 0,-2-7 45 16</inkml:trace>
  <inkml:trace contextRef="#ctx0" brushRef="#br0" timeOffset="9508.3533">25130 877 40 0,'-2'6'168'0,"1"-3"68"15,1 2 32-15,-1-2 7 0,1-1-9 16,-1 2-18-16,0-1-20 0,0 1-21 16,-4 1-31-16,3 1-47 0,-4 0-61 15,0 8-87-15,-6 7-177 0,-4 5-153 0,2-1 57 16,-4-1 49-16</inkml:trace>
  <inkml:trace contextRef="#ctx0" brushRef="#br0" timeOffset="10985.7203">23435 1599 112 0,'0'0'211'0,"25"-7"47"15,10-5 17-15,75-29 3 0,5-2-4 16,-2 2-10-16,5-1-9 0,-7 0-11 16,7 1-15-16,-7-1-16 0,-8 6-16 15,-1-1-17-15,-31 13-15 0,-2-2-14 0,0 0-14 16,-6 2-12-16,-15 5-10 0,-15 3-8 15,-4 4-15-15,-3 2-29 0,-9 3-37 0,-3 1-69 16,-4 3-113-16,-4 1-56 0,-4 1 74 16,-2 1-433-16,0 0 95 0,-42 19 79 15</inkml:trace>
  <inkml:trace contextRef="#ctx0" brushRef="#br0" timeOffset="11275.8688">23291 1841 125 0,'0'0'196'0,"12"-4"34"0,11-7 20 15,11-3 8-15,65-31 3 0,-2-4-3 0,3 0-6 16,-1 1-9-16,-1 2-14 0,-4 3-15 15,-24 12-18-15,31-10-16 0,-31 14-17 16,-5 1-14-16,2 1-14 0,-19 7-12 0,-9 5-13 16,-8 3-17-16,-1-1-23 0,-5 2-32 15,-7 3-43-15,-1 1-101 0,-6 3-55 16,-3 1-40-16,-6 3 75 0,-2 2-403 16,-6 3 87-16,-16 10 74 0</inkml:trace>
  <inkml:trace contextRef="#ctx0" brushRef="#br0" timeOffset="11789.8414">21371 3399 16 0,'-4'-10'155'0,"-1"3"62"0,0 1 22 16,4 0-2-16,-4 3-11 0,2-2-20 15,1 4-20-15,2 1-15 0,0 0-12 0,-4 6-8 16,4 4-9-16,-3 7-10 0,2 5-10 16,1 13-8-16,0 2-8 0,1 1-10 15,1 2-10-15,2 1-16 0,-2-2-22 16,2 0-29-16,2-2-59 0,-1-1-78 0,1-3-56 16,1-1-58-16,-2-5-157 15,1-5 64-15,-3-7 55 0</inkml:trace>
  <inkml:trace contextRef="#ctx0" brushRef="#br0" timeOffset="11979.9931">21221 3131 1185 0,'-18'-25'625'0,"-2"1"-241"0,4 2-150 15,-1 3-93-15,7 4-54 0,0 5-35 16,6 1-34-16,-3 2-50 0,5 1-26 0,-1 1-8 15,3 1-13-15,0 0-21 0,2 3-25 16,0-1-33-16,-2 2-38 0,11 2-123 16,3 5 53-16,0 1 44 0</inkml:trace>
  <inkml:trace contextRef="#ctx0" brushRef="#br0" timeOffset="12268.8992">21452 2966 15 0,'4'-14'146'0,"-2"4"55"0,1 2 14 16,0 1-5-16,-1 1-10 0,-1 3-10 15,2 2-4-15,-3 1-1 0,5 8-1 0,2 5-4 16,1 15-7-16,-2 9-12 0,2 5-10 15,4 41-12-15,-1-2-9 0,2-3-9 16,-7-17-10-16,5 15-12 0,-1-18-18 0,-1-10-27 16,-4-7-30-16,1 0-44 0,2 0-68 15,1-2-58-15,-2-1-64 0,2-2 80 16,-2-2-297-16,3-3 70 0,-3-5 60 16</inkml:trace>
  <inkml:trace contextRef="#ctx0" brushRef="#br0" timeOffset="13465.9464">21461 3731 118 0,'-7'-8'187'16,"1"2"21"-16,2 0 0 0,1 0-10 16,2 0-10-16,1 0-8 0,2 0-11 0,3-3-12 15,4-2-11-15,6-7-11 0,6 1-12 16,3-1-12-16,2 2-9 0,3-2-11 15,1 1-8-15,2 0-7 0,-1 2-7 0,-3-3-5 16,2 1-6-16,-3 2-4 0,-1-2-3 16,1 2-5-16,-5-4-3 0,0 3-1 15,0-2 2-15,-5 3 4 0,-4 1 5 16,-4 1 8-16,-1 3 4 0,-1 0 4 0,-5 1-1 16,-1 1-1-16,0 2-4 0,-1 0-3 15,-1 1-6-15,1 5-6 0,-3-6-7 16,3 6-6-16,0 0-4 0,-21 14-3 15,3 4-3-15,-1 5-1 0,1 4-3 0,5 2-2 16,-1 1-1-16,0 1-1 0,4-1-1 16,5 2-1-16,1-2 0 0,2-4-2 15,5-4-1-15,2-4-6 0,-2-1-13 16,6-2-15-16,-1-2-9 0,4-2-5 0,0-4-5 16,6-5-5-16,-1-2-5 0,1-2-3 15,11-9 14-15,-2-3-10 0,2-5 4 16,0 0 2-16,0-3 5 0,-1 1-1 0,-2 2 4 15,0 1 5-15,-4 2-2 0,-2 2 1 16,-1 5 0-16,-2 2 5 0,-5 2 2 16,-1 3 6-16,0 2 3 0,-3 0 7 15,2 2 3-15,2 5 6 0,-2 0 2 0,1 4 3 16,-3-1 0-16,0 1 1 0,-2 2 4 16,-2-2 1-16,-2-2 3 0,3-1 4 15,-2 0 9-15,-2-2 11 0,0-1 15 0,0-1 12 16,2 0 7-16,-1-2 4 0,-2-2-1 15,0 0-5-15,0 0-5 0,8-11-4 16,-2-3-10-16,12-12-5 0,-3-2-5 16,21-31-6-16,3 4-5 0,-1 0-3 0,1 7-5 15,-8 13-6-15,-3 9-5 0,-5 4-3 16,1-1-4-16,0 0-1 0,-3 2-2 0,2 3-1 16,-4 0 0-16,-1 3 0 15,-3 2 1-15,-6 3 0 0,-3 3 0 0,2 1 1 16,-2 1 0-16,-2 1 0 0,-2 1-2 15,-2 1-5-15,0 2-3 0,0 0 0 0,0 0 1 16,-20 14 0-16,-1 4 0 0,0 1 0 16,-5 1 1-16,5 4 0 0,1 0 0 15,1-2 2-15,3-1 0 0,3 1 2 16,5-4 0-16,3-5 1 0,-2-1 0 0,5-1 2 16,2-2-1-16,0-2 1 0,4-2 0 15,2 0 1-15,1-3-1 0,3 0-3 16,2-4-4-16,4-1 0 0,9-5-2 0,0-3 3 15,-2-2-1-15,-4 4 1 0,-7-2 3 16,2 2 2-16,-4 1 1 0,-4 0 5 16,4 1 4-16,-5 1 1 0,0 3 3 15,-3-2 1-15,1 2-2 0,0 0-4 0,-3 3-3 16,1-3-3-16,-1 3-3 0,0 0 0 16,0 0-1-16,0 0 0 0,1 20 1 15,0-10 1-15,2 1 0 0,0 5 4 0,0 1 2 16,1-1 3-16,2-1 2 0,1 0 1 15,3-2 3-15,0-1 1 0,2-2 1 16,1-2 1-16,4-2 0 0,2-5-2 16,2-2-8-16,9-4-8 0,1-7-21 0,-2-4-11 15,-1-4-10-15,15-25-13 0,-15 8-11 16,-11 3-8-16,-5-2-7 0,-6-4-5 16,-3-7 3-16,-4-40 2 0,-7 0 7 0,-7 3 6 15,0 4 5-15,-5 9 28 0,2 19 20 16,7 13 20-16,2 6 14 0,-3 4 17 15,3 3 13-15,0 6 13 0,4 4 7 16,0 5 5-16,1 0-1 0,1 5-5 0,-1-2-12 16,3 4-9-16,-2 1-6 0,3 3-3 15,0 0 1-15,-4 15-2 0,3 2-1 0,1 5-1 16,0 16 1-16,4 1-1 0,0 5-1 16,8 34-2-16,-3-19-7 0,1-14-7 15,8 28-16-15,-9-21-40 0,1-11-29 16,-1-4-27-16,0 2-32 0,-3-3-37 0,3 3-44 15,0-3-44-15,-3-1 108 0,-2-4-407 16,-3-7 92-16,-1-4 75 0</inkml:trace>
  <inkml:trace contextRef="#ctx0" brushRef="#br0" timeOffset="14544.0589">23058 3223 29 0,'-3'-16'113'0,"-5"0"38"0,6 1 19 0,2 1 4 16,2-3-1-16,1 0-4 0,4 2-4 15,2 1-5-15,5-4-9 0,0 3-8 16,-2 4-7-16,-1 4-10 0,3 3-6 16,1 1-7-16,-4 3-5 0,6 3-6 0,-3 2-4 15,10 6-5-15,-2 2-6 0,-3 1-6 16,-1 2-6-16,-1 2-6 0,1 0-6 16,-6-4-5-16,1-1-4 0,-4-4-3 15,-2 1-3-15,1-2-1 0,1-3-1 0,-5 1-2 16,3-1 2-16,-2-2 1 0,0-2 1 15,1 0-1-15,-6-1-1 0,7-3-3 16,0-2-4-16,-3-2-3 0,-1-1-4 0,-1-2-4 16,-3-2-3-16,-2-5-7 0,-3-10-4 15,-5 3-3-15,-4 0-3 0,2 0-2 16,-4 3-2-16,6 5-2 0,1 3-1 16,-1 3 0-16,6 0 0 0,0 2 0 0,0 3 1 15,1-1-2-15,-2 0-6 0,3 1-5 16,1 1-3-16,2-1-1 0,0 2-1 15,1-1 6-15,5-2-6 0,-1 0 2 16,2 0-1-16,-2 0-4 0,1 0 1 0,4 0-1 16,-5 3 1-16,1-2-3 0,1 1-2 15,-4 0 2-15,3 1-12 0,-2-1-12 16,-1 2-7-16,0 0-6 0,-1-1-9 16,-1 2-13-16,-1-1-9 0,0 2-1 0,2-2 1 15,-2 2 1-15,0 0 9 0,0 0 6 16,-2-4 3-16,2 4 11 0,0 0 6 15,-6-2 3-15,6 2 3 0,0 0 13 0,-6 0 15 16,6 0-1-16,-6 0 14 0,6 0 8 16,-4 2 6-16,4-2 7 0,-7 0 5 15,7 0 6-15,-6 1 4 0,2-1 3 16,4 0 1-16,-5 1 5 0,0-1 3 0,5 0 5 16,-4 0 5-16,4 0 6 0,-6 2 6 15,6-2 3-15,-3 0 4 0,3 0 1 16,0 0 5-16,-6 0-1 0,6 0-1 15,0 0-3-15,0 0-3 0,-5-2-5 0,5 2-1 16,0 0-3-16,0 0-4 0,-5-2-3 16,5 2-3-16,0 0-4 0,-2-2-3 15,2 2-3-15,0 0-3 0,0-2-2 0,0 2-3 16,0 0-2-16,-2-2-2 0,2 2-3 16,0 0-3-16,0 0-2 0,-3-3-2 15,3 3-2-15,0 0-2 0,-3-1-1 16,3 1-2-16,0 0-3 0,0 0 0 0,0 0 0 15,-2-2-1-15,2 2-1 0,0 0-2 16,0 0 0-16,0 0-1 0,0 0 0 16,0 0-1-16,0 0-1 0,0 0-2 15,0-2-2-15,0 2-3 0,0 0-1 0,0 0-1 16,0 0-1-16,0 0 1 0,0 0-3 16,0 0 2-16,12 2 1 0,-3-1 1 15,0 3-3-15,3 1 1 0,6 2-1 16,6 4 1-16,1 5 3 0,4 0 1 0,23 20 1 15,-12-9 0-15,-4-2 4 0,16 10 1 16,-14-7 0-16,-5-5 2 0,-7-1 0 16,-2 0-1-16,2 0 1 0,-3-2-1 15,-4 3 2-15,0-6 2 0,-7-2 1 0,-2-2 7 16,-3 1 9-16,-3 0 6 0,0-3 8 16,-4-1 2-16,-4 1-1 0,1 2-1 15,-5-1 1-15,-1-3 0 0,1 0 2 0,-1-4 3 16,1-2 4-16,-2-1 1 0,1-4 0 15,-3-4-1-15,-5-12-1 0,1-6-4 16,4-5-5-16,2-6 0 0,4-6-5 16,1-2-7-16,6-3-2 0,9-34-8 0,0 24-8 15,0 13-11-15,0 10-28 0,0 0-23 16,4 3-25-16,1 3-25 0,2 2-34 0,0 1-43 16,0 5-65-16,0 1 86 0,-4 6-484 15,-2 4 107-15,-1 2 90 0</inkml:trace>
  <inkml:trace contextRef="#ctx0" brushRef="#br0" timeOffset="14939.7177">24351 2039 40 0,'-1'-15'136'0,"-4"0"58"15,-1 2 18-15,-2 1 5 0,2 4-8 16,-2 3-15-16,-1 5-15 0,-6 5-13 0,-7 13-8 15,-18 30-5-15,3 8-3 0,2 8-3 16,-12 30-7-16,23-26-6 0,5 3-7 16,2 3-7-16,7-16-8 0,9-7-8 0,2-6-5 15,9 37-6-15,5-9-5 0,9-3-6 16,-4-22-5-16,11 6-12 0,8-6-19 16,-8-16-26-16,-1-9-43 0,-1-5-61 15,0-2-43-15,3-4-43 0,2-4-52 0,-3-3 90 16,-7-6-319-16,5-5 75 0,-3-6 62 15</inkml:trace>
  <inkml:trace contextRef="#ctx0" brushRef="#br0" timeOffset="15169.0644">24615 2188 71 0,'8'-12'174'0,"2"3"39"0,5 2 11 16,2 6-4-16,1 2-4 0,-1 2-3 0,11 9-6 15,0 1-8-15,-5 9-8 16,-2 5-10-16,17 26-10 0,-18-10-12 0,-6-4-10 16,-8-4-12-16,-4 4-8 0,-3 1-10 15,-11 37-7-15,-10-7-9 0,-6-4-13 0,-5-2-27 16,-23 19-39-16,-6-8-79 0,13-24-114 16,-27 20 32-16,-5-9-364 0,2-4 83 15,-9-8 70-15</inkml:trace>
  <inkml:trace contextRef="#ctx0" brushRef="#br0" timeOffset="15673.0879">20540 4582 79 0,'0'0'177'0,"76"-32"57"16,33-25 29-16,40-12 11 0,28-3-2 15,30-10-8-15,32 0-12 0,29 0-14 0,20 0-14 16,14 4-16-16,0 4-16 0,-9 6-17 16,-7 3-16-16,-26 4-15 0,-21 3-12 15,-20 7-12-15,-22 3-8 0,-28 7-4 0,-30 0-3 16,-22 9-2-16,-49 10 0 0,-25 7 0 15,-13 5 1-15,-9 1 0 0,-5 4 0 16,-5 0-3-16,-3-1-6 0,-3 1-7 16,-5-1-17-16,0 0-8 0,-2 1-10 0,-5 1-15 15,0 0-21-15,-5-1-36 0,-3 3-49 16,-2 0-27-16,-3 2-28 0,1 2-33 16,0 0-41-16,0 0 71 0,5 1-90 0,-5-1-73 15,1 0-310-15,4 2 100 0,0-3 83 16</inkml:trace>
  <inkml:trace contextRef="#ctx0" brushRef="#br0" timeOffset="16280.6301">24839 2409 45 0,'5'-11'143'0,"-2"2"36"0,-2 1 8 16,0 3-7-16,3-1-15 0,-2 1-16 15,-1 2-19-15,0-1-17 0,-1 4-14 16,1-5-12-16,-1 5-15 0,0 0-5 0,0 0-5 16,0 0-4-16,0 0-4 0,0 0-5 15,8 9-2-15,-7-6-3 0,0 1-1 16,1-2 1-16,2 0 4 0,-2 2 9 16,0-3 10-16,0 2 11 0,3-2 10 0,-2 0 10 15,2-1 9-15,-5 0 7 0,0 0 5 16,13-3 3-16,-10-1-1 0,2-1-3 15,-2-1-3-15,-2-1-3 0,0 1-2 0,1-1-3 16,1 0-7-16,-3 1-14 0,-1 0-4 16,1 0-10-16,1 1-16 0,-2 2-29 15,1 3-56-15,-2-6-70 0,2 6-39 16,0 0-42-16,0 0-52 0,-4 12 89 0,3-2-391 16,-1 7 89-16,2 3 74 0</inkml:trace>
  <inkml:trace contextRef="#ctx0" brushRef="#br0" timeOffset="16472.6324">25024 2767 1121 0,'-3'9'687'0,"-2"-1"-222"0,4-3-121 16,-1 1-76-16,-2 0-52 0,3-2-37 16,0 0-27-16,1 0-20 0,0-4-14 15,-2 6-10-15,1-4-9 0,1-2-7 16,-3 3-9-16,3 0-13 0,-2-2-27 0,2-1-45 15,0 0-122-15,-2 4-92 0,1-1 53 16,0-1-449-16,-7 4 102 0,0-1 85 16</inkml:trace>
  <inkml:trace contextRef="#ctx0" brushRef="#br0" timeOffset="17838.9937">20066 3556 23 0,'3'-8'123'0,"0"-1"32"16,-3 4 9-16,0-1-5 0,-3 3-10 15,-1 1-11-15,4 2-5 0,-20 9-3 16,-5 10-3-16,-48 49-2 0,10 6 0 0,4 6-2 16,4 0-1-16,17-19-3 0,4 6-5 15,2-3-6-15,2 0-6 0,15-17-8 16,4-8-7-16,4-5-7 0,1 0-5 16,7-1-3-16,7 0-4 0,-2-3-3 0,7-3-6 15,2-3-4-15,2-3-6 0,8-7-6 16,3-2-7-16,2-6-7 0,1-5-10 15,3-9-9-15,2-4-7 0,27-13-8 16,-21 2-7-16,-9 2-4 0,-8 2 0 0,-4-3 2 16,2-4 2-16,-5 2 0 0,-1-3 0 15,-5 2 3-15,-3 1 5 0,-3 4 6 16,-3 4 5-16,-2 3 4 0,-2 3 1 0,1 1 1 16,-4 3 1-16,-1-1 0 0,0 4 0 15,-4 0 1-15,-1 6 0 0,-2 2 0 16,-3 3 0-16,-7 7-1 0,2 4 1 15,2 1 1-15,3 0-1 0,1 1-2 0,5-3 0 16,5 0 0-16,2-2 1 0,0-4 1 16,6 5 2-16,0-5 2 0,4 1 0 15,2-2 1-15,1-3 1 0,0-4 1 16,4-1 1-16,0-4-1 0,4-2 0 0,5-5 0 16,1-3 0-16,-5-2-1 0,-5-1-1 15,-3 2 1-15,0-9-1 0,-4 0-1 16,-4 2 1-16,-1 2 2 0,-5 2 2 0,1-1 3 15,-3 0-2-15,-1 2-3 0,-3 1-1 16,0 2-4-16,-1 1-4 0,-2 1-6 16,0 2-8-16,2 1-22 0,-1 3-12 0,3-1-22 15,-1 2-13-15,2 0-25 16,-1-2-26-16,1 2-54 0,4 1-6 0,-1-1 1 16,1-1 2-16,2 3-2 0,2-5 2 15,1-1 2-15,2-1 7 0,3-6 10 16,6-6 15-16,1-3 13 0,-1-1 13 0,1-2 12 15,-4 1 19-15,1-2 24 0,-1 0 23 16,-4 0 28-16,1-2 16 0,-3 5 17 0,-2 2 27 16,-2 2 27-16,0 3 23 15,-1-3 20-15,0 4 14 0,-1 2 9 0,0 3 8 16,-2 0-1-16,2-1-6 0,-2 3-8 16,2 1-12-16,-2 2-13 0,0 3-11 0,0 3-8 15,1 4-5-15,-5 8-2 16,-1 13-1-16,0 4-2 0,2 4-5 0,-1 5-4 15,5-1-6-15,3 1-4 0,2-1-2 16,3 0-3-16,3 0-2 0,3-2-3 0,2-2-2 16,0-5-3-16,5-2-2 0,-1-3-2 15,0-4-3-15,2-5-4 0,-4-5-3 16,2-4-2-16,-2-3-5 0,-1-6-4 16,3-3-5-16,3-6-3 0,0-6-4 0,-2-4-4 15,-3-4-2-15,-3-4-4 0,-3-5-8 16,-5-2 0-16,0-2 0 0,-5-1-1 15,0 2 2-15,-1 1 6 0,-2 3 3 0,0 8 6 16,1 5 3-16,-2 5 4 0,0 1 1 16,2 2-1-16,1 4-4 0,-3 1-3 15,3 3-4-15,-2 2-1 0,1 4 0 16,2-1-1-16,-7 11 0 0,3 6 3 0,-4 10 0 16,-1 1 2-16,6 3 1 0,-1 0 0 15,2 2-4-15,2 1-22 0,4 0-38 16,1 1-42-16,4-3-44 0,1 1-60 15,1-1 74-15,6-3-85 0,-4-1-314 0,6-5 88 16,-2-1 74-16</inkml:trace>
  <inkml:trace contextRef="#ctx0" brushRef="#br0" timeOffset="18494.5527">20686 4079 1222 0,'-3'0'710'0,"3"0"-269"16,-8-3-147-16,4 2-85 0,1 0-49 15,-1 0-30-15,0-2-20 0,0 2-14 16,0-1-14-16,2 1-8 0,-3-1-5 0,1 1-7 15,3-1-6-15,-3-1-7 0,1 2-19 16,3 1-48-16,-4-2-96 0,4 2-93 16,0 0 76-16,0 0-94 0,0 0-292 15,0 0 86-15,0 0 72 0</inkml:trace>
  <inkml:trace contextRef="#ctx0" brushRef="#br0" timeOffset="19582.0329">20194 3020 12 0,'-20'-3'29'0,"-2"3"6"16,-16 3 0-16,-2 5 0 0,-40 14-1 0,-23 19 2 15,9 6 5-15,8 8 5 0,1 10 11 16,8 11 9-16,0 9 10 0,4 9 7 16,3 7 7-16,8 6 8 0,4 4 7 0,7 0 3 15,12 3 1-15,9-3 0 0,17-24-2 16,8 1 0-16,11 3 1 0,13 25-3 15,0-37-5-15,19 23-6 0,-6-38-5 16,8-4-7-16,5-5-4 0,4-5-5 0,9-8-3 16,2-7-3-16,4-8-4 0,6-4-3 15,4-10-2-15,-12-11-3 0,28-6-3 16,33-15-3-16,-9-12-3 0,-8-10-1 0,-5-5-7 16,-9-8-4-16,-5-6-5 0,-16-6-3 15,5-5-2-15,-12-7-3 0,-6-6-2 16,-8-7-1-16,-25 20-1 0,-3-6-2 15,6-37-4-15,-21 30-1 0,-7-9 3 0,-5 1 5 16,-12-34 7-16,-12 17 6 0,4 39 6 16,-5 7 6-16,-8 10 3 0,-6 4 2 15,6 21-4-15,0 11-4 0,0 6-4 16,-7 5-4-16,-42 8-4 0,2 9-2 0,-29 18-4 16,9 9-4-16,8 9-11 0,12 7-19 15,6 6-33-15,31-13-23 0,8 5-31 16,3 3-37-16,16-10-43 0,11-4-33 0,3-3-33 15,9 3-171-15,10 36 70 0,11-9 57 16</inkml:trace>
  <inkml:trace contextRef="#ctx0" brushRef="#br0" timeOffset="20291.7901">20261 4669 81 0,'13'-5'157'0,"17"4"43"0,12-1 22 0,49 8 7 15,37 12-1-15,-3 7-8 0,5 4-11 16,0 0-13-16,3 3-16 0,-6-1-13 15,0-1-12-15,-4 7-12 0,-6-3-12 16,-4 4-11-16,-3-2-10 0,-8-2-10 0,-30-10-9 16,-3-2-8-16,-17-6-7 0,-9-5-7 15,-9-4-4-15,1 1-5 0,-3-2-3 16,-4-1-2-16,-4-3 0 0,-7-2 3 0,-3 0 6 16,0-1 2-16,-3-2 2 0,-2 0-1 15,-3-3-4-15,1-1-5 0,-4-1-6 16,-2-3-7-16,-2-5-5 0,-11-6-7 0,-6 0-6 15,-10 1-6-15,-32-8-4 0,-10 7-3 16,11 13-5-16,-29 5-4 0,-3 7-3 16,1 5-2-16,3 3-1 0,5 3-4 15,28-4 0-15,12-3 1 0,16-4-5 16,7 1-26-16,6-1-8 0,7 0 6 0,10-2 3 16,6-1 3-16,12-1 2 0,17-2 2 15,46-3 3-15,7-1 2 0,-2 3 0 16,0 0 1-16,-21 4 2 0,16 1 0 0,-24 3 2 15,-13 1 1-15,-10-1 5 0,-5 1 3 16,-3 2 3-16,-2 0 4 0,-8 0 4 16,-6-1 6-16,-4 3 7 0,-3 1 3 15,-6 4 2-15,-4 3 2 0,-8 9-5 0,-9 3-16 16,-26 25-48-16,-2-1-50 0,-4-5-68 16,1-3-79-16,-20 19 80 0,23-24-358 15,16-10 87-15,2-14 72 0</inkml:trace>
  <inkml:trace contextRef="#ctx0" brushRef="#br0" timeOffset="25533.7645">1177 1676 16 0,'28'70'50'0,"0"-1"12"0,0 2 5 0,1 0-1 16,0-1 0-16,-3-5-3 0,0-2-3 15,-7-18-2-15,-4-9-5 0,-3-7-7 16,0 1-14-16,-2-4-20 0,-1-1-36 0,-5-5-185 16,2-4 69-16,-3 0 46 0</inkml:trace>
  <inkml:trace contextRef="#ctx0" brushRef="#br0" timeOffset="25733.9752">580 1900 1 0,'6'-35'64'0,"17"-32"28"16,5-3 9-16,20-23-1 0,-9 31-3 0,19-23-6 15,-17 30-8-15,1-2-6 0,8 8-5 16,3 3-25-16,-1 10-30 0,-11 10-50 16,-7 12-103-16,-2 3-89 0,0 9 75 15</inkml:trace>
  <inkml:trace contextRef="#ctx0" brushRef="#br0" timeOffset="26111.5843">1477 2382 28 0,'37'-101'41'15,"-13"26"7"-15,-5-5-2 0,-5-5-6 0,-4-3-4 16,-2-5-5-16,-7-2-4 0,-4-1 0 15,-8-34 8-15,2 43 14 0,-1 4 20 16,-3 5 18-16,4 20 14 0,3 14 13 0,-3 8 9 16,2 4 9-16,2 5 5 0,-2 6 4 15,4 3-8-15,0 5-13 0,0 5-15 16,0 4-15-16,3 4-10 0,0 0-8 16,3 19-6-16,2 16-4 0,5 48-4 15,7 42-4-15,2-3-1 0,3-4-4 0,8-3-2 16,0-7-2-16,6-8-3 0,-8-29-3 15,3-3-1-15,2-4-13 0,1-7-18 16,-8-15-38-16,-2-10-64 0,-4-5-43 0,2-2-37 16,-2-2-168-16,0 1 56 0,-2-5 49 15</inkml:trace>
  <inkml:trace contextRef="#ctx0" brushRef="#br0" timeOffset="27623.8508">1598 2051 98 0,'-8'-6'156'0,"3"2"21"0,0-2 1 15,2 2-11-15,2-3-12 0,2 0-13 16,1-3-11-16,8-3-10 0,5-10-7 0,5 0-7 16,5-2-9-16,23-21-9 0,-2 2-7 15,1 5-8-15,2-2-6 0,-15 12-5 16,-4 3-6-16,-5 3-6 0,0 0-2 0,-2-1-2 15,0-1-3-15,-4 2-2 0,-3-2-3 16,-2 1-1-16,-2 2 2 0,-5 5 7 16,-3 2 5-16,1 3 3 0,-5 0 0 15,-2 4-4-15,-1 2-5 0,0 2-5 0,-1 2-7 16,-2 3-4-16,-3 6-6 0,-8 12-3 16,2 5-3-16,0 4-3 0,2 6-2 15,2 0-1-15,2 3-3 0,5 2-1 16,2-3 0-16,6 2-1 0,1-3-2 0,5 1 2 15,5-4 0-15,3-1-1 0,1-3-2 16,4-6-1-16,1-6-2 0,3-4-3 16,1-5-3-16,-4-6-6 0,-1-3 3 15,4-8-1-15,1-2 1 0,0-7 2 0,-4-5 1 16,21-22-1-16,-17 9-2 0,-4 6 1 16,-5 4-1-16,1 2 8 0,2 2-5 15,-5 2-8-15,2 4 1 0,-7 3-1 16,5 7 1-16,-3 2 4 0,-2 1 0 0,-1 4 0 15,1 1 5-15,2 2 2 0,1 4 1 16,-2 2 3-16,-2 2 1 0,-1 0 3 16,0 3 2-16,-3-1 3 0,-1 0 0 0,-2 0 3 15,-2-3 5-15,0-2 7 0,-2-1 7 16,0-1 7-16,0-1 3 0,0-2 4 16,-2-1-1-16,2-2-3 0,0 0-4 15,-7-10-6-15,3-3-5 0,-1-3-5 0,2-13-5 16,2-5-5-16,1 2-4 0,1-4-5 15,5 4-2-15,-2-3-3 0,5 2-8 0,2 3-5 16,-1 2 0-16,3 2-3 0,3 2-2 16,1 2-1-16,-1 2-1 0,4 4 0 15,0-1 0-15,1 2 2 0,3 2-4 16,0 2 3-16,0 3-8 0,1-2-4 0,-6 2 2 16,0 2 0-16,7-4-2 0,-5 2 2 15,-5 1 3-15,-1 2 11 0,-1-2-3 16,0 0 2-16,-3 0 5 0,0 1 3 15,-5-1 1-15,1 2 4 0,-2-2 3 0,-2 0 4 16,0-1 4-16,0 3 2 0,-2-2 4 16,-2 2 2-16,1 5 1 0,-4-11 0 15,-1 5-3-15,-2 3-1 0,-2 1-1 16,-2 3-3-16,-4 2-2 0,-9 9-3 0,-2 4-2 16,1 3 0-16,3 5-1 0,-2 2-1 15,3 2 1-15,4 0-4 0,4 2-1 16,2-2 1-16,5-1 1 0,5-4 0 15,2-5 2-15,5-1 1 0,6 3 0 0,6-4 1 16,5-4 1-16,0-8 1 0,0-2-1 16,13-6-5-16,0-5-3 0,31-12-4 15,-20 1-3-15,-12 0 2 0,-4 1 0 0,22-15 3 16,-20 7 1-16,-6 5 3 0,-12 4 1 16,2-1 4-16,-7 4-3 0,1 0 6 15,-7 3 5-15,0 0 4 0,-2 1 5 16,-2 1 4-16,0 0 2 0,0 1 1 0,-2 0 0 15,0 0-1-15,-2 2-1 0,0 0-1 16,-1-1-3-16,1 2-2 0,1 0-2 16,-1 1-2-16,1 1-2 0,0 0-3 0,3 4-2 15,-4-6-2-15,4 6-2 0,-4-6-3 16,4 6 1-16,-5-4-5 0,5 4-3 16,0 0 2-16,-2-4 1 0,2 4 1 15,0 0 0-15,0 0 1 0,0 0-1 0,0 0 0 16,0 0 0-16,0 0-2 0,0 0 0 15,3-7 1-15,-3 7 3 0,0 0 1 16,0 0 1-16,0 0 3 0,0 0 0 16,0 0 1-16,0 0 0 0,0-6 0 0,0 6-2 15,0 0 0-15,-3-6 0 0,3 6-1 16,0 0-1-16,-7-6 0 0,7 6-1 16,-2-3-2-16,2 3-3 0,0 0-3 15,-7-3-4-15,7 3-2 0,0 0-1 0,0 0-1 16,0 0 3-16,0 0 2 0,4 14 3 15,-1-5-1-15,3 3 3 0,4 2 2 16,4 8 1-16,3-2 3 0,1-4 1 0,2 2-1 16,0-4-8-16,2-1-16 0,1-4-15 15,-2-4-15-15,-2-2-12 0,0-3-38 16,-2-3-13-16,3 0-18 0,5-7-10 16,-1-2-3-16,-5-3 0 0,-3-5 3 0,-3-4 6 15,-4-3 12-15,-3-2 14 0,-6-6 7 16,-3 0 20-16,-5-1 19 0,-1-2 21 0,-11-28 30 15,5 19 23-15,0 8 21 16,1 11 24-16,-2 0 22 0,2 2 21 0,-2 4 17 16,2 1 11-16,2 4 8 0,3 5 0 15,2 2-5-15,1 4-12 0,2 1-16 0,-1 0-14 16,2 2-12-16,3 3-10 0,0 0-6 16,0 0-5-16,9 24-2 0,3 3-3 15,5 3-2-15,16 29-2 0,2-3 0 0,1 1-1 16,3-2-2-16,2-2-2 0,-1-1-6 15,-1-1-10-15,0-2-17 0,-11-13-39 16,-5-6-41-16,-3-3-46 0,-1 0-41 16,-1-1-26-16,-7-1-22 0,1-1-12 0,-5-4-132 15,-7-4 58-15,0-2 50 0</inkml:trace>
  <inkml:trace contextRef="#ctx0" brushRef="#br0" timeOffset="28123.7408">3876 1367 137 0,'-25'-10'72'0,"3"-3"-20"0,4-3 0 16,4 1 7-16,4-1 8 0,3 2 8 15,3-4 7-15,1 2 7 0,3-2 7 16,2 0 3-16,1 1 4 0,1 1 0 0,2 1-3 16,2 1 7-16,1 3-10 0,1 1-4 15,4 3-4-15,0 3-1 0,0 4-5 16,4 1-4-16,-2 3-4 0,13 6-6 16,0 2-5-16,-1 2-5 0,1 2-5 15,0 0-1-15,0 0-4 0,0 0-3 0,-3-1-2 16,0-2-3-16,-3-2-3 0,-3-4-1 15,-4-1-1-15,-2-2-1 0,-4-4 0 16,0 0 0-16,-3-2-2 0,1-2-1 0,-2-1-3 16,0-2-2-16,-3-2-3 0,-2-3-3 15,-2 1-4-15,1-6-3 0,-8-1-1 16,1-8-1-16,-3-1 1 0,0 3 0 16,1 4 2-16,3 4 2 0,1 2 1 0,0 0 0 15,2 2-6-15,2 1-1 0,2 1 0 16,0 1-4-16,3-1-3 0,4-1-2 15,2 0-4-15,5 5 2 0,0-1-2 16,5 5 2-16,1 0 1 0,12 2 0 0,2 5 0 16,-3 1 1-16,2 4 1 0,-1 0 1 15,-1 4 0-15,-4 0 1 0,-2-1 0 16,-4-1 2-16,-6-2 5 0,-4-4 9 0,-5 1 11 16,0-1 15-16,-2-1 10 0,-3-2 7 15,-2-3 4-15,0 0 6 0,0 0 3 0,0 0-3 16,0 0-1-16,0 0-3 0,0 0-5 15,-20-16-6-15,12 1-6 0,-1-11-11 16,0-2-24-16,4-2-46 0,4 5-72 16,6-7-70-16,7 3-71 0,7-2 81 0,21-16-373 15,-6 15 90-15,16-10 73 16</inkml:trace>
  <inkml:trace contextRef="#ctx0" brushRef="#br0" timeOffset="29826.2375">5440 708 922 0,'0'0'433'0,"0"0"-251"0,0 0-135 0,3 4-59 16,1 1-42-16,0 5-2 0,2 4-6 15,5 10 2-15,1 0-3 0,-2 5-8 16,1-3-2-16,0 0-3 0,-2-1-10 0,2-2-77 15,-2-3 28-15,0-4-90 0</inkml:trace>
  <inkml:trace contextRef="#ctx0" brushRef="#br0" timeOffset="30022.2571">5235 366 40 0,'-2'-4'70'0,"2"-2"6"15,0 4-9-15,2 0-16 0,2 1-22 16,0 1-26-16,6 2-115 0,-1 1 36 16,6 4 26-16</inkml:trace>
  <inkml:trace contextRef="#ctx0" brushRef="#br0" timeOffset="30253.3064">5599 378 31 0,'0'-4'114'15,"0"4"28"-15,1-1 6 0,-1 1-4 16,0 0-8-16,10 17-10 0,0-4-10 0,2 12-8 15,6 2-9-15,18 30-9 0,-6 0-5 16,1-2-6-16,0 5-10 0,-1 0-17 16,-2-3-30-16,-6-12-42 0,4 17-60 15,-5-17-35-15,-5-9-110 0,-3-6 37 0,1 0 32 16</inkml:trace>
  <inkml:trace contextRef="#ctx0" brushRef="#br0" timeOffset="30839.8385">5768 1124 6 0,'-4'-6'76'0,"4"6"35"16,5-11 16-16,6 0 5 0,7-4 0 16,3-4-7-16,2 2-7 0,5-4-9 15,23-13-7-15,-8 6-9 0,-10 5-6 0,-5 3-8 16,0 1-3-16,-1-1-4 0,0-2 1 15,-1 1 5-15,-2 0 4 0,-4-3 5 16,-2 2 5-16,-4 2-3 0,-4 3 6 0,-2 1 3 16,-4 5 4-16,-1-1-2 0,-3 3-2 15,-2 2-8-15,-2 0-8 0,-1 2-9 16,-1 1-8-16,-3 2-9 0,-2 4-8 16,-4 2-6-16,-8 8-5 0,1 4-4 0,2 2-4 15,0 3-4-15,3 3-2 0,4 1-3 16,1 1-3-16,4-5-3 0,7 0-3 15,-1-4-3-15,4 2-4 0,1-3-10 16,3 0-19-16,3-2-12 0,3-4-6 0,1-1-9 16,4-3-2-16,3-5-2 0,11-2-3 15,2-7-1-15,2-1 7 0,-2-5 1 16,1 0 12-16,0-2 0 0,-3 1 5 16,-2 3 3-16,-1 0 0 0,-2 1 0 0,-4 4 3 15,-3 2 6-15,-4 2 1 0,0 3 7 16,-4 2 5-16,0 0 4 0,1 4 4 0,-2 0 6 15,-1 5 4-15,-3 1 3 0,-1-1 4 16,-5 2 3-16,0-2 4 0,-1 7 4 16,-4-2 8-16,1-2 7 0,-1-1 14 15,1-3 12-15,2-2 12 0,-2-1 5 0,1-3 3 16,2 0-1-16,0-3-4 0,1-1-5 16,0 0-9-16,0 0-8 0,2-23-7 15,7-3-4-15,1-4-9 0,5-2-14 0,12-30-17 16,-1 20-26-16,-4 10-56 0,-1 7-45 15,7 2-60-15,-3 2-53 0,5 4-234 16,2 2 78-16,-1 1 64 0</inkml:trace>
  <inkml:trace contextRef="#ctx0" brushRef="#br0" timeOffset="31503.0188">6883 739 34 0,'-8'0'124'0,"8"0"41"0,-3 0 6 16,3 0-7-16,0 0-9 0,0 0-11 15,0 0-9-15,0 0-7 0,0 0-8 0,0 0-7 16,17-4-6-16,-8 0-8 0,6 0-6 16,-2-2-6-16,4-1-5 0,4-5-6 0,2-3-5 15,-2 1-6-15,-1-2-5 0,-1-2-10 16,-1-2-12-16,-1-3-10 0,-6-1-12 15,-1-3-14-15,-3-1-22 0,-7 0-14 16,-3-6 1-16,-5 0-9 0,-6-3 6 0,-13-25 8 16,-6 5 15-16,6 20 18 0,3 10 19 15,3 3 15-15,2 5 11 0,1 2 12 16,5 3 12-16,2 2 3 0,2 3-1 16,0 4-7-16,4 1-10 0,0 1-9 0,1 3-8 15,0 4-5-15,2 4-1 0,1 9-2 16,0 5 0-16,1 15-1 0,2 5-1 0,6 39 0 15,3-3-2-15,2-1-2 0,3-2-7 16,1-4-14-16,-5-14-34 0,-4-10-45 16,9 26-42-16,-2-19-43 0,-5-12-27 0,-3-9-27 15,0 1-174-15,1-3 64 0,-3-3 53 16</inkml:trace>
  <inkml:trace contextRef="#ctx0" brushRef="#br0" timeOffset="32288.445">6904 1055 62 0,'-1'-9'110'16,"0"-1"25"-16,3-6 8 0,8-12 3 0,1 2 2 15,8-3-4-15,20-23-6 0,5 2-7 16,2 3-9-16,3 1-9 0,1 5-7 16,-11 13-7-16,-6 3-4 0,16-13-3 15,-11 9 1-15,-9 7 2 0,-7 5 4 0,0-1 5 16,-4 3 5-16,-1 2 6 0,-7 5 7 15,-1-1 3-15,-5 4 2 0,3 0-5 0,-5 1-7 16,0 1-10-16,-2 3-12 0,0 0-11 16,-7 5-8-16,-6 4-9 0,-7 6-8 15,-1 3-6-15,0-1-6 0,0 2-6 16,2 1-6-16,0 2-3 0,6-1-3 0,-1 0-4 16,5-2-2-16,4-4-3 0,1-4-3 15,3 1-5-15,1-3-5 0,1-1-3 16,3-2-8-16,1 0-6 0,2-1-1 0,3-2-2 15,1-3 1-15,8-1-2 0,-1-4 0 16,12-2 1-16,-3-6 2 0,-2 1 2 16,0-2 1-16,-3 0 1 0,-6 2 7 0,-2 1 1 15,-4 3 5-15,-1 1 6 16,-3 0 6-16,-1 1 5 0,0 1 3 0,0 0 3 16,-2 1-3-16,3 1-3 0,-5-1-4 15,1 2-5-15,1-1-5 0,0 1-5 0,-2 1-2 16,-1 1-3-16,3-3-3 0,2 3-1 15,-5 0 0-15,7 0 1 0,-3 2 0 16,-1-2 0-16,6 1 1 0,2 0-1 16,0-1 0-16,3 0 1 0,4 0-2 0,2-1 2 15,0-2-2-15,10-1 2 0,0 0-2 16,-3-2 2-16,2 1 0 0,-6-3 1 16,2 1 2-16,-5-2 1 0,-2 2 1 0,-5 0 1 15,1 0 1-15,-2-1 1 0,-2 0 2 16,-2 1 2-16,-3-2 4 0,-1 2 1 15,0 2 2-15,-3-2-1 0,-1 1 0 0,-1 2-3 16,-2 0-3-16,-2-1-2 0,0 1-2 16,0 2-3-16,-1-1-2 0,1 3-1 15,-2 0-2-15,0 4 0 0,-1 0-2 0,1 1 1 16,-3 3-3-16,0 0 2 0,4 1 0 16,1 0 2-16,1 0 1 0,1 0-1 15,1 0 0-15,3 2 1 0,0-3-1 16,2 3-1-16,3 0-6 0,3 1-10 0,1-1-12 15,0-2-14-15,5-2-14 0,0-1-8 16,3-2-16-16,0-3-13 0,0 0-14 0,0-1-7 16,0-2 3-16,1-1-29 0,1 0-6 15,-1-2-4-15,-3 1-2 0,0-2-2 16,2 2-2-16,-5-3-3 0,4 0 0 16,-4 2 4-16,1-1-96 0,-1 0 43 0,-3 0 36 15</inkml:trace>
  <inkml:trace contextRef="#ctx0" brushRef="#br0" timeOffset="32898.0808">8281 481 54 0,'0'0'96'15,"0"0"22"-15,0 0 8 0,0 0 4 0,0 0-2 16,0 0-8-16,17-7-6 0,-9 4-8 15,1 0-7-15,2-2-6 0,1-2-5 16,0 1-7-16,-1 0-2 0,-1-3-4 16,-3 1 0-16,0 2 1 0,1 0-2 0,-5 0-1 15,1 0 0-15,-1 2-5 0,-2-1-4 16,-2 2-8-16,0-1-7 0,-4 3-5 16,1 0-4-16,-5 1-1 0,-1 2 2 0,-4 3 6 15,-1 0 2-15,3 4-1 0,-8 7 0 16,1 2-2-16,5-4-2 0,3 0-3 0,3-1-3 15,1 0-1-15,0 1-2 0,6-3-1 16,-1 0 0-16,2 0-1 0,1-2 0 16,2 5-2-16,5-1-2 0,2-1-14 15,10 1-24-15,4-3-57 0,3-3-59 16,6-2-46-16,3-5-41 0,3-1-178 0,3-4 65 16,35-8 54-16</inkml:trace>
  <inkml:trace contextRef="#ctx0" brushRef="#br0" timeOffset="33177.9408">9092 115 80 0,'-9'-10'157'0,"-2"2"41"15,-2 0 20-15,0 0 7 0,-2 5-3 16,3 2-11-16,-2 1-13 0,-1 2-15 15,-3 4-14-15,-3 7-13 0,-1 3-13 16,0 6-10-16,3 2-11 0,2 1-10 0,2 3-9 16,2 1-9-16,5 0-8 0,4 2-6 15,3 0-5-15,2-5-6 0,3 2-7 0,5 0-7 16,7-2-8-16,1-5-17 0,8 1-26 16,3-2-65-16,3-4-60 0,1-3-69 15,5-2 60-15,3-3-325 0,-2-2 75 16,-2-6 63-16</inkml:trace>
  <inkml:trace contextRef="#ctx0" brushRef="#br0" timeOffset="33477.1176">9360 198 1208 0,'-3'-16'616'0,"1"3"-249"0,0 3-159 16,6 1-95-16,-1 3-46 0,7-3-32 15,3 3-18-15,3 1-8 0,5 2-4 16,0 2 6-16,0 2 3 0,13 4 6 0,-3 3 9 16,-2 2 7-16,-2 1 3 0,-1 5 5 15,-4 2 3-15,-4 5 3 0,-1-2 3 16,-6 2 4-16,-5 6 5 0,-4-2 6 0,-9 3 4 16,-3 2 3-16,-20 29 1 0,-9-6-2 15,-4-1-2-15,-4-11-4 0,-4 1-5 16,2-6-4-16,11-15-5 0,9-6-3 0,8-3-8 15,2-3-23-15,6-3-60 0,-1 0-85 16,6-3-84-16,-1 0 65 0,0-2-420 0,1 1 94 16,4-3 78-16</inkml:trace>
  <inkml:trace contextRef="#ctx0" brushRef="#br0" timeOffset="33995.8944">5639 1723 1 0,'33'-10'90'0,"50"-7"43"0,62-19 23 0,29-3 9 16,20-6 0-16,15-7-4 0,8-1-8 15,14-4-8-15,12-2-7 0,0-4-8 16,-3 4-9-16,-6 2-7 0,-3-2-8 16,-11 4-9-16,-11-1-6 0,-19 2 0 0,-11-1 5 15,-21 2 4-15,-9-4 3 0,-10 7-2 16,-13 5-5-16,-13 4-5 0,-41 13-8 15,-4 6-7-15,-19 6-14 0,-15 4-24 0,-8 3-34 16,-8 3-80-16,-5 3-45 0,-1-1-23 16,-4 0-26-16,0 2-37 0,-6 1-159 15,-2 1 61-15,0 0 52 0</inkml:trace>
  <inkml:trace contextRef="#ctx0" brushRef="#br0" timeOffset="34238.9728">9956 248 102 0,'0'-11'184'0,"0"1"34"0,0 1 12 15,0 0 3-15,-1 1-1 0,0-2-7 0,0 2-9 16,-1 1-16-16,0 0-18 0,1 1-17 15,0 2-19-15,1 0-28 0,0 1-43 16,0 3-52-16,-1-4-83 0,1 4-80 0,0 0-59 16,0 0-160-16,-1 18 60 0,1-7 50 15</inkml:trace>
  <inkml:trace contextRef="#ctx0" brushRef="#br0" timeOffset="34379.8257">10047 441 1870 0,'-18'3'871'0,"2"-3"-408"0,-2 0-220 16,-1 2-117-16,-12 3-93 0,-1 3-160 15,-4 6-8-15,-29 21-423 0,-22 22 93 16,-7-5 77-16</inkml:trace>
  <inkml:trace contextRef="#ctx0" brushRef="#br0" timeOffset="35511.1087">8322 853 29 0,'352'-132'47'0,"-11"11"7"0,-11 9 1 0,-25 10-3 15,-15 13-14-15,-24 16-25 0,-24 15-109 16,-27 14 32-16,-20 20 20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6:26:24.685"/>
    </inkml:context>
    <inkml:brush xml:id="br0">
      <inkml:brushProperty name="width" value="0.05292" units="cm"/>
      <inkml:brushProperty name="height" value="0.05292" units="cm"/>
      <inkml:brushProperty name="color" value="#FF0000"/>
    </inkml:brush>
  </inkml:definitions>
  <inkml:trace contextRef="#ctx0" brushRef="#br0">9069 2070 8 0,'3'139'29'0,"6"-6"8"0,-7-37 4 0,5 36-1 16,-3-44-2-16,3-1-1 0,0-4-2 15,-4-21-2-15,4-11-2 0,-4-9-1 16,1 1-1-16,1-2 0 0,-2-5-1 0,2-2 0 16,-4-8 0-16,1-5 0 0,-2-4 1 15,1-4 2-15,0-1 3 0,-1-3 5 16,1-1 8-16,1 0 6 0,-2-2 3 16,0-6 1-16,2 9-1 0,-2-4-2 0,1-1-1 15,-1-4-4-15,0 6-13 0,0-6-15 16,0 0-15-16,0 4-25 0,0-4-27 15,0 0-22-15,0 0-26 0,0 0-61 0,0 0 27 16,0 0-86-16</inkml:trace>
  <inkml:trace contextRef="#ctx0" brushRef="#br0" timeOffset="110246.6324">12451 1694 988 0,'-15'-24'576'15,"4"1"-223"-15,1 6-145 0,5 0-77 16,-1 3-42-16,4 1-29 0,1 2-19 16,1 0-11-16,0 1 2 0,1 1 4 15,0-1 4-15,1 2 3 0,4 1 3 0,-1 4 4 16,3 0 5-16,2 4 6 0,6 5 6 15,7 7 4-15,3 6 1 0,19 20 0 16,3 4-3-16,-7 2-6 0,-10-11-3 0,-5-4-5 16,-5-4-2-16,0-1-4 0,0-2-6 15,0-1-3-15,-1-3-3 0,-2 0-2 16,2-3 0-16,-7-5 2 0,1-2 3 16,-4-2 5-16,-1-2 3 0,0-1 4 0,-3-4 4 15,2-3 0-15,0-2-2 0,4-5-4 16,0-13-3-16,4-1-3 0,-5-3-4 15,-1-4-3-15,0-4-9 0,-2-1-1 0,0-1-2 16,-4 2 3-16,5 1-6 0,-2 0-3 16,-3 3-4-16,4 3-2 0,-5 5-1 15,4 5-3-15,-4 2-3 0,3 3-1 16,-3 2-4-16,-2 2-4 0,4 1-5 0,-2 3-4 16,0 1 0-16,4 0-2 0,1 3 1 15,0 2-2-15,5 3 4 0,1 3-2 16,11 8 0-16,-3 4 1 0,4 1-1 0,-2 3 1 15,18 21-3-15,-9-13 5 0,-9-3 2 16,-3-4 1-16,4-2-1 0,-1 2 0 16,-2-3 2-16,6-2 0 0,-2-2 0 0,-2-2 1 15,2-2 0-15,-4-2 2 0,-2-5 3 16,-7-1 1-16,3-4 5 0,-4-1 6 16,-1-3 5-16,2-1 3 0,-2-4 3 15,0-2 3-15,-5-2 3 0,2-4 4 0,-5 2 2 16,0-4 1-16,-4 2-1 0,-4-3-3 15,-5-6-5-15,-2 1-3 0,-6 1 0 16,-2 5-7-16,0 2-7 0,-2 2-6 16,0 3-7-16,3 2-18 0,2 2 2 0,5 3-12 15,1-1-14-15,2 3-25 0,2-2-24 16,3 3-27-16,-2-2-2 0,4 2 8 16,2 1 9-16,-1-2 14 0,1 2 11 15,5-4 8-15,3-1 9 0,7 0 7 0,0-1 7 16,11-5 10-16,-4-1 1 0,1 1 7 15,-4 1 12-15,-2 3 12 0,-4 2 8 16,-3 0 5-16,0 1 7 0,0 1 6 16,-1 0 5-16,-2 1 3 0,-1 1 2 0,1 1 2 15,2 0 3-15,-1 1 2 0,-2 3 2 16,2 0 1-16,2 5-1 0,0-1-1 16,4 4-3-16,1 7-5 0,2-1-6 0,-6 0-10 15,3 2-18-15,1-1-35 0,-2 1-29 16,2-3-43-16,-1 1-40 0,1-3-61 15,-4-2 77-15,0-4-374 0,-1 0 85 16,-1-3 71-16</inkml:trace>
  <inkml:trace contextRef="#ctx0" brushRef="#br0" timeOffset="110412.7384">13782 1224 1361 0,'-20'-16'720'0,"4"2"-342"15,5 4-187-15,1 0-91 0,2 3-68 0,1 2-103 16,2-1-79-16,2 2-25 0,-2 1 8 16,4-1 11-16,1 1-3 0,0 3-15 15,2-1-115-15,-2 1 48 0,16 0 41 0</inkml:trace>
  <inkml:trace contextRef="#ctx0" brushRef="#br0" timeOffset="110830.1203">14265 859 23 0,'7'0'136'0,"0"3"44"0,-2 2 13 16,5 8 1-16,8 11-5 0,-6 6-5 16,6 4-7-16,10 34-9 0,-5 3-11 0,5-1-10 15,-5-5-11-15,3-1-10 0,-7-15-10 16,-4-13-9-16,1-4-10 0,-3-3-10 15,5-1-9-15,-6-5-8 0,3-1-8 16,-5-6-6-16,-3-4-1 0,-1-2-5 0,0-2 0 16,-2-2 6-16,-2-2 6 0,2-1-1 15,-3-3-5-15,-1 0-8 0,0 0-8 0,-6-10-5 16,1 3-4-16,-4-3-2 16,-9-7-4-16,-2 3-1 0,-5 0 1 0,0 5-1 15,-4 2 2-15,-3 5 4 0,-3 2 5 16,2 3 7-16,-5 6 4 0,0 2 5 15,-25 13 2-15,18-3 1 0,12-5 0 16,11-2 0-16,2 2-4 0,3-3-3 0,7-1-1 16,0-3-3-16,7 2-2 0,-3-2-3 15,6 0-2-15,2 0-2 0,3-2-3 0,7 2-8 16,15 0-16-16,6-4-55 0,9-5-73 16,45-8-88-16,33-17 39 0,-2-5-439 15,-15-9 102-15,-2-11 84 0</inkml:trace>
  <inkml:trace contextRef="#ctx0" brushRef="#br0" timeOffset="111527.0644">16247 1401 1196 0,'2'1'593'0,"-2"-1"-302"16,0 0-165-16,0 0-97 0,3-6-70 15,1-1-19-15,0-2 20 0,-1-6 9 0,4 0 31 16,-3-4 13-16,3-9 22 0,-2-1 17 16,-5 4 16-16,0 2 13 0,-1 2 11 0,-4-7 6 15,-2 1 6-15,-3 1-2 0,0 3-6 16,-8 0-7-16,2 5-10 0,-6 3-7 15,1 7-6-15,2 4-8 0,-2 2-4 0,-9 6-6 16,0 3-3-16,-2 5-4 0,2 4-4 16,1 5-4-16,-16 22-4 0,16-8-3 15,8-5-2-15,6-5-3 0,5 3-3 16,1 0-5-16,8-7-4 0,1-1-3 0,6-3-1 16,-2-2 0-16,6-1 1 0,8 4 3 15,-1-6 1-15,-2-5 4 0,3-2 0 16,-1-4 1-16,4-2 2 0,8-5 6 15,-4-2 6-15,1-5 10 0,-4-1 9 0,-1-2 8 16,-2-3 7-16,-5-1 2 0,-3 3 9 16,-2 2 10-16,-3 3 2 0,-2-2 2 15,0 3 1-15,-2 1-3 0,-2 0 3 16,3 4-1-16,-3 0-6 0,2-1-7 0,-2 3-9 16,0 4-10-16,1-7-10 0,-1 7-14 15,0 0-11-15,2-7-8 0,-2 7-8 16,0 0-14-16,0 0-31 0,8 13-11 15,-4-5-17-15,5 3-14 0,8 9-14 0,0-2-23 16,6-2-36-16,1-1-43 0,4-1 72 16,4-2-95-16,1-3-431 0,3-2 109 0,2-4 91 15</inkml:trace>
  <inkml:trace contextRef="#ctx0" brushRef="#br0" timeOffset="111829.0713">17046 1017 1375 0,'3'-12'749'0,"2"-1"-326"0,-3 2-167 16,-1 1-91-16,0 1-50 15,1-1-27-15,-2 0-15 0,-2 1-6 0,-1 0-1 16,-3 2 2-16,-2-3-1 0,-3 2 0 16,-4 1-3-16,-4 6-3 0,-3 0-1 0,-15 7-2 15,-32 13-2-15,3 7-1 0,5 6-2 16,6 3-3-16,3 1-2 0,16-7-5 15,9-4-3-15,7-3-3 0,1 0-5 16,5 2-3-16,4-1-3 0,3-2-9 0,6-3-8 16,2-1-5-16,5 0-11 0,8 4-16 15,5-3-24-15,6-3-34 0,7-1-44 16,2-7-46-16,5-2-55 0,7-5 86 0,-2-1-93 16,41-10-312-16,-7-2 90 0,-6-5 77 15</inkml:trace>
  <inkml:trace contextRef="#ctx0" brushRef="#br0" timeOffset="112897.9797">17578 953 108 0,'5'-9'188'0,"-1"2"38"0,-2-2 23 16,2 2 11-16,-2-1 7 0,-2-1 1 15,3 2-2-15,-3 0-8 0,-3 0-14 16,2 0-20-16,-2-2-20 0,-1 4-18 0,-4-2-17 15,-3 1-18-15,-3 1-19 0,-2 3-9 16,-6 2-11-16,-11 5-8 0,-2 4-9 16,-33 15-7-16,21-3-8 0,-9 11-8 15,18-6-7-15,10-5-5 0,10 0-6 0,0 1-4 16,3 1-6-16,5 0-5 0,0 0-6 16,6 0-6-16,2-5-7 0,4-2-7 0,3 0-6 15,10 8-10-15,4-4-24 16,4-3-25-16,5-3-30 0,3-3-31 0,5-7-30 15,-2 0-32-15,7-6-25 0,-3-2-27 16,4-4-13-16,-4-2-7 0,-1-1 5 0,-2-1 9 16,-2-3 22-16,-3-2 21 0,-3 2 19 15,-2 1 37-15,-4-1 38 0,-7 3 46 16,-1 3 40-16,-3 1 29 0,-4 0 29 16,-1 1 29-16,-1 2 24 0,-2-1 15 0,2 1 10 15,-2 0 9-15,-1 2 4 0,2 0 0 16,-1 0-6-16,0 1-8 0,-2 2-9 15,4-5-13-15,-2 3-12 0,1 0-11 0,3-2-8 16,3 1-7-16,-1-1-6 0,5-3-5 16,12-2-6-16,0-2-4 0,2-1-6 15,0 3-8-15,0-3-4 0,-1 2-3 16,-1 0-3-16,-7 1 0 0,-3 2 1 0,-2 0 5 16,-6 1 9-16,1 1 7 0,-3-1 8 15,0 2 7-15,-3 0-2 0,-2-1-5 16,0 5-4-16,-8-8-7 0,-2 4-3 15,-4 1-3-15,-5 3-1 0,-2 0 0 0,-10 7 0 16,-1 2-1-16,1-1-2 0,1 7-3 16,4 0-3-16,2 2-1 0,2 1-2 15,4 2-3-15,4 0-1 0,5-2-3 16,2-3-7-16,5 0 1 0,2-1 0 0,4 1-2 16,5 0-3-16,6 6-6 0,6-4-10 15,4-4-14-15,3-4-15 0,2-2-16 16,1-6-14-16,-5-1-4 0,10-4-3 0,-6-3 2 15,0-4 6-15,-4-4 7 0,-2-1 6 16,-1-4 5-16,-3-3 6 0,-3 0 7 16,-2 2 19-16,-5 1 17 0,-1-5 15 15,-2 9 16-15,-2 2 19 0,-1 1 17 0,-2 5 8 16,1 1-1-16,-3 2-2 0,0 5-7 16,4-9-7-16,-4 9-9 0,2-1-8 15,-2 1-3-15,0 0-4 0,1 21-2 0,1-2-2 16,-2 17-1-16,1 6-1 0,3 2-7 15,2 43 1-15,-1-4 1 0,-2-21 1 16,-1-10-2-16,2-7-5 0,1-2 2 0,-3-1 0 16,2-3-2-16,-2-4-2 0,1-5-5 15,-1-6-3-15,-2-7-1 0,2-3 0 16,-2-3 6-16,-2-4 4 0,0-1-2 16,-3-4 2-16,0-2 1 0,-1-4 0 0,-6-8 0 15,-5-14-2-15,2-6 0 0,-9-33-1 16,4-4-6-16,12 12 5 0,6 11 3 15,4 6 1-15,2-1 0 0,14-30-1 16,-4 21-5-16,-1 12-2 0,2 8 6 0,3 1 8 16,-1 6-1-16,2 2 0 0,-1 3-3 15,3 2-1-15,-4 7-2 0,-3 2 0 16,-1 5-1-16,1 2-3 0,-4 2 4 0,3 3-2 16,0 2-1-16,-4 4-1 0,6 9-1 15,-8-2-4-15,-1-1-8 0,-3-1-19 16,1 1-14-16,-2 1-23 0,-2-3-26 15,-3 1-27-15,3-4-26 0,-3 0-21 0,3-4-13 16,-1 0-34-16,1-5 68 0,1-2-104 16,-1-1-334-16,0 0 97 0,12-24 80 15</inkml:trace>
  <inkml:trace contextRef="#ctx0" brushRef="#br0" timeOffset="113097.9165">18541 716 40 0,'5'-29'94'15,"-2"7"59"-15,2 3 47 0,-1 4 36 16,-3 2 20-16,2 4 1 0,-3 1-7 0,1 1-15 15,0 3-19-15,1 0-14 0,-1 2-8 16,-1 2-6-16,0 0-5 0,5 10-9 16,-4-1-12-16,4 7-12 0,-2 4-11 0,3 12-12 15,-1 4-11-15,-1 3-9 0,1 2-14 16,1 1-12-16,8 34-20 0,-7-21-25 16,-2-13-32-16,3-5-65 0,-1-3-49 15,-2 0-48-15,1-5-65 0,0-1 81 0,-5-6-402 16,-1-5 91-16,-3-6 75 0</inkml:trace>
  <inkml:trace contextRef="#ctx0" brushRef="#br0" timeOffset="113247.0228">18497 1140 73 0,'-9'-9'219'0,"4"4"70"0,1-1 21 16,1 1-7-16,1 2-19 0,2-4-23 0,4 0-24 15,4-3-23-15,10-5-24 0,5-3-37 16,6 4-49-16,32-13-62 0,3 2-121 15,3-2-47-15,5 0-287 0,-6 1 69 0,-3-4 57 16</inkml:trace>
  <inkml:trace contextRef="#ctx0" brushRef="#br0" timeOffset="113641.4665">19667 549 1330 0,'-1'-18'729'0,"1"0"-305"0,-1 2-157 0,1 1-91 15,-3 2-54-15,2 0-31 0,-3 1-15 16,2-2-6-16,-5 1-1 0,1 2-2 15,-1 4-2-15,-3 2-3 0,-3 5 0 0,-6 3 2 16,-13 10 3-16,-27 21 3 0,0 9 1 16,-16 23-1-16,31-11-3 0,-12 23-2 15,19-20-6-15,7 2-1 0,5 2 0 0,11-13-6 16,8-7-5-16,5-7-4 0,4 3-3 16,7 0-1-16,14 27-9 0,-3-21-2 15,4-13-7-15,-4-9-10 0,7-3-15 16,2-4-31-16,2-5-26 0,7-6-27 0,0-8-31 15,0-3-33-15,31-19-40 0,-3-8-56 16,8-27 102-16,-27 12-85 0,11-28-318 16,-24 12 91-16,-3 1 76 0</inkml:trace>
  <inkml:trace contextRef="#ctx0" brushRef="#br0" timeOffset="113817.981">19929 635 603 0,'11'-54'279'16,"-5"12"-126"-16,-1 8-21 0,-2 3 21 16,-2 4 27-16,-1 7 25 0,0 1 23 15,0 5 11-15,0 3 2 0,0 2-10 0,0 1-17 16,0 1-20-16,0 2-21 0,-1 3-21 15,1 2-15-15,0 0-15 0,-5 10-11 16,0 6-11-16,-3 12-9 0,3 7-8 16,-1 1-8-16,2 7-14 0,0 2-24 0,-1 37-29 15,5-20-51-15,0-9-42 0,3-5-45 16,-3 0-57-16,2 36-59 0,-2-25 94 16,-1-14-409-16,-1-8 94 0,-7-3 78 0</inkml:trace>
  <inkml:trace contextRef="#ctx0" brushRef="#br0" timeOffset="114535.9724">19536 1026 1990 0,'-15'-12'1073'15,"5"1"-463"-15,0 4-254 0,3 1-154 0,2 0-94 16,3 2-50-16,2-2-26 16,5 0-15-16,3-3-7 0,10-5-4 0,7-1-3 15,5 1 0-15,3-1-3 0,36-12-21 16,-4 4-20-16,0 1-25 0,-13 5-18 0,-9 3-21 15,23-13-12-15,-3 0-3 0,-19 3-2 16,-12 1 7-16,-4 3 1 0,-3-2 14 16,-4-4 18-16,-1 0 29 0,-4 0 37 15,-2 0 21-15,-4 1 11 0,-1 3 15 0,-4 6 17 16,-3 1 21-16,1 4 13 0,0 1 5 16,-2 2-1-16,-1 3-7 0,1 0-10 15,-1 1-9-15,0 4-8 0,0 0-6 16,-8 12-3-16,2 2-1 0,-9 17-2 0,3 3-1 15,-13 35-2-15,2-1-2 0,11-14 0 16,2-9-1-16,2-6 1 0,4 1-2 16,4 1-2-16,0-5-2 0,3 0-4 15,1-2-2-15,1-4-2 0,3-8-4 0,-3-4-3 16,2-6-1-16,-1 0 1 0,3-4 2 16,-3-3 2-16,4-4 1 0,-1-3 0 0,12-11-1 15,0-4 0-15,-2-7 2 0,2-4-4 16,17-22-2-16,-16 11 0 0,-4 12-3 15,-4 5 11-15,1 0 3 0,-8 8 13 0,1 2-3 16,-3 3 4-16,-1 2 1 0,2 1-3 16,-5 2-3-16,1 0-8 0,1 1-9 15,-2 0-7-15,-1 3-4 0,0 0-2 16,0 0-2-16,10 9 2 0,-6-2-13 16,1 1-18-16,4 4-10 0,-2 1-15 0,2-2-13 15,0 1-8-15,2 0-3 0,0-2 3 16,3-2 0-16,0-1 1 0,2-1 3 15,-2-3 2-15,3-1 2 0,-4-3 5 0,5 0 5 16,-2-3 6-16,0-1 7 0,-2 0 14 16,1-3 15-16,-5 5 20 0,1-3 7 15,-1 3 10-15,-1-1 2 0,-3 3 5 16,-1-1-1-16,0 0-2 0,0 1-5 0,-5 1-3 16,0 0-3-16,9 5 1 0,-5 1-2 15,-2 2-3-15,1 0 0 0,-2 2-2 0,0 2-1 16,2 4 0-16,1-1-3 0,-2-2-11 15,-1 0-33-15,2-4-27 0,1 1-31 16,-2-2-33-16,0 1-33 0,2-1-42 16,0-1-24-16,0-2 101 0,-1 0-81 0,-1-4-325 15,3-1 89-15,-5 0 74 0</inkml:trace>
  <inkml:trace contextRef="#ctx0" brushRef="#br0" timeOffset="114958.6512">20917 733 138 0,'2'3'219'0,"3"2"27"16,0-1 2-16,-3 0-4 0,2-2-8 0,0 1-11 16,-2 2-12-16,4-1-13 0,-3 2-11 15,5-1-13-15,-5 4-15 0,5 2-15 0,0 0-14 16,-2 1-11-16,0-1-13 0,0 1-11 16,-3-1-9-16,0-2-9 0,2 0-8 15,-3-1-5-15,-2 1-7 0,2-3-6 16,0 1-5-16,-1-2-4 0,0 1-3 0,2-1-4 15,-3-1-3-15,1 1-4 0,-1-2-2 16,1 2-2-16,-1-2-2 0,0 0-4 16,0 0-7-16,0 0-9 0,0-3-15 0,1 4-12 15,-1-3-12-15,0-1-5 0,1 4-17 16,-1-4-24-16,0 0-31 0,-2 2-32 16,2-2-32-16,0 0-31 0,-9-1-38 0,9 1-211 15,-6-1 76-15,2 0 63 0</inkml:trace>
  <inkml:trace contextRef="#ctx0" brushRef="#br0" timeOffset="115303.9426">21147 223 1004 0,'7'-27'549'15,"4"3"-232"-15,-2 4-116 0,1 5-77 0,1 4-51 16,2 1-31-16,0 5-17 0,3 2-5 16,-1 4 10-16,1 4 7 0,11 7 2 0,-6 7 2 15,0 7 4-15,14 27 4 0,-15-7 0 16,-7-4 1-16,-7-3 1 0,0 1-1 16,-5 2-1-16,-4 3 0 0,-6 35-1 15,-2-25 0-15,-4-11-1 0,-8 23 0 0,2-22-1 16,1-11-2-16,1-7-2 0,0-1-1 15,0-4 0-15,2-3-1 0,0-1-2 16,1-6 2-16,4-1-3 0,2-4-1 16,1-3-2-16,-1 0-7 0,4 0-13 0,0-4-30 15,-1 0-61-15,4-3-69 0,-3-2-81 16,3-3-290-16,1-3 86 0,3-7 72 16</inkml:trace>
  <inkml:trace contextRef="#ctx0" brushRef="#br0" timeOffset="115543.9172">21748 272 1446 0,'2'-17'755'0,"3"-1"-340"0,-3 2-186 0,3 0-103 15,-3 0-60-15,-1 3-44 0,1 3-22 16,0-1-19-16,2 1 3 0,-3 1 2 16,-1 0-3-16,1-1-22 0,0 3-59 0,1 2-73 15,-1 1 45-15,0 2-301 0,-1 1 71 16,0 1 60-16</inkml:trace>
  <inkml:trace contextRef="#ctx0" brushRef="#br0" timeOffset="116689.0685">19404 903 60 0,'-2'-2'152'0,"2"0"43"0,5-3 24 16,10-3 16-16,16-4 8 0,74-22 2 15,12 1-5-15,9 0-11 0,7-1-13 16,7 7-15-16,-2 1-13 0,-1 2-15 15,-5 1-13-15,-4 0-13 0,-9 7-13 0,-35 2-10 16,34-6-12-16,-40 8-11 0,0-1-9 16,-22 4-8-16,-11 3-11 0,-9 0-19 15,-2 2-28-15,-4 0-36 0,-8 1-77 0,-3 2-77 16,-6 0-74-16,-7 1 94 0,-7 0-366 16,1 0 85-16,-25 5 70 0</inkml:trace>
  <inkml:trace contextRef="#ctx0" brushRef="#br0" timeOffset="116934.6368">19477 1015 1721 0,'-9'7'895'0,"9"-3"-440"16,9-4-222-16,5-4-114 0,22-2-58 0,78-16-28 15,6-9-13-15,6 0-1 0,2-2 8 16,-4 0 10-16,-1 2 7 0,-13-2 2 15,-32 13 0-15,-2 1-2 0,-1 2-2 16,-20 5-3-16,-12 5-4 0,-11-1-9 0,1 3-19 16,-6-1-45-16,-6 1-44 0,-4 1-47 15,-5 1-63-15,-3 3-23 0,-2 0-10 16,-6 1 90-16,-4 3-355 0,-4 2 82 0,-16 6 68 16</inkml:trace>
  <inkml:trace contextRef="#ctx0" brushRef="#br0" timeOffset="117483.8925">19834 869 10 0,'-3'3'112'0,"2"3"55"0,2 3 33 16,2 6 15-16,4 13 6 0,7 1-3 15,-2 3-5-15,24 30-11 0,-3-3-11 0,4-1-13 16,1-4-13-16,4-2-12 0,-1-5-10 16,-3-15-7-16,-7-6-7 0,19 8-5 15,-9-10-7-15,-4-7-7 0,-6-6-6 0,1 0-7 16,4-4-7-16,0-1-5 0,0-2-7 15,0-3-6-15,-8 0-5 0,-7-2-5 0,-2 1-3 16,-5 0 0-16,-1-1 4 16,-3 1 4-16,-2-1 1 0,0-1-6 0,-6 1-8 15,-2-2-7-15,0 3-9 0,-10-4-6 16,0 1-4-16,-9 2-5 0,-2-1-3 16,-13 2-3-16,-2 2-2 0,2-2-2 15,9 0-1-15,5 0-3 0,4 1-4 0,3-1-17 16,4 0-20-16,2 2-4 0,2-1 4 15,5 0 4-15,0-1 3 0,7 3 10 0,3 0-3 16,5 2 4-16,14 4 1 0,4-2 2 16,-2 4 2-16,3-2 0 0,-4 1 1 15,0 1 1-15,-4-1 3 0,-6-2 1 16,-6 1 2-16,-2-3 3 0,-1 0 1 0,-4 3 4 16,-3-1 1-16,-2 0-6 0,-4 3-22 15,-11 11-42-15,-2 1-46 0,-6 2-64 16,-28 21 45-16,-2-2-102 0,-7-6-335 0,0-2 94 15,-4-7 79-15</inkml:trace>
  <inkml:trace contextRef="#ctx0" brushRef="#br0" timeOffset="117955.6366">19230 1714 106 0,'-5'-9'208'0,"2"2"38"0,-1-1 4 0,3 3-14 15,-1 2-18-15,4 2-18 0,-2 1-14 0,6 6-8 16,5 8-8-16,4 12-5 16,23 30-7-16,-7 5-11 0,16 32-11 0,-18-25-8 15,4-1-11-15,-3-1-9 0,2-5-9 16,1-3-10-16,-8-17-7 0,-3-11-7 0,-4-7-7 16,0-1-7-16,-2-3-2 0,-2-5 3 15,-4-4 4-15,-4-2 14 0,0-1 18 16,2-3 13-16,-3-2 3 0,1-4-4 15,-2-3 1-15,1-7-14 0,2-4-10 0,-1-14-6 16,-1-6-11-16,-2-4-5 0,1-4-9 16,-2-1-14-16,1 0-19 0,-2 2-22 15,2 4-54-15,1 3-44 0,-1 5-39 16,-1 5-52-16,1 7-62 0,1 4 100 0,-2 4-83 16,2 1-42-16,0 3-17 0,2 3-223 15,0-1 85-15,2 3 72 0</inkml:trace>
  <inkml:trace contextRef="#ctx0" brushRef="#br0" timeOffset="118124.0725">19825 1923 396 0,'9'3'200'16,"-2"-1"-75"-16,2 1-19 0,-2-1 8 16,0 2 15-16,0-2 14 0,-1 3 12 15,2 0 10-15,-2-1 4 0,-1 3 2 0,3 3-4 16,2 1-7-16,-4 3-10 0,5 8-10 16,1 2-13-16,-5 1-10 0,1-4-10 15,-1 7-16-15,2-1-20 0,0-1-30 16,-2-1-38-16,-2-3-75 0,1-4-72 0,-1-2-61 15,0-1 74-15,-1-1-286 0,1-5 70 16,-2-3 58-16</inkml:trace>
  <inkml:trace contextRef="#ctx0" brushRef="#br0" timeOffset="118253.4663">19954 1780 1539 0,'-11'-14'793'16,"-2"3"-400"-16,4 1-236 15,2 3-210-15,0 2-99 0,3 2-84 0,0 0-172 16,3 3 68-16,1 0 57 0</inkml:trace>
  <inkml:trace contextRef="#ctx0" brushRef="#br0" timeOffset="118577.8916">20078 1901 67 0,'-3'4'140'0,"3"-4"26"16,0 4 10-16,0-4 6 0,4 7 6 15,0 2 5-15,7 1 2 0,8 10-2 0,3 0-4 16,2 3-8-16,22 17-9 0,-10-11-9 16,-9-4-11-16,-4-4-10 0,-1 1-11 15,-2-1-10-15,-1 0-5 0,-2-3-5 0,-4-3-3 16,-4-3-5-16,-4-3-6 0,1 1-5 15,-4-3-4-15,1 0-4 0,-3-2-3 16,-3-1-4-16,1 2-4 0,-6-1-9 16,1-2-8-16,-2-1-13 0,-5-2-14 0,-2-2-17 15,-10-3-26-15,0-5-40 0,1-2-35 16,3-4-45-16,2-6-42 0,3-4-31 16,8-2 76-16,0-3-80 0,8-1-285 0,1-4 83 15,4 0 69-15</inkml:trace>
  <inkml:trace contextRef="#ctx0" brushRef="#br0" timeOffset="118812.5849">20352 1606 148 0,'9'-15'67'0,"-4"5"-34"0,1 0-8 0,-2 2 5 15,-1 3 12-15,0 0 13 0,-1 0 11 0,1 2 8 16,-2-1 8-16,2 2 7 16,-3 2 8-16,2-5 7 0,-2 5 11 0,3-3 8 15,-3 3 7-15,2-4 9 0,-2 4 8 16,4-3 6-16,-3 2 5 0,-1 1 2 0,1-4 0 15,-1 4-5-15,2-2-8 16,-2 2-11-16,1-3-10 0,-1 3-12 0,1-2-13 16,-1 2-17-16,2-2-19 0,-2 2-20 15,0 0-21-15,0 0-23 0,0 0-57 16,0 0-57-16,1-4-98 0,-1 4-259 0,0 0 78 16,0 0 66-16</inkml:trace>
  <inkml:trace contextRef="#ctx0" brushRef="#br0" timeOffset="119106.1128">20436 1805 1887 0,'-5'7'935'0,"0"0"-465"0,1-1-253 16,3-1-148-16,-2 0-93 0,3 0-50 15,-1 1 38-15,1 0 14 0,1 2 23 16,1 1 11-16,-1 2 14 0,1 4 12 16,2 4 11-16,5 11 7 0,-2 1 3 0,1 1 1 15,3 0-2-15,-2 2-3 0,1-2-5 16,-1 0-3-16,1-4-3 0,-3 0-5 0,1-1-10 16,-2-6-17-16,0-4-30 15,-2-2-51-15,2-3-41 0,-1 2-55 0,0-3-70 16,-2-2 84-16,1-2-401 0,0-1 92 15,-2-5 76-15</inkml:trace>
  <inkml:trace contextRef="#ctx0" brushRef="#br0" timeOffset="119278.6953">20372 1742 80 0,'-12'-14'220'0,"4"5"52"16,0 0 9-16,3 4-20 0,0-1-34 0,3 2-36 15,0 1-46-15,-1 0-44 0,2 1-42 16,1 2-39-16,0 0-67 0,4-4-61 16,-1 3-61-16,5 1-87 0,3-1 42 15,4 0 36-15</inkml:trace>
  <inkml:trace contextRef="#ctx0" brushRef="#br0" timeOffset="119477.6823">20644 1419 113 0,'5'-11'230'0,"-3"1"50"0,-1 2 16 16,2 1-4-16,-2 1-12 0,0 2-21 16,2 0-20-16,-3 4-18 0,0 0-17 0,0 0-9 15,10 16-9-15,-3 11-13 0,-1 6-13 16,1 7-12-16,12 37-13 0,-4-1-18 16,1-1-27-16,-1 1-34 0,2 5-41 15,-1-7-78-15,-3-19-79 0,4 16-82 0,-6-21 72 16,-1-10-366-16,-3-5 86 15,0-2 72-15</inkml:trace>
  <inkml:trace contextRef="#ctx0" brushRef="#br0" timeOffset="119908.0718">20665 2115 1845 0,'-12'-15'978'0,"3"2"-470"15,2 3-261-15,2 0-145 16,3 2-78-16,3 0-47 0,3-1-13 0,5-2 8 15,2-1 6-15,2 2 8 0,0 2 5 16,2 1 4-16,0 1 3 0,0 2 0 0,3 2 1 16,-3 3 1-16,2 3 0 0,8 7 0 15,-1 0 1-15,0 5 2 0,-2 1 0 16,1 3 0-16,-2-2 1 0,1 1 0 16,-1 0 0-16,-1 1 2 0,1-2 0 0,3 0 1 15,1-4 0-15,0 1 0 0,2-3 1 16,1-2 1-16,3-3 0 0,-4-4 0 15,-5-3 1-15,-2-2 1 0,10-3 1 0,-6-1 2 16,-5 0 9-16,2-7 7 0,-5 1 7 16,-4-1 5-16,-5-1 5 0,-2-2 2 15,-2-1-2-15,-6 0-3 0,-4-8-5 16,-7 1-6-16,-6 1-5 0,-3 1-5 0,-6 4-4 16,-31-11-2-16,14 12-5 0,9 5 1 15,3 5-4-15,2 1-2 0,2 1-2 16,8 1-4-16,3 2-14 0,3-1-19 15,4 2-21-15,3 0-31 0,1 0-38 0,3 0-45 16,0 1 7-16,5 0-7 0,-4 1-25 16,4-1-40-16,0 0 88 0,0 0-333 0,25 1 79 15,-7-2 67-15</inkml:trace>
  <inkml:trace contextRef="#ctx0" brushRef="#br0" timeOffset="120270.5032">21226 1871 140 0,'6'-4'209'0,"-1"-1"28"0,5-2 8 15,2 0 1-15,6 0-6 0,1 3-8 0,12-2-13 16,1 3-12-16,5 6-14 0,2 3-15 16,31 12-15-16,-22-2-14 0,13 12-13 15,-5 3-11-15,-17-4-12 0,-9-3-10 16,-4-2-10-16,-2 0-7 0,-5-1-7 0,1 0-7 15,-5-1-5-15,-4-4-5 0,-2-4-3 16,-4-2-1-16,0-1-1 0,-4-2 3 16,0 0-1-16,-2-4 4 0,1-3 0 15,0 0 0-15,0 0 2 0,-20-3 5 0,9-7 4 16,-7-11 3-16,2-4-3 0,2-4-4 16,1-6-5-16,3-2-7 0,3-2-15 15,1-1-4-15,3-1-6 0,2 2-8 0,5 2-6 16,2 4-13-16,5-1-31 0,5 4-36 15,3 1-38-15,4 4-32 0,27-14-40 0,-11 15-46 16,-1 10 81-16,-5 4-95 16,6 0-390-16,2 4 104 0,3 3 85 0</inkml:trace>
  <inkml:trace contextRef="#ctx0" brushRef="#br0" timeOffset="120792.0663">22458 1506 76 0,'0'0'169'15,"3"6"36"-15,7 3 7 0,9 8 0 16,0 4-5-16,2 1-8 0,-1 3-9 15,21 22-10-15,-12-11-9 0,-8-2-12 0,0-8-10 16,1 3-12-16,-5 1-12 0,3-4-11 16,-2-1-11-16,0-1-10 0,-6-5-7 15,-1-5 1-15,-2-2 12 0,-2-4 18 16,-4-2 20-16,4 0 16 0,-4-3 6 0,-3-3-4 16,5 0-10-16,-5 0-9 0,3-13-13 15,-1-3-13-15,-1-6-9 0,0-16-9 16,1-5-7-16,3-42-9 0,3 3-8 0,-5 18-6 15,-1 13-14-15,4 6-12 0,-4 4-14 16,5 2-15-16,-3 1-36 0,3 3-50 0,-1 4-54 16,-1 3-60-16,5 2 51 15,0 0-112-15,1 6-409 0,0 3 111 0,5-4 92 16</inkml:trace>
  <inkml:trace contextRef="#ctx0" brushRef="#br0" timeOffset="121033.8379">23221 847 43 0,'16'-7'187'15,"1"1"54"-15,-2 5 12 0,3 3-5 16,11 4-11-16,1 11-9 0,22 26-6 16,-6 7-6-16,-8 6-10 0,-11 8-14 0,-4 7-13 15,-11 6-12-15,-10-12-15 0,-5 22-12 16,-17 33-11-16,-11-15-11 0,-11-5-9 15,-10-8-9-15,-5-9-10 0,-4-5-13 0,-5-9-18 16,16-24-26-16,-26 16-32 0,16-25-88 16,-5-1-104-16,-30 6 28 0,24-17-368 15,-7-6 88-15,-3-9 74 0</inkml:trace>
  <inkml:trace contextRef="#ctx0" brushRef="#br0" timeOffset="121950.6226">19243 1283 36 0,'-63'95'120'0,"2"8"41"0,1 4 18 0,0 6 9 15,7-1 2-15,8 7-7 0,11-9 0 16,14-32-4-16,9 7-9 0,6-2-8 16,11-1-9-16,7-1-10 0,19 21-10 15,0-34-12-15,24 17-14 0,-9-31-15 0,27 14-21 16,-14-28-31-16,31 11-55 0,-21-21-126 16,35 1-98-16,-30-13-131 0,6-8 62 15,-18-10 51-15</inkml:trace>
  <inkml:trace contextRef="#ctx0" brushRef="#br0" timeOffset="122122.5767">20163 2682 2108 0,'-9'-2'948'16,"-1"0"-492"-16,0 1-252 0,1-1-154 0,-1 0-151 15,2 0-102-15,1 2-43 0,1-1 116 16,0 1-54-16,1 0-27 0,5 0-10 15,-9 0 0-15,9 0-155 0,-8 1 63 16,6-1 53-16</inkml:trace>
  <inkml:trace contextRef="#ctx0" brushRef="#br0" timeOffset="122476.49">18826 3084 987 0,'-25'10'551'0,"5"-3"-241"16,5-1-151-16,4-1-92 0,7-1-27 16,5 1 7-16,8-3 17 0,27 2 16 15,56-7 14-15,58-8 14 0,5-10 14 0,20-5 10 16,22-3 9-16,14-3 4 0,15-2 1 15,5 2-4-15,7 5-10 0,7 3-4 0,-3 2-9 16,-10 0-8-16,-17 1-7 0,-7 1-8 16,-20 2-8-16,-15 0-7 0,-15 0-4 15,-20 1-5-15,-49 4-5 0,-8 1-4 0,-24 3-2 16,-17 2-7-16,-10 2-3 0,-8 0-5 16,-5 2-24-16,-4 0-35 0,-6 0-64 15,-4 1-77-15,-3-2 23 0,-6 1-132 16,-14 0-416-16,-20-1 114 0,-83-14 93 0</inkml:trace>
  <inkml:trace contextRef="#ctx0" brushRef="#br0" timeOffset="126481.3303">9243 1649 7 0,'2'11'67'0,"0"10"29"0,0 16 14 16,2 5 7-16,14 79 13 0,-9-45-9 15,2 0-6-15,3 1-8 0,-4-18 2 16,5 21-11-16,-3-3-5 0,1-22-12 16,-6-10-8-16,2-9-11 0,1-2-14 0,0-2-18 15,1-2-23-15,-1-3-43 0,-2-6-40 16,0-4-31-16,-5-5-102 0,4-2 34 15,-5-2 30-15</inkml:trace>
  <inkml:trace contextRef="#ctx0" brushRef="#br0" timeOffset="126729.9961">9207 2231 62 0,'-8'-39'111'0,"3"-1"24"0,5-2 13 0,5 3 8 15,4 0 5-15,12-28 0 0,-2 22-2 16,2 11-4-16,-1 8-5 0,2 4-9 15,5 2-9-15,-1 4-10 0,2 5-9 0,1 3-8 16,-2 6-7-16,-5 2-3 0,7 6-4 16,-5 3-6-16,0 4-6 0,-4 1-6 15,-8 1-7-15,3 5-5 0,-8-3-4 16,0-1-4-16,-6-2-3 0,-1-2-4 0,-2 4-11 16,-4 0-16-16,2-2-24 0,-5 1-55 15,0-2-45-15,1-1-40 0,1-2-35 16,1-3-41-16,-1-1-147 0,4-4 61 15,1 0 52-15</inkml:trace>
  <inkml:trace contextRef="#ctx0" brushRef="#br0" timeOffset="127483.0817">9616 1910 41 0,'2'-1'94'15,"-2"1"21"-15,8 3 11 0,-4 2 8 16,2 3 3-16,1 2-2 0,0 3-4 0,3-1-5 15,5 10-7-15,-1-1-7 0,2-3-5 16,-3-3-6-16,-2-2-5 0,0-4-4 16,3 0-4-16,-4-4 0 0,2 3 1 15,-2-7 0-15,0 0-2 0,-2-2-2 0,6-3-4 16,-3-3-5-16,4-4-5 0,-1-6-5 16,0 2-4-16,-6-2-2 0,-1 3 4 15,0-2 7-15,-3-2 6 0,2 4 6 0,-4-1 3 16,-1 4-1-16,-1 1-1 0,1 1-5 15,-1 1-7-15,1 0-11 0,-1 4-11 0,1-1-14 16,-1 2-10-16,3 2-7 16,-3 1-4-16,0 0-4 0,0 0-2 0,3 8-2 15,-1-2-1-15,4 2-3 0,0 5-3 16,1-1-9-16,3 0-11 0,-1 0-13 0,3-2-11 16,1-2-2-16,2-1-5 0,1 0-8 15,-1-6-11-15,2-2-17 0,2-2-18 16,5-9-14-16,-3-4-8 0,1-4 4 15,-5-6 6-15,0-3 14 0,-5-3 19 0,-3-4 22 16,-4-2 26-16,0 0 15 0,-5-1 28 16,0 1 17-16,-1 2 21 0,-1 3 18 15,-3 9 16-15,4 4 10 0,0 3 5 0,-1 4-2 16,-2 2-11-16,3 3-15 0,0 4-14 16,1 0-10-16,0 4-7 0,0 0-5 15,-1 14-2-15,1 4-2 0,0 2-1 16,1 17-1-16,5 2-1 0,-3 3 0 0,4 0-2 15,-2-1-3-15,5-2-1 0,-1-2-4 16,1-4-3-16,-4073-2-4 0,8150-6-3 16,-4082-7-2-16,2-3-3 0,-2-4 3 15,2-4 2-15,1-1 3 0,-2-4 3 0,2-3 1 16,3-2-1-16,5-4-2 0,5-4-1 16,1-3-1-16,2 1-2 0,-9 1-2 15,1 3-1-15,-4 2-4 0,-2 2-7 16,1 1 3-16,-3 3-5 0,-1 0 1 0,-1 2 0 15,2 3 0-15,0 2 4 0,-4 0 0 16,3 7 2-16,-5 0 3 0,-1 2 3 16,2 0 2-16,-6 2 2 0,1 2 2 0,-1-1 2 15,-8 5 3-15,-3-1 1 0,1-3 5 16,-4 1-1-16,2-4 2 0,-2-3-1 16,5-3-4-16,-4-4-7 0,3-1-17 15,2-2-29-15,-1-4-31 0,3 2-47 0,-1-3-60 16,0-1-54-16,0-4-221 0,1-2 75 15,2-1 63-15</inkml:trace>
  <inkml:trace contextRef="#ctx0" brushRef="#br0" timeOffset="127906.0214">10600 1449 1160 0,'3'-18'639'16,"-3"6"-238"-16,1 1-146 0,0 2-85 15,-1 2-64-15,0 3-44 0,3-1-30 0,-1 3-17 16,-2 1-8-16,0 1 0 0,0 0 6 16,2 8 8-16,-1 3 7 0,0 8 5 15,4 13 0-15,-1 7 0 0,-1 0-2 0,10 40-1 16,-7-23-1-16,2-10 0 0,-1-9-3 16,2-3-4-16,1 1-5 0,-1-2-9 15,3-1-17-15,-1-5-24 0,0-3-26 16,1-2-24-16,-2-6-15 0,0-5-13 0,1-6-9 15,-1-2-7-15,-1-3-11 0,1-5-3 16,1-3 6-16,1-5 14 0,3-7 17 16,-4-2 35-16,0-2 48 0,-2 8 34 15,0-1 28-15,-3 6 30 0,-3 0 20 0,1 4 8 16,1 0-5-16,-3 1-12 0,-1 3-13 16,3 0-11-16,-2 2-8 0,-2 1-5 15,0 0-3-15,5 6-2 0,-1 1-3 16,-1 1-2-16,4 8-3 0,-3 0 0 0,3 9-3 15,-3-3-3-15,4-3-11 0,-1-2-13 16,2 9-44-16,-2-8-40 0,0-2-50 16,3-5-50-16,-1 0-36 0,1-6-147 0,0-1 61 15,-1-6 51-15</inkml:trace>
  <inkml:trace contextRef="#ctx0" brushRef="#br0" timeOffset="128053.8611">11028 1532 1016 0,'-8'-17'550'0,"0"4"-250"16,4 2-141-16,-2 3-82 0,4 1-78 0,0 0-142 16,-2 3 13-16,3 2 24 0,0 1 13 15,1 1-3-15,0 0-7 0,7 9-17 16,1 3-99-16,6 7 36 0,5 2 31 16</inkml:trace>
  <inkml:trace contextRef="#ctx0" brushRef="#br0" timeOffset="128373.7702">11478 1745 105 0,'1'-4'182'16,"0"-1"42"-16,-1 0 20 0,0 5 5 0,-2-7-7 15,-4 2-14-15,3 1-16 0,-6 3-17 16,0 1-16-16,-6 4-12 0,-6 8-10 15,-6 2-8-15,-1 6-6 0,-21 21-6 0,17-11-7 16,4-3-8-16,9-3-12 0,4 2-6 16,0 0-6-16,5 1-6 0,4 0-5 15,1-4-3-15,9-3 2 0,-1-4 1 16,9 8 0-16,5-5-11 0,6-4 3 0,12-3 3 16,1-3-9-16,9-5-14 0,-1-1-16 15,42-7-23-15,-7-6-35 0,-20-1-60 16,-15 4-32-16,-5-3-44 0,2 1-57 15,-3 0 70-15,-2-2-104 0,-4 2-324 0,-1-2 94 16,-7 1 79-16</inkml:trace>
  <inkml:trace contextRef="#ctx0" brushRef="#br0" timeOffset="128735.7147">9323 2821 61 0,'8'6'156'0,"11"-3"51"0,23-2 27 15,105-11 16-15,7-16 6 0,10-7 1 16,18-8-2-16,10-3-5 0,10-3-9 0,9-1-13 16,0 1-17-16,-5 4-17 0,-16 2-17 15,-21 6-16-15,-14 2-14 0,-22 5-12 16,-14 4-12-16,-48 6-13 0,-18 7-9 16,-18 4-8-16,-6 0-7 0,-8 3-9 0,-9 1-20 15,2 0-29-15,-8 1-43 0,-1 1-103 16,-5 1-106-16,0 0 58 0,-42 16-430 15,-33 10 100-15,-35 3 82 0</inkml:trace>
  <inkml:trace contextRef="#ctx0" brushRef="#br0" timeOffset="130466.0479">13247 2755 67 0,'0'-20'116'0,"-2"1"30"0,-3 1 13 16,4 1 6-16,-3 2-5 0,-2 0-9 15,-4 5-18-15,2 3-13 0,-3 6-13 0,-3 4-11 16,-14 11-9-16,-24 28-5 0,-2 6-7 16,-10 29-5-16,8 7-5 0,21-19-6 15,-11 35-6-15,12 1-6 0,16-26-1 16,0 2-3-16,8 2-2 0,0-20-3 0,9-11-3 16,1-9-5-16,1-1-8 0,2-1-8 15,3-5-11-15,-2-1-17 0,3-10-13 16,-4-3-3-16,2-4 4 0,-3-4 18 15,0 0 11-15,-1-4 9 0,4-3 8 0,-3 0 1 16,-2-3 0-16,7-1 1 0,-7 1 2 16,4-5 3-16,3-1 4 0,-2 0 5 15,0 0 12-15,-2 1-1 0,2 2-5 16,-3 0-10-16,0 1-13 0,-2 2-10 0,0 0-4 16,0 0-4-16,6 8-3 0,-8 5 1 15,-2 17-1-15,-4 3 0 0,-3 4 3 16,-9 31 1-16,-5-3 0 0,2-19 1 0,7-10 0 15,-2-6 2-15,-19 24 6 0,9-15 5 16,5-8 1-16,2-5 1 0,-20 22 1 16,9-17 0-16,5-6 0 0,5-7 1 15,-3-2 2-15,4-4 5 0,2-3 7 0,1-3 9 16,5-4 7-16,0-2 3 0,-3-4 0 16,3 0-1-16,2-3-3 0,-4-2-4 0,6-1-1 15,0-2-1-15,4 2-3 16,-3 1-4-16,6-1-4 0,-3 3-3 0,3 1-5 15,1 2-4-15,2-1-5 0,-1 2-4 16,0 3-5-16,7-2-2 0,-7 2-2 0,0 0 0 16,29 7-2-16,-7 7 0 0,1 3 3 15,5 1-2-15,27 20-2 0,-1-2-6 16,2-4-9-16,-13-8-17 0,-4-7-26 16,-5-5-26-16,38 9-39 0,-16-12-49 0,-6-5-56 15,-2-4-222-15,43-5 74 0,-3-9 64 16</inkml:trace>
  <inkml:trace contextRef="#ctx0" brushRef="#br0" timeOffset="130971.9307">13599 3516 25 0,'5'-4'89'0,"-2"3"24"0,4 2 15 0,1 4 8 16,13 9 6-16,1 4 4 0,1 6-1 16,24 27-3-16,-7 3-7 0,1 2-8 15,-4 2 1-15,1-1-4 0,-4-4-9 0,-5-15-9 16,-7-9-7-16,-2-9-9 0,0-1-8 16,1-2-1-16,-4-5 4 0,-5-4 13 15,-2-3 13-15,1-3 7 0,-2-2 1 0,-1-3-2 16,2-5-5-16,0-4-3 0,1-10-4 15,-1-5 1-15,-1-4-4 0,-5-2-5 16,1-4-4-16,-4-2-4 0,-1-2-6 16,-1 0-5-16,-1 1-4 0,1 3-8 0,-3 2-6 15,3 10-5-15,1 5-7 0,-1 4-13 16,0 2-24-16,0 4-51 0,1 0-72 16,0 3-44-16,1 4-9 0,1 1-37 0,3 1-32 15,0 5 103-15,7 5-82 0,10 8-266 16,1 6 80-16,20 23 66 0</inkml:trace>
  <inkml:trace contextRef="#ctx0" brushRef="#br0" timeOffset="131262.786">14621 3864 1394 0,'2'-1'703'0,"2"1"-304"16,-4 0-171-16,3-2-83 0,-3 2-44 15,1-3-24-15,-1 3-12 0,0 0-3 16,0-3 1-16,0 3 5 0,0-3 4 15,0 3 2-15,0 0-3 0,0 0-4 0,0-3-7 16,0 3-8-16,0 0-7 0,0 0-8 16,0 0-7-16,1-3-7 0,-1 3-7 15,0 0-2-15,1-2-1 0,-1 2-3 0,0 0-2 16,4-1-2-16,-4 1 0 0,0 0 0 16,1-2 0-16,-1 2 2 0,0 0 0 15,0 0-4-15,0-3-7 0,0 3-14 16,0 0-13-16,0 0-16 0,0-4-15 0,0 4-20 15,0 0-29-15,0 0-51 0,-1-3-57 16,1 3 76-16,0 0-370 0,0 0 85 16,0 0 71-16</inkml:trace>
  <inkml:trace contextRef="#ctx0" brushRef="#br0" timeOffset="131943.9826">14801 3507 86 0,'-1'-7'169'0,"0"2"25"16,1 0 2-16,1 3-9 0,0 1-12 15,-1 1-10-15,10 6-7 0,2 2-5 16,7 12-5-16,5 4-9 0,17 27-8 15,-2 1-8-15,-1 0-10 0,-2-1-10 0,-6-12-8 16,-10-8-8-16,0-6-8 0,2 0-7 16,-5-3-8-16,0-4-6 0,-5-4-2 15,-2-5 10-15,-3-1 21 0,-2-1 28 0,0-3 14 16,-2-4 1-16,1-1-6 0,0-5-10 16,-3-1-12-16,0-3-10 0,-1-7-11 15,0-4-13-15,-4-12-12 0,-2-1-11 0,4-2-14 16,-2-2-14-16,1 4-15 0,2 0-31 15,1 6-18-15,1 4-3 0,-1 5-15 16,5 0-7-16,-2 1-5 0,1 1 0 16,3 2 4-16,0 3-1 0,0-1 5 0,2 2-1 15,2 1 3-15,-1 2 5 0,1 1 6 16,-2 0 4-16,-2 2 3 0,2 2 8 16,-1-1 4-16,0 3 18 0,-3-3 15 0,3 2 5 15,-2-1 4-15,-2 2 4 0,1 0 6 16,0 1 8-16,-5 0 10 0,8 2 7 15,-3 3 5-15,1 0 0 0,-1 1-1 16,2 6-3-16,0 1-3 0,-2 3-1 0,2 10-4 16,1-4-6-16,0 5-8 0,-3-2-16 15,2-3-36-15,-1-3-37 0,0-1-35 16,0-2-51-16,-1-1-54 0,3-1-36 16,0-3-181-16,-1 0 71 0,0-5 59 0</inkml:trace>
  <inkml:trace contextRef="#ctx0" brushRef="#br0" timeOffset="132098.4383">15437 3348 980 0,'-10'-23'570'15,"1"5"-220"-15,-2 2-127 0,5 3-80 16,0 2-49-16,0 2-37 0,3 1-30 16,0 2-32-16,-2 0-65 0,3 2-61 0,1 2-11 15,0 0-13-15,1 2-26 0,0 0-113 16,2 8 49-16,0 0 41 0</inkml:trace>
  <inkml:trace contextRef="#ctx0" brushRef="#br0" timeOffset="132369.0478">15462 3489 29 0,'12'1'125'0,"4"2"48"16,2-3 24-16,12 5 11 0,0 0 2 0,4 2-2 15,-2 1-7-15,-1 4-10 0,1 0-10 16,2 4-10-16,-4 0-11 0,-3 3-12 16,0 0-11-16,-5-1-14 0,1 0-13 15,-7 0-12-15,-4-4-12 0,-5-2-8 0,0-3-7 16,-4 1-7-16,-2-3-3 0,-2 0-5 16,0-2-11-16,-5 1-16 0,0-3-20 15,-2-1-34-15,-2-2-31 0,-1-3-21 16,-1-1-39-16,-2-6-47 0,3-1-42 0,4-3-25 15,2-1-154-15,2-1 64 0,3-2 54 16</inkml:trace>
  <inkml:trace contextRef="#ctx0" brushRef="#br0" timeOffset="132536.0803">15846 3559 521 0,'12'-20'228'0,"0"5"-130"0,-1 2-52 15,0 3-14-15,1 2 5 0,-1 3 11 16,-2 1 14-16,2 1 18 0,-1 2 13 16,-1 2 17-16,2 0 12 0,-1 1 7 15,0 5 0-15,5 1-8 0,-4 3-5 0,6 7-10 16,-2 0-10-16,-6 0-9 0,3 3-7 15,-2-3-8-15,-1-2-9 0,-1-1-14 16,-2-1-21-16,0 0-29 0,0-1-72 16,-2-3-58-16,-1-1-44 0,1-2-41 0,-2-1-111 15,-1-2 55-15,-1-4 45 0</inkml:trace>
  <inkml:trace contextRef="#ctx0" brushRef="#br0" timeOffset="132653.996">15998 3255 6 0,'-1'-9'-2'15,"2"2"0"-15</inkml:trace>
  <inkml:trace contextRef="#ctx0" brushRef="#br0" timeOffset="132897.9494">16261 3056 75 0,'2'-3'154'16,"1"0"30"-16,1 2 9 0,-4 1 1 0,7 2-5 16,-1 3-7-16,1 7-9 0,2 12-10 15,3 7-12-15,-1 4-9 0,9 34-11 16,-7-14-11-16,-4-9-13 0,8 26-16 15,-6-21-22-15,-1-9-24 0,-1-9-23 0,-1-1-40 16,2-1-70-16,-1-1-52 0,-2-4-50 16,0-7-136-16,0-2 55 0,-4-6 45 15</inkml:trace>
  <inkml:trace contextRef="#ctx0" brushRef="#br0" timeOffset="133080.0722">16193 3634 79 0,'-9'1'144'0,"9"-1"34"16,-12 0 23-16,7 0 16 0,5 0 6 15,0 0-4-15,-7-1-10 0,7 1-14 0,0 0-19 16,0 0-29-16,31-7-46 0,-1 0-61 16,4 0-101-16,3-3-127 0,33-8-126 15,-18 4 53-15,-8 1 43 0</inkml:trace>
  <inkml:trace contextRef="#ctx0" brushRef="#br0" timeOffset="133555.5051">16965 2978 22 0,'-6'-14'143'0,"3"3"53"15,-4 2 15-15,0 3-1 0,0 3-9 0,-5 5-6 16,-4 2-8-16,-13 11-8 0,-23 22-4 16,5 5-10-16,5 10-9 0,2 6-8 15,9 4-7-15,5 2-8 0,5 2-8 16,10-12-8-16,6-9-8 0,3-4-8 0,7 0-6 15,3-1-7-15,12 30-5 0,0-22-3 16,2-13-5-16,-1-9-6 0,1 0-7 16,5-5-14-16,1-4-18 0,2-1-28 15,2-3-66-15,0-5-66 0,1-2-78 0,-1-4 65 16,1-3-358-16,-3-3 84 0,1-6 69 16</inkml:trace>
  <inkml:trace contextRef="#ctx0" brushRef="#br0" timeOffset="134207.5529">17175 2946 157 0,'-3'-9'218'0,"2"2"14"15,0 0-7-15,-1 2-16 0,2 3-13 0,0 2-15 16,0 0-12-16,0 0-13 0,4 16-12 16,0 0-13-16,3 14-11 0,-1 4-9 15,13 35-9-15,-7-15-12 0,-4-11-14 0,3-3-18 16,7 29-22-16,-2-16-30 0,-5-9-62 16,0-9-74-16,0-1-56 0,1-3-189 15,0-2 63-15,-3-3 52 0</inkml:trace>
  <inkml:trace contextRef="#ctx0" brushRef="#br0" timeOffset="134948.0114">17019 3396 102 0,'-6'-2'176'15,"1"1"40"-15,2 0 21 0,-1-2 8 16,2 2 0-16,2 1-5 0,0 0-11 0,9-1-14 15,2-2-15-15,8-1-17 0,11-2-15 16,9-2-16-16,30-12-20 0,-17 6-21 0,11-9-18 16,-18 2-16-16,-11 3-14 0,-5-1-13 15,25-16-12-15,-21 8-11 0,-10 4-9 16,-5 2-8-16,-2 0-1 0,-6 3 3 0,-4 1 3 16,0 4 5-16,-2-1 7 0,-1 2 7 15,-2 2 6-15,0 2 2 0,-1 1-2 16,0 0-6-16,0 3-9 0,0 2-8 15,0 2-5-15,-4 0-3 0,-1 5 0 0,-2 6 3 16,1 4 1-16,-4 13 0 0,-1 3 1 16,2 5 1-16,2 2 1 0,1 0 1 15,2 1 0-15,2 1 0 0,4-2-1 0,1-1-1 16,-1-3 0-16,4-1-1 0,2-5 1 16,-3-6-2-16,2-6-2 0,-1-3-1 15,0 0 0-15,-1-6 3 0,0 0 4 16,0-4 2-16,1-2 1 0,0-2 1 0,2-2-1 15,-2-3-4-15,6-4-3 0,-5-3-2 16,6-8-1-16,-1-1 3 0,-3 3 4 16,-2 3 8-16,0 1 8 0,-1 4 8 0,-1 2 7 15,-3 2 1-15,2 0-4 0,-2 2-4 16,1 0-9-16,0 0-8 0,-1 2-8 16,1 2-4-16,-3 1-3 0,0 0-2 15,8 4-4-15,-3 4 2 0,3 2 0 0,1 2-2 16,0 1-7-16,8 8-20 0,-1-3-16 15,0 0-22-15,2 0-19 0,-2-2-24 16,2-3-22-16,-5-5-13 0,1-1-37 16,-2-1-24-16,3-2-26 0,-3-3-19 0,-1-2-2 15,1-2 9-15,-1-2 21 0,1-3 21 16,0-2 32-16,-2-2 41 0,0-2 42 16,-4 0 59-16,3 1 35 0,-3 0 32 0,-1-1 31 15,0 3 32-15,-1 2 25 0,-3 1 16 16,2 2 9-16,-1 0-4 0,-1 2-7 15,0 0-13-15,-1 1-15 0,3 0-16 16,-2 1-13-16,1 0-11 0,-2 2-9 0,0 0-7 16,0 0-6-16,2 7-5 0,-1-3-8 15,1 1-17-15,0 3-20 0,2 1-45 16,-1-1-42-16,0 0-46 0,1 0-61 16,4 3-61-16,-2-2-219 0,1-1 78 0,-1-4 65 15</inkml:trace>
  <inkml:trace contextRef="#ctx0" brushRef="#br0" timeOffset="135072.4006">17955 3169 21 0,'-5'-7'37'16,"0"2"-57"-16,1 0 6 0,1 2 6 15</inkml:trace>
  <inkml:trace contextRef="#ctx0" brushRef="#br0" timeOffset="135344.6462">18040 3248 93 0,'25'9'176'0,"-6"0"39"0,6-1 15 16,0 5 8-16,-3 1 0 0,0 2-6 15,1 1-12-15,0 0-17 0,-3 5-16 0,-1-3-17 16,-1 2-17-16,-4 0-14 0,0-2-13 16,-6-2-12-16,-1-3-11 0,-2-2-10 15,-2-1-7-15,-1-1-8 0,-1-2-5 0,-2-1-7 16,-1 0-8-16,-2-1-17 0,-3 0-27 16,-5 0-56-16,-4-1-55 0,-1-4-58 15,-4-2-48-15,1-2 74 0,-8-5-325 16,5-2 76-16,1-5 63 0</inkml:trace>
  <inkml:trace contextRef="#ctx0" brushRef="#br0" timeOffset="135615.9501">18158 2988 93 0,'22'-11'174'0,"5"3"29"16,-4 3 6-16,0 5-1 0,7 5 3 15,1 4 1-15,-2 2-7 0,2 7-11 16,19 19-13-16,-4 6-12 0,-16-8-13 16,3 23-13-16,-4 1-7 0,-14-12-12 0,-6-5-8 15,-4-4-11-15,-4 1-6 0,-2-1-9 16,-3-3-7-16,-4 0-7 0,0-3-5 0,-1-3-5 16,-7-1-2-16,-1-4-5 15,-3-2-12-15,0-3-16 0,0-2-21 0,4-8-39 16,2-3-49-16,1-2-86 0,2-2 33 15,4-4-392-15,2-1 88 0,0-4 72 0</inkml:trace>
  <inkml:trace contextRef="#ctx0" brushRef="#br0" timeOffset="135933.9221">18780 3151 93 0,'2'-5'204'0,"1"2"42"0,-2-2 12 16,0 3-3-16,-1-2-9 0,1 2-14 16,1 0-18-16,-2-1-21 0,1 1-21 15,-1 2-21-15,1-3-18 0,-1 0-16 0,0 3-11 16,3-1-14-16,-3 1-7 0,1-3-10 16,-1 3-1-16,1-2 6 0,-1 2 12 15,4-3 12-15,-4 1 12 0,0 2 6 16,0-3 2-16,0 0-5 0,1-1-7 0,-1 1-9 15,-1-2-9-15,1-2-10 0,-4-1-5 16,1-1-11-16,-1 0-8 0,1 0-7 16,-2 2-14-16,3-1-22 0,-3 0-41 0,1 1-55 15,-2 2-48-15,1-1-75 0,2 1 55 16,-1 3-97-16,2 0-355 0,2 2 100 16,0 0 83-16</inkml:trace>
  <inkml:trace contextRef="#ctx0" brushRef="#br0" timeOffset="136116.7277">18876 3340 6 0,'4'8'148'15,"-3"-1"62"-15,0-1 23 0,2-1 4 16,-2-1-4-16,0 1-7 0,-1 0-11 16,-1 3-12-16,-1 0-15 0,-2 7-15 15,-4-1-13-15,-4 10-13 0,-7 0-20 0,-2 1-32 16,1 1-41-16,-22 18-63 0,10-10-150 15,3-8-256-15,4-3 69 0,-1-3 58 16</inkml:trace>
  <inkml:trace contextRef="#ctx0" brushRef="#br0" timeOffset="136942.1612">13178 4405 10 0,'-1'-7'78'0,"1"1"35"16,-1-1 16-16,1 3 2 0,-1 0-2 15,1 0-13-15,-3 0-25 0,2 2-35 16,1-1-38-16,0 3-47 0,-2-3-52 0,2 3-47 16,0 0-83-16,-8 5 69 0</inkml:trace>
  <inkml:trace contextRef="#ctx0" brushRef="#br0" timeOffset="137789.994">18319 2760 106 0,'9'-22'160'0,"6"-4"26"15,6 2 6-15,28-19 2 0,3 8-4 16,-6 12-5-16,17-2-8 0,-10 11-9 15,-9 5-10-15,-3 5-12 0,3 2-9 16,-3 5-11-16,36 9-11 0,-25 0-9 0,-14 6-8 16,-10 2-7-16,16 24-4 0,-19-5-1 15,-10-2-3-15,-10 0-4 0,-5 6-6 0,-11 40-6 16,-16 28-5-16,-10-4-5 16,0-10-4-16,7-27-3 0,0-2-7 0,1-3-5 15,11-16-6-15,6-12-6 0,2-4-4 16,3 0-3-16,1 0-5 0,5-1-4 0,1-3-3 15,5 4-3-15,4 1-1 0,1 0 0 16,19 29-1-16,1-5-1 0,-5-13 2 16,10 7 0-16,-10-9-1 0,8 12 3 15,-9-14 4-15,-6-5 6 0,-6-2 7 0</inkml:trace>
  <inkml:trace contextRef="#ctx0" brushRef="#br0" timeOffset="137934.8886">18181 4845 2891 0,'-19'-14'312'0,"1"-1"-343"16,4-2-184-16,0-1-279 0,2-4 83 16,3-5 69-16</inkml:trace>
  <inkml:trace contextRef="#ctx0" brushRef="#br0" timeOffset="138364.1918">16780 3909 42 0,'0'0'69'0,"0"5"13"0,0-5 8 16,0 0 6-16,0 4 0 0,0-4-1 16,-1 3-4-16,1-3-6 0,0 3-5 15,-1-1-10-15,1-2-10 0,0 0-10 16,-1 3-17-16,1-3-24 0,-1 2-70 0,1-2-104 15,0 0 28-15,-3 3-92 0</inkml:trace>
  <inkml:trace contextRef="#ctx0" brushRef="#br0" timeOffset="139133.3365">16778 3912 7 0,'0'0'102'0,"-1"6"53"0,2-1 27 0,1 2 14 16,4 1 6-16,5 2 2 0,7 6-2 15,7 1-3-15,4-4-3 0,3 2-3 16,35 8-5-16,-13-9-5 0,21 1-6 0,-18-9-8 16,-6-3-7-16,-3-3-8 0,47-1-9 15,1-5-11-15,30-8-10 0,-37 1-11 16,26-9-9-16,-33 6-8 0,27-13-6 0,-37 6-9 15,0-4-8-15,-2-4-6 0,20-13-6 16,-29 11-3-16,-3-5-4 0,-4-7-1 16,-4-1-3-16,-1-5-4 0,-7-2-3 15,-2-6-3-15,-6-4-4 0,-5-4-2 0,-8 2-3 16,-8 14-4-16,-7 6-4 0,-5 6-2 16,-2-4-5-16,-9-34-6 0,-9 6-7 15,-2 5-15-15,-8 5-10 0,-7 4-5 16,-8 3-4-16,-25-12-1 0,13 23 1 0,-3 4 1 15,-40-6 0-15,-1 8 3 0,-10 8 1 16,23 14-2-16,-43 4 2 0,-4 10 0 16,4 7 3-16,-4 8 0 0,2 11 2 15,0 8 0-15,1 9 1 0,2 6 1 0,6 9 2 16,10 4 2-16,13 6 3 0,9 5-1 16,14 4 4-16,15 9 3 0,6 11-1 0,13 3 8 15,20-24 2-15,9 11-2 0,10 3 1 16,11 1 1-16,15 27 0 0,16-19 2 15,20-15 2-15,16-12 1 0,11-12 4 0,16-8 3 16,13-13 1-16,5-11 4 0,3-9-1 16,6-9 3-16,-34-8 2 0,46-5-4 15,-5-6 0-15,-8-4 1 0,-39 1-1 16,28-9-2-16,-43 5-4 0,-3-3-6 0,-21 2-5 16,-12 1-6-16,-5 1-4 0,-6 2-2 15,-1-4-4-15,-5 1-5 0,-8 2-16 16,-3 1-12-16,-4 1-12 0,-4 2-10 15,-3 0-19-15,-3-1-46 0,-3 1-62 0,-3 3 52 16,-7 2-428-16,-8-1 96 0,-5-1 78 16</inkml:trace>
  <inkml:trace contextRef="#ctx0" brushRef="#br0" timeOffset="144029.954">17309 3804 28 0,'0'0'47'16,"-5"0"10"-16,5 0 3 0,0 0 1 0,0 0 0 15,-5 0-3-15,5 0-2 0,0 0-4 16,-3 1-3-16,3-1-2 0,0 0-3 15,0 0-5-15,0 0-4 0,-5 0-4 0,5 0-3 16,0 0-11-16,0 0-17 0,0 0-38 16,-4 2-20-16,4-2-168 0,-1 4 76 15,1-2 50-15</inkml:trace>
  <inkml:trace contextRef="#ctx0" brushRef="#br0" timeOffset="144801.8584">15077 4135 1 0,'-11'2'46'0,"0"-2"21"16,1 0 9-16,0 0 3 0,1 2 0 0,0-1-3 15,-1-1-1-15,2 1-2 0,0 0 0 16,3 0 2-16,-1 0-1 0,6-1 1 16,-11 1-4-16,11-1 0 0,-9 1 3 15,9-1-7-15,-7 2-2 0,3-1-2 0,4-1-2 16,-8 1-2-16,8-1 0 0,0 0-2 15,-6 2 1-15,6-2-3 0,-6 1-2 16,6-1-3-16,0 0-2 0,-7 2-3 16,7-2-3-16,-3 1 0 0,3-1-4 0,0 0-1 15,-6 1 0-15,6-1-1 0,0 0-3 16,0 0-3-16,-4 2-2 0,4-2 0 16,0 0-3-16,0 0-1 0,0 0 1 0,0 0 6 15,-5 2 1-15,5-2 4 0,0 0 4 16,0 0 5-16,0 0 7 0,14 5 9 15,-3-4 7-15,10 0 8 0,17-2 7 16,47-7 4-16,48-10 5 0,2-5 1 0,5-4-1 16,6 0-2-16,-7-1-5 0,6 0-4 15,-6 4-4-15,-5-1-6 0,-6 0-4 16,-12 4-3-16,-37 3-1 0,-4 3-3 16,-1-2 1-16,-20 4 4 0,-9 3-3 0,-10 1-1 15,4-1 1-15,-5 1-3 0,-4 0-3 16,-1 1-3-16,-7 2-3 0,-7 1-4 15,0 1-1-15,-3 0-1 0,-3 1-3 0,-2 0-1 16,-1 2-2-16,2-1-10 0,-5-1-18 16,2 3-40-16,-4-2-62 0,-1 2-54 15,0 0-63-15,-12-3 68 0,-7 7-97 0,-18 2-390 16,-44 14 105-16,-35 7 88 0</inkml:trace>
  <inkml:trace contextRef="#ctx0" brushRef="#br0" timeOffset="145264.182">14732 4384 23 0,'-2'1'76'0,"-2"0"35"0,2 2 25 0,2-3 21 15,3 3 19-15,5-3 16 0,11-1 9 16,24-4 3-16,81-14-1 0,5-7-4 15,13-4-6-15,6-1-10 0,5-3-9 16,-2 1-7-16,-2 0-7 0,3 5-5 0,-7-1-6 16,-10 2-5-16,-8 5-7 0,-11 1-7 15,-40 9-4-15,1 0-7 0,-20 4-10 16,-13 1-3-16,-6 1-5 0,1 1-5 16,-5 0-1-16,0 1-10 0,-4 0-8 0,-9 2-6 15,-3-1-6-15,-5 2-9 0,-3-1-2 16,0 1-1-16,-3 0-3 0,0 0-9 0,-2-1-22 15,-2 1-31-15,-2 0-88 16,-1 1-88-16,0 0 33 0,-23 5-535 0,-10 6 115 16,-74 17 95-16</inkml:trace>
  <inkml:trace contextRef="#ctx0" brushRef="#br0" timeOffset="147215.294">17929 2454 44 0,'1'-2'76'0,"0"-1"12"0,-1 3 0 16,-1-3-5-16,0 0-6 0,-2 0-4 0,0 1-6 15,-4-2 3-15,-2 0-8 0,-5-1-5 16,-3 0-4-16,-12-2-3 0,-4 1-2 16,-5 1-2-16,-4-1-3 0,-38 1-2 15,15 1-3-15,9 3-3 0,-41 1-2 0,4 2-1 16,-3 4-4-16,-33 1-5 0,41 0 0 15,-39 4-2-15,36-2-2 0,-38 6-1 16,4-1-2-16,3 4 0 0,-2 0-1 0,-2 2-1 16,2 2 0-16,-6 1 0 0,-3 2 0 15,-4 2-1-15,-7 5-3 0,4 1-2 16,-3 4 1-16,-4 4 0 0,2 1-2 16,3 4-1-16,-1 0 0 0,-3 2-3 0,5-1-1 15,7 2 0-15,9-2 0 0,7-2 1 16,5 2-2-16,11-3 0 0,7-1 1 15,29-14 1-15,2-2 1 0,-3 3 1 0,0-4 2 16,3 0 1-16,15-7 1 0,10-3-1 16,3-3 2-16,5-1 0 0,0 0-1 15,2-2 0-15,6 1 1 0,4-3-2 16,5-3-1-16,0 1-2 0,4-1-3 16,3 1 0-16,1-1 0 0,-1-1-1 0,4 3 1 15,0-2-1-15,-1 4-3 0,3-1 2 16,1 2 6-16,1-2-3 0,3 4 1 15,2 3-1-15,0 1 0 0,4 8-1 0,1 2 0 16,1-1 1-16,-1 0-1 0,5 2 0 16,-3-1-2-16,1 3 1 0,0-1-1 15,-2 1 2-15,4 1 3 0,-3-2-3 16,0 4 1-16,2-1-1 0,-2 1 1 0,-2 2-1 16,4-2-2-16,-2 0 1 0,-2 2 0 15,4 0 2-15,-3 2-1 0,1-2 0 16,1 1 0-16,-2-1 3 0,1 1 5 0,2-3-3 15,-1-1 0-15,1-2-1 0,-1-2 0 16,-2-2 0-16,5-1-1 0,-3-1-1 16,3-2 0-16,1-1 2 0,0-2-1 15,1-3 5-15,4 2 13 0,3-3 14 0,10-1 10 16,43 3 7-16,8-8 6 0,51-4 3 16,12-10 3-16,11-7-1 0,11-5-1 15,8-3-4-15,15-1-4 0,6 5-4 0,4-5-3 16,1 0-6-16,-10 2-3 0,-10-2-3 15,-11 3-2-15,-7-1-2 0,-11 0 2 16,-10 0 1-16,-9-2 2 0,-15 4 0 16,-4-5 0-16,-40 7-1 0,3 1-3 0,-6-1-2 15,1 1-1-15,-23 2-4 0,-12 4-6 16,-8 0-10-16,-1 1-9 0,-5 0-19 16,-6 2-27-16,-6 1-51 0,-5 0-75 15,-5 1 41-15,-4-1-304 0,-7 3 72 0,-4-2 61 16</inkml:trace>
  <inkml:trace contextRef="#ctx0" brushRef="#br0" timeOffset="148007.6217">17315 2233 21 0,'147'-11'77'15,"0"2"27"-15,-2 2 14 0,-4 3 6 16,-44 3 4-16,2 3 0 0,-2 1-1 16,-2 3-4-16,-3 2-7 0,-3 0-1 15,-1 3-14-15,-11 2-10 0,-19-3-11 0,13 8-5 16,-19-3-9-16,-15-1-8 0,-5-2-6 15,-2 4-7-15,-2 2-5 0,-1 2-4 16,-4 1-6-16,-1 1-7 0,-4 4-1 0,-4 1-1 16,0 2-3-16,-5 1-1 0,-4 2-2 15,-3 2-5-15,0 1 0 0,-6 0 1 0,0 1 6 16,-2 0-6-16,-3 0-2 16,-2-1-1-16,1 2 0 0,-2-2-1 0,-2 0-2 15,1-2 0-15,-4 0 0 0,1-1 0 16,-17 28 1-16,-2-7 0 0,8-13-2 0,-11 10-4 15,-6-1-34-15,-4-3-45 0,-23 18-55 16,-9-2-175-16,-2 4 52 0,-7-6 42 16</inkml:trace>
  <inkml:trace contextRef="#ctx0" brushRef="#br0" timeOffset="149688.3722">15822 3819 12 0,'-1'-3'18'0,"1"3"1"0,-2-3-3 16,2 3-3-16,0 0-2 0,0 0 0 15,0-3 1-15,0 3 2 0,0 0 2 16,0 0 3-16,0 0 3 0,6 8 2 15,-6-5 1-15,6 5 1 0,-2-3 1 0,-1 3 0 16,4-1 1-16,1 5 2 0,0-1 3 16,1 1 4-16,0 0 3 0,2 0 5 15,7 7 4-15,-1-1 1 0,1 0 1 16,1 0 3-16,1-1 1 0,3-1 2 16,-1 4 2-16,2-2 4 0,1-3 6 0,3 2 4 15,2-2 3-15,6 2 3 0,27 8 6 16,-11-9-3-16,-8-5-4 0,29 3-4 15,-1 2-1-15,-11-9 0 0,21 2-2 0,0-4-1 16,2 2 0-16,-16-6-3 0,19 2 1 16,5 1-1-16,4-4-2 0,-1 0-2 15,40-2-2-15,-5-3-3 0,5-3-1 0,1-2-2 16,7-1-3-16,1-2-3 0,7-3-1 16,9 0 2-16,13 0 3 0,7-4 0 0,6 7-2 15,-3 4-5-15,-3 1-5 16,-3 5-8-16,0 3-10 0,-1 0-6 0,-2 0-4 15,-7 0-1-15,-2 0-2 0,-3 0 0 16,-6 1 0-16,4-1 2 0,-2 0 2 16,2-1 2-16,-3-1 3 0,-7 2 3 15,-1-1 2-15,1 0 4 0,-7-2 2 0,2 2 0 16,-5-1-2-16,-1-3-1 0,-5 3-1 16,-40-1-2-16,1 3 0 0,2-2-2 15,-2 1-2-15,-4 1-1 0,-3 0-1 0,-24-2-2 16,-10 2-3-16,-9 0 0 0,3 0-2 15,2 2-1-15,37-1 0 0,-27 1-2 16,-15-2-1-16,-7 2 0 0,4 0-1 0,-2-1 0 16,-3 1-1-16,2 1 0 0,-1-1-1 15,-2 1 0-15,3 0-1 0,-3 0 0 16,2-1-1-16,-5 2 0 0,5 1 0 16,-4-2 0-16,1 2 2 0,1 0 0 0,-2-2-1 15,3 2-1-15,-2-2 1 0,3 2 0 16,-2-1 1-16,-2-1 1 0,4-1 3 15,-6 1 1-15,3-3 2 0,-9 0 1 0,-2-2 2 16,-3 1 1-16,-2-1 4 0,-2-1 6 16,0-1 6-16,-2-2 3 0,-1 0 0 15,-4-2-4-15,-1-2-5 0,-1-1-5 16,-5-4-4-16,-3 2-7 0,-2-5-5 0,-8-9-5 16,-7-2-8-16,-3 0-6 0,-21-22-2 15,-5 6-6-15,-1 4-8 0,7 12-6 16,-15-6-3-16,11 10 1 0,7 5 0 15,4 4 2-15,-26-12 3 0,17 11 1 0,14 5 4 16,8 4 0-16,4 2 0 0,5 2-5 16,3 1-25-16,6 2 5 0,3 0 3 15,-1 1 5-15,18 2 5 0,11 3 7 0,8 1 3 16,39 7 5-16,-15-5-3 0,17 8 5 16,-5 1 8-16,-18-3-7 0,-14 0 1 15,25 11 3-15,-22-4 2 0,-8-2 1 16,-11 1 9-16,2 1 8 0,-7 4 5 0,0 1 3 15,-6 0-1-15,-1 3 1 0,-9-1 1 16,-4 1 1-16,-3 4 0 0,-8 1-2 0,-6-1-6 16,-16 29-21-16,-10-8-22 0,0 1-55 15,-5-3-59-15,5-5-57 0,-1-2-210 16,0 0 70-16,14-13 59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6:32:35.491"/>
    </inkml:context>
    <inkml:brush xml:id="br0">
      <inkml:brushProperty name="width" value="0.05292" units="cm"/>
      <inkml:brushProperty name="height" value="0.05292" units="cm"/>
      <inkml:brushProperty name="color" value="#FF0000"/>
    </inkml:brush>
  </inkml:definitions>
  <inkml:trace contextRef="#ctx0" brushRef="#br0">11131 16399 42 0,'175'-33'70'16,"9"5"17"-16,20 4 4 0,6 3-3 15,-1 3-3-15,3 4-5 0,7 3-3 0,19 1 2 16,10 1-2-16,-2 0 1 0,4 0-2 16,10 6-3-16,0-2-7 0,-6 2-1 15,-4-2-1-15,1 2 2 0,-2-1 2 16,-1-2-1-16,-12-1 0 0,-6-1-6 0,-10 1 2 16,-3-1 4-16,-3-3 1 0,-6-4-1 15,-16-1-2-15,-5 3-4 0,-9-2 0 16,-3 4-3-16,-7-2-3 0,-16 7-4 15,-3-2-5-15,-18 1-4 0,-45 4-4 0,-5-4-3 16,-23 7-3-16,-7 0-2 0,-12-1-5 16,5 0-11-16,-1 0-13 0,-2 1-31 15,-5 0-32-15,-8-1-34 0,-7 1-36 0,-2 0-43 16,-8 2-144-16,-1-2 53 0,-5 2 45 16</inkml:trace>
  <inkml:trace contextRef="#ctx0" brushRef="#br0" timeOffset="624.3576">11027 16572 22 0,'239'-20'106'0,"19"5"38"0,16 3 13 0,10 3 0 15,1 3-4-15,12 3-4 0,18 2-6 16,-7 2-8-16,1 2-9 0,8-3-8 16,-7-3-7-16,-5-3-2 0,-2-2-3 0,4-4-1 15,-8-1 1-15,-5-4-1 0,-11-1 0 16,4-3-4-16,-7 0-4 0,-14-4-5 15,-15 0-3-15,7 3-6 0,-12-3-6 16,-15 3-6-16,-22 0-6 0,-13 2-5 0,-11 2-5 16,-22 5-4-16,-17 2-12 15,-17 3-20-15,-53 6-41 0,-23 0-80 0,-16 3-91 16,-13 2-264-16,-7 3 76 0,-14 1 63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1-20T06:26:37.154"/>
    </inkml:context>
    <inkml:brush xml:id="br0">
      <inkml:brushProperty name="width" value="0.05292" units="cm"/>
      <inkml:brushProperty name="height" value="0.05292" units="cm"/>
      <inkml:brushProperty name="color" value="#FF0000"/>
    </inkml:brush>
  </inkml:definitions>
  <inkml:trace contextRef="#ctx0" brushRef="#br0">4901 7692 2 0,'-80'79'9'0,"-3"-1"4"0,3-5 2 0,10 3 1 16,4 3 0-16,6-2-1 0,2 2 1 15,19-22-2-15,2 3-2 0,-2 1-1 16,7 0-2-16,-1 2 0 0,6-3 0 0,8-10-1 16,5-9-2-16,-4 27-1 0,7-12-1 15,4-10 3-15,5-7-1 0,1 8-1 16,7 35-1-16,4-2 0 0,5-3 0 16,7-2 0-16,3 1-1 0,16 24 0 0,3-10 0 15,-4-27 0-15,20 22 1 0,5-5 0 16,8-5 0-16,5-6 1 0,0-1 0 15,9-4 1-15,4 0-1 0,5-6 1 16,3-3 0-16,5-3 2 0,2-6 0 0,4-3-1 16,4-1-1-16,4 1 1 0,4-5-1 15,7 0-1-15,3-4 0 0,6 0-1 16,3-6 1-16,4 1-1 0,1-5 1 0,6-2 1 16,0-4 0-16,8 0 1 0,6-4 0 15,0-4 2-15,6-3 0 0,1-4 1 16,4-5 2-16,2-2 3 0,3-3 2 15,5-3 4-15,4-3 5 0,2-4 5 0,-2-1 2 16,4-3 3-16,5-3 1 0,0-2-3 16,1-4 0-16,6-3-3 0,3-3 1 15,6 0-2-15,5 2-1 0,0-3-2 0,4-1-2 16,-4 1-1-16,0-2-1 0,-2-2-1 16,-3-2-2-16,-6-1-1 0,-4 0-2 15,-4 0 0-15,-3 1-1 0,1 0-1 16,-8-2-2-16,-6-2 0 0,-7 1 0 0,-1 0 5 15,-7-2-3-15,3-1-1 0,-12 1 1 16,-4-5 1-16,-7 2 1 0,-5-3 0 16,2-1 0-16,-11 0-2 0,-2-1-2 15,-8-4 0-15,-7-2-3 0,-8-8-1 0,-2-3 2 16,-8-2-1-16,-8-7 0 0,-12-3 1 16,-6-4 0-16,-9-4-2 0,-5-4 1 15,-11-3-3-15,-8-1 3 0,-5-2 3 16,-17 28 4-16,1-41 2 0,-10 33 5 0,-6-4 2 15,-6-3 1-15,-10-1 2 0,-10-34-4 16,-9 10-6-16,-6 4-8 0,-12 4-6 16,-4 2-7-16,-12-2-4 0,-10-5-16 15,-6-2-1-15,-11-4-8 0,-12 0-3 16,-8 0 1-16,-7-1-1 0,-4 2 1 0,-7-2 3 16,-2 6 1-16,-3 6 3 0,-3-9-2 15,-8 6 9-15,-8 5 0 0,-7 5-1 0,-2 7 3 16,-7 4-3-16,-4 4 1 15,-14 3-1-15,-6 7 0 0,-13 7-1 0,5 6 3 16,-6 11 0-16,-4 7 2 0,-4 9 0 16,-10 10-1-16,2 10 0 0,-4 8 2 15,2 10 1-15,-11 9-1 0,-3 10 2 0,-2 6 1 16,1 11-1-16,1 4 3 0,-10 8-3 16,-1 9 1-16,0 4 1 0,0 9-1 15,-7 4 0-15,-5 7-1 0,4 9-3 16,-1 16 3-16,8 0 4 0,2 6 1 0,8 3-4 15,3 4 0-15,12 2 2 0,8-4-3 16,3 0 3-16,6 1-3 0,5 8-2 0,6-2 9 16,13-2-1-16,10 1 0 15,7 0-3-15,8-2 3 0,8-5-2 0,3 2 0 16,17 0 0-16,-2 7 2 0,10 1 5 16,14 0 0-16,14-1 1 0,6-2-9 0,13-5-13 15,15-8-20-15,14-7-132 0,14 1 59 16,20-29 38-16</inkml:trace>
  <inkml:trace contextRef="#ctx0" brushRef="#br0" timeOffset="4115.1779">10749 5341 7 0,'2'86'14'15,"-1"-22"4"-15,2-16 0 0,1-8-1 0,-1-2 1 16,-2-5-3-16,0-5 0 0,0-7 0 15,2-4 1-15,-2-5 11 0,-1 0 21 16,1-3 20-16,-1 1 15 0,0-3 8 16,1-2 1-16,-1 1-3 0,0-1-6 0,1-2-5 15,-1 1-7-15,0-4-7 0,-1 6-5 16,1-6-6-16,0 0-4 0,0 0-6 16,0 0-4-16,0 0-6 0,0 0-5 0,0 0-2 15,0 0-3-15,-8-19-2 0,7 13-2 16,-3-4-3-16,-1 0-3 0,3-4-1 15,-5 0-3-15,4-3 1 0,-4 3-1 16,1-3-3-16,-1 2-1 0,-1 1-1 0,0-2-1 16,2 3-1-16,-3-1 0 0,1 1 0 15,-1 1-2-15,0 2-6 0,4 0 6 16,-1 3 1-16,3 0 0 0,-3 2-12 16,4-3-13-16,0 3-16 0,1 1-13 0,-3-1-2 15,8 0 0-15,-1-1 2 0,1 0 4 16,7-5 2-16,3 1 3 0,5-5 4 15,3 0 1-15,-1 1 3 0,-3 4 5 0,-4 2 1 16,-1 1-1-16,-2 1 2 0,-1 2-2 16,-4 0 5-16,1 1 0 0,-1 0 4 15,-1 1 4-15,-3 0 5 0,3 1 2 16,-3 1 2-16,-2 0 2 0,0 0-2 0,0 0 5 16,0 5 1-16,0 3-12 0,-3 2-175 15,-3 17 64-15,0 5 42 0</inkml:trace>
  <inkml:trace contextRef="#ctx0" brushRef="#br0" timeOffset="6753.1059">19721 2021 12 0,'0'0'20'15,"-1"-3"2"-15,1 3 0 0,0 0 0 0,5-5 1 16,-4 4 1-16,4-1 3 0,4 2 1 16,8-3 5-16,17 0 5 0,7 1 5 15,51-9 2-15,37-2 3 0,3 3 1 16,1-1-1-16,5 2 0 0,7 3-1 16,3 1-2-16,4 0-2 0,5 4-3 15,-5 0-1-15,-3 3-2 0,-7-1-2 0,-44 2-2 16,42 2-1-16,-45-4-1 0,2 2 3 15,-3-2 1-15,-3-1 7 0,-25 0 5 16,-11-1 7-16,-9 0 8 0,0-1 5 0,-3-1 5 16,-4 1 5-16,-2 1 4 0,-5-3 1 15,-2 2 0-15,-7-1-2 0,-4 1-4 16,-1-1-3-16,-7 2-2 0,0 0-3 0,-2-2-1 16,0 2 2-16,-4 0-1 0,1 0-2 15,1 0-3-15,-4 1-4 0,3-1-3 16,-4-1-4-16,3 2-5 0,-5 0-5 15,6-2-3-15,-4 1-5 0,3-1-2 0,-3 0-4 16,-2 2-2-16,3-2-3 0,0 1-1 16,0 0-3-16,-3 1-1 0,2-1-2 15,-2 1-3-15,3-2 0 0,-3 2-3 0,3-2-2 16,-3 2-2-16,0 0-1 0,4-2-2 16,-4 2-1-16,2-1 0 0,-2 1-2 15,3-2-3-15,-3 2-3 0,0 0-4 16,4-1 0-16,-4 1 0 0,0 0-2 0,3-1 1 15,-3 1-3-15,4-1 3 0,-4 1-1 16,2-1-3-16,-2 1-2 0,0 0 2 16,2-2-5-16,-2 2-1 0,0 0 2 0,0 0-5 15,4-1-2-15,-4 1 1 0,0 0-5 16,0 0-4-16,0 0-5 0,0 0-7 16,0 0-10-16,0 0-19 0,0 0-32 15,6 0-30-15,-6 0-30 0,0 0-26 0,0 0-104 16,0 0 49-16,0 0 41 0</inkml:trace>
  <inkml:trace contextRef="#ctx0" brushRef="#br0" timeOffset="9329.1043">18857 1401 17 0,'4'-18'36'0,"0"2"8"15,-2-1 3-15,1 0 3 0,-3-1 0 16,1 0-1-16,-1 1 0 0,-1-1-1 15,1 0 0-15,-3-2-1 0,-1 3-2 0,-3-10-4 16,0-1-1-16,-4 2-5 0,-1 1-3 16,-3 0-4-16,0 1-1 0,-3-1-4 15,-3 0-4-15,-2 1-1 0,0 1 0 16,-26-17 0-16,10 11-3 0,5 7 0 16,-23-11-3-16,-2 5 0 0,12 8-2 0,-17-4-1 15,13 9 0-15,-22-5-3 0,-1 5-2 16,-6 6 3-16,1 0-4 0,-7 2 0 15,-5 2-2-15,-1 4 0 0,-5 1-2 0,-2 1-2 16,-36 7 0-16,9 5 0 0,1 2-2 16,1 0 2-16,-1 2 0 0,0 2 1 15,-4-1-3-15,0 6 1 0,-1-2-2 16,1 1 1-16,3 5 0 0,2-4 2 0,-1 4 0 16,3 1 0-16,1-4-1 0,-1 5-3 15,-4-2 3-15,5 1-2 0,-3 2 0 16,2-1 1-16,10 1 0 0,1 2-1 15,3 1-1-15,-3 1 2 0,-3 0 2 0,2 1-3 16,-1 3 1-16,2 0 0 0,8 0 6 16,-2 1-4-16,6 2-2 0,3-2 2 15,28-9-2-15,-26 15 2 0,28-16-1 16,-25 15 1-16,25-15-1 0,4 4 0 0,-6-1 1 16,5 0-1-16,-3 3 1 0,7 0 0 15,5 0 1-15,-2 3 0 0,5-2-1 16,14-9 3-16,5-5-1 0,3-4 0 0,3 1 1 15,-3 0 1-15,2 0 1 0,0-2-1 16,6-1-2-16,-1 0 0 0,1-1 0 16,3-1 0-16,0-4 0 0,7-1-1 15,0-1-1-15,1-1 3 0,0 1-1 0,0-1-1 16,0 0 2-16,1 0-1 0,-1 1 1 16,0 0 0-16,2 0 1 0,-1 1-3 15,2 0 2-15,-2-2 0 0,1 2-1 0,-2-1 1 16,2-1 0-16,3 2-1 0,-3 0 4 15,1-1-2-15,-2-2 0 0,5 0 0 16,-3 0 0-16,0 1 0 0,3-1 0 16,-3-1-1-16,3 0 0 0,-2 0 0 0,2 0 0 15,-2 0 1-15,3-2 1 0,-1 1 0 16,-1 0 2-16,3-2-1 0,-3 1-1 16,3-2 0-16,0 0 1 0,1 0 0 0,-1 1 0 15,-2-1 0-15,3 0 0 0,-1 1 1 16,1-2 5-16,-2 1 2 0,-1-1 1 15,4-1 3-15,-1 4 3 0,-1-3 1 16,2-1 4-16,-5 1 0 0,5-1 0 0,-3 3 1 16,3-3 4-16,-2 1-3 0,2-1 3 15,-6 1-4-15,6-1-4 0,-2 1-3 16,2-1 0-16,-8 0-1 0,8 0-2 16,-3 0-1-16,3 0 0 0,-7 0-3 0,7 0 2 15,-4-1-1-15,4 1-1 0,-7 0 2 16,3-1 1-16,-3 0 5 0,7 1 4 15,-8-3 4-15,5 2 3 0,-5-1 6 16,4-1 5-16,-3 0 4 0,0-2 3 0,3-1 0 16,-2 1-7-16,4-5-12 0,7-5-22 15,9-12-68-15,54-49-70 0,15 1-107 16,36-7 40-16,9-19 33 0</inkml:trace>
  <inkml:trace contextRef="#ctx0" brushRef="#br0" timeOffset="20115.1312">5501 10188 7 0,'89'-14'26'0,"26"-5"8"15,-32 6 4-15,0 0 0 0,3 1-1 16,-5 0-2-16,1-1 0 0,-5 0-1 0,-18 2-1 15,-12 1-1-15,-8 1 1 0,-1-2 1 16,0 1 2-16,0-3 0 0,-6 2-1 0,-2-1 0 16,-1 1 3-16,-6 1-2 15,-5 2-2-15,-2 2-1 0,-5 2 0 0,-3-1 0 16,-1 1-3-16,-1 2-2 0,1 0-9 16,-5 0-15-16,3 1-33 0,-5 1-27 15,4 0-72-15,-4 0-83 0,0 0 69 16</inkml:trace>
  <inkml:trace contextRef="#ctx0" brushRef="#br0" timeOffset="20985.0582">10893 9865 40 0,'49'-18'66'0,"-9"3"9"15,-9 2 5-15,-1 1-1 0,-1 0-4 0,-1 2-4 16,-5 0-6-16,-4 2-6 0,-2 1-6 16,-5 3-6-16,-2-1-5 0,-1 1-4 15,0 1-3-15,-2 1-3 0,-3-1-2 16,2 1-2-16,-2 0-1 0,-1 0 1 0,2 1-2 16,-3 0 0-16,1 0-3 0,1 0 0 15,-2 0-3-15,0-1-2 0,2 1-4 16,-4 1-1-16,4-3-1 0,-4 3 0 15,2 0-4-15,-2 0-4 0,7-1-1 0,-6-1-3 16,-1 2-4-16,0 0 0 0,3-1-3 16,0 0 1-16,-3 1-3 0,0 0-1 0,4-1-2 15,-4 1-2-15,3 0-5 16,-3 0-6-16,6 0-9 0,-6 0-7 0,0 0-3 16,9 1-16-16,-6-1-12 0,-1 1-64 15,3 0-89-15,-2 1 75 0</inkml:trace>
  <inkml:trace contextRef="#ctx0" brushRef="#br0" timeOffset="22804.7505">3016 13278 2 0,'-36'51'26'0,"-1"9"15"0,-3 3 9 15,-9 35 3-15,3-2 5 0,1 0 2 0,2 5 0 16,0 1-1-16,3 1 1 0,-2 0-2 16,19-29-2-16,-10 28-2 0,10-31-3 15,3 3-3-15,4 0-3 0,-1-4-1 0,7-15-2 16,1-13-2-16,3-8-1 0,1-2-2 16,1-6-1-16,1-5-4 0,2-6 0 15,-2 1-2-15,1-5-1 0,1 0-1 16,-1-3-1-16,2-1-2 0,0-1-5 15,0-6-4-15,0 7-20 0,0-7-41 0,0 0-23 16,0 0-10-16,13-39-14 0,-5 5-2 16,2-3-53-16,5-41-97 0,-6 18 82 15</inkml:trace>
  <inkml:trace contextRef="#ctx0" brushRef="#br0" timeOffset="27910.9542">20229 2182 2 0,'80'16'23'0,"43"-1"9"16,-29-8 4-16,44-4 3 0,8-5 1 0,4-5-2 15,9-2 0-15,-1-4-1 0,0 2-2 16,-4-2-2-16,7-3-3 0,2 1 0 15,-2-3-2-15,-3 1-1 0,-11 0-1 0,-6-5-1 16,-12-3-1-16,-9 0-1 0,-3-6 0 16,-10-6 0-16,-36 9-4 0,21-20-1 15,-34 10-1-15,-6-7 0 0,-11-6 6 16,-8-6 11-16,-15 7 11 0,-9 3 10 0,-9 0 4 16,-20-70-4-16,-21 12-5 0,-27 12-5 15,-16 14-6-15,-26 13-5 0,-31 22-6 16,-33 16-3-16,-34 22-1 0,-29 24-7 15,-22 28-17-15,-24 25-56 0,-27 29-41 0,-15 26-81 16,-4 25 30-16,-11 21-99 0</inkml:trace>
  <inkml:trace contextRef="#ctx0" brushRef="#br0" timeOffset="37770.5181">10228 8058 15 0,'-224'249'25'0,"6"2"3"0,7-5-52 0,6 4 42 15,15-5 8-15,11-10 3 0,10-3-1 16,9-12 3-16,11-5 0 0,10-9-3 15,8-16-3-15,6-18-2 0,12-13-2 0,10-9-1 16,10-9 1-16,7-16-1 0,10-8 0 16,6-11 0-16,5-12 0 0,11-12-2 15,16-28 2-15,9-15-3 0,8-8-2 0,2-5-1 16,2-4 0-16,3-1-2 0,3-6 1 16,3-2-3-16,-1-5-8 0,6 0-22 15,-2-3-6-15,4-1-3 0,0-2 2 16,1-2 1-16,0 0-2 0,9-6-4 0,-2-1-92 15,2-4 40-15,6-6 28 0</inkml:trace>
  <inkml:trace contextRef="#ctx0" brushRef="#br0" timeOffset="39770.8222">15504 7790 13 0,'-147'192'17'0,"5"-13"0"15,10-13 0-15,16-11-1 0,10-18-2 16,6-7-1-16,17-12-2 0,8-13 2 0,11-15 2 16,23-30 0-16,3 1-4 0,5-2-7 15,1-1-4-15,11-15-3 0,5-7 0 16,2-4 3-16,1 1 1 0,-1 1-1 15,1 0 1-15,-10 30 0 0,5-15 1 0,6-9 0 16,-2-5 0-16,-8 31 3 0,4-21-1 16,4-11 1-16,1-5 0 0,1 0 1 15,-1-2-1-15,2-3 0 0,2 0 0 0,-2-7 1 16,3-1 1-16,3-4 1 0,-1 0 3 16,1-3 3-16,-1-2 3 0,2 0 2 15,-1-2 0-15,1 1-1 0,1-1-3 16,0 0-5-16,1-2-9 0,2-3-29 0,-4 7-84 15,4-7 36-15,-2 5 26 0</inkml:trace>
  <inkml:trace contextRef="#ctx0" brushRef="#br0" timeOffset="43527.1216">19556 8277 1 0,'-28'65'14'0,"14"-12"6"0,0 21 5 16,8-13 1-16,8-4 2 0,3 36 0 16,12 38-1-16,7-11 2 0,6-9-1 15,8-7-1-15,6-3-1 0,4-5-1 0,6-6-2 16,6-6-1-16,6-7 1 0,7-6-2 16,7-7-1-16,3-6 2 0,3-8-3 15,11-4 0-15,-27-16-1 0,37 7-1 0,1-6 2 16,-30-17 0-16,9-3 2 0,45-2 3 15,-36-9 0-15,47-8-2 0,-6-5 1 16,4-3-2-16,-8-11-1 0,0-2-1 16,-1-4 0-16,3-3-1 0,-1-6-1 0,-3-4-4 15,2-6-3-15,-9-1-5 0,-5-6-5 16,-8-5-6-16,-8-6-5 0,-11 1 0 16,-4-5 0-16,-4-2 1 0,-5-6-1 0,-13-2 3 15,-3 1 5-15,-7 2 4 0,-19 21 6 16,-4-1 5-16,-3-4 6 0,-1 0 3 15,-5-1 5-15,-9 15 3 0,-6 5 3 16,-7 5 1-16,-2-3-1 0,-10-36-1 0,-12 7-2 16,-25-19-3-16,-8 12-1 0,-18 10-2 15,-8 3-1-15,-18 8-3 0,-2 10 0 16,-10 8 4-16,-15 5-5 0,-9 9-1 16,-11 7-4-16,-7 7-2 0,-2 5-2 0,1 11-1 15,0 7-2-15,-1 7 1 0,0 8-5 16,-2 10-18-16,7 6-17 0,10 7-19 15,11 2-27-15,4 5-100 0,19 2 30 0,12 4-99 16</inkml:trace>
  <inkml:trace contextRef="#ctx0" brushRef="#br0" timeOffset="44397.2044">20651 9771 13 0,'0'0'29'16,"0"-3"6"-16,0 3 0 0,0 0-1 16,0-3-2-16,0 3-2 0,1-4-2 0,-1 4-3 15,0-1-2-15,0 1-2 0,-1-4-2 16,1 4-2-16,0-5 0 0,0 3-3 15,0 2-1-15,0-5-1 0,0 3-1 0,0 2-2 16,-1-4-1-16,0 2 0 0,1 2 0 16,0-4-2-16,0 4-2 0,0-3-3 15,0 3 1-15,0 0-4 0,-2-4-5 16,2 4-2-16,2-3-1 0,-2 3-1 0,0 0-1 16,0 0 2-16,-2-3 0 0,2 3 1 15,0 0 0-15,0 0 1 0,0 0 1 16,0 0 0-16,0 0 1 0,0 0-9 15,0 0-93-15,0 0 36 0,0 0 24 0</inkml:trace>
  <inkml:trace contextRef="#ctx0" brushRef="#br0" timeOffset="61560.8641">13969 5440 21 0,'-3'-3'37'0,"3"3"6"0,0 0 1 16,-2-2-3-16,2 2-3 0,0 0-6 0,0 0-5 15,-2-3-3-15,2 3 5 0,0 0 12 16,0 0 12-16,15 2 11 0,20-4 7 16,53 2 2-16,53-4-1 0,7 0-2 15,5 1-3-15,16 2-6 0,0 2-4 0,8 2-3 16,3 0-6-16,-2 1-6 0,-8 0-5 16,-11 1-5-16,-6-3-7 0,-10 1-4 15,-7-1-3-15,-39-2-3 0,2 1-3 0,-4-2-1 16,-5 0-2-16,-26 0-1 0,-11-1 2 15,-9 0-3-15,-3 1 0 0,0-2-1 16,-3 2 0-16,-10 0-1 0,-5 0 1 16,-6 1 0-16,-3 0 1 0,-1-2 3 15,-2 2 5-15,-2 0 6 0,-1 0 4 0,-1 0 4 16,-1 0 0-16,-2-1-3 0,1 1-1 16,-2-2-3-16,-3 2-4 0,3-1-1 15,-3 1-2-15,0 0-2 0,0-2-3 0,0 2-4 16,0 0-2-16,0 0-2 0,0 0 1 15,0 0-3-15,0 0-3 0,0 0-4 16,-9 5-5-16,6-2 0 0,1 5 1 16,-4 9-3-16,2 13 13 0,-2 6-3 0,2 48 4 15,-3 6 7-15,5 46 4 0,4 6 3 16,-2 2-1-16,1 3 2 0,-1 15 0 16,0 8 1-16,8-4 4 0,-2-4 5 0,8-5-4 15,1-7 1-15,1-7-4 0,6-10-1 16,-6-4-2-16,5-12-2 0,-6-38 3 15,-1-2 3-15,0-1 1 0,-6-19 2 16,0-9 3-16,-3-6 2 0,1 3 7 0,-2-2 1 16,0 3 3-16,-1-3-1 0,-1 0 0 15,1-2-3-15,-1 2-2 0,0-2 2 16,2-2-5-16,-1 1-3 0,1 0-1 16,0-1-4-16,0-4-2 0,0-1-4 0,0-4-7 15,-2-6-4-15,-1-5-3 0,1-5-5 16,-2-2 5-16,1-2 1 0,-1-2 2 0,1-1 3 15,-1 0 2-15,2-2 2 0,-2-2 0 16,0 1 0-16,0-4-4 0,-2 5-7 16,0-5-10-16,2 0-5 0,0 0-3 15,-13-6 0-15,1 0 0 0,-11-5 1 0,-7 0-6 16,-34-10 0-16,9 7-2 0,-20-4 0 16,-2 2 4-16,4 2 2 0,16 4-1 15,8 3 2-15,14 0 3 0,-1 2 3 0,6-2 1 16,7 4 1-16,4 0-14 0,5 0-36 15,2 2-16-15,3 0-6 0,4-1 6 16,1 2 1-16,4 0 1 0,0 0-1 16,0 0-3-16,18 5 0 0,-1-3 0 15,4 0 7-15,16 0 5 0,-1 0 6 0,5-1 5 16,3-1 6-16,0 2 4 0,2-2 2 16,-3 1 5-16,2 0 4 0,-4-1 4 15,-3 2 3-15,-3-2 3 0,-2 0 2 0,-6 0 3 16,-6 0 4-16,-4 0 3 0,-5 0 7 15,-2 0 5-15,1 1 0 0,-4-1 0 16,0-1-9-16,-4 1-15 0,-1 1-15 16,-2-1-10-16,0 0-12 0,0 0-124 0,0 0 63 15,-18 2 40-15</inkml:trace>
  <inkml:trace contextRef="#ctx0" brushRef="#br0" timeOffset="61952.9579">16122 8836 4 0,'83'7'34'0,"12"-4"16"0,47-4 1 16,-3-4 0-16,2-4-1 0,-4-3-4 0,1-3-5 16,-4 0-2-16,-2-3-5 0,-5 3-2 15,-5 1-3-15,-36 3-3 0,-1 1-2 16,-4 0-1-16,-19 3 1 0,-12 2 2 15,-11-1 3-15,1 0 1 0,-1 1 2 0,-7 0 1 16,0 0-2-16,-9 3-1 0,-4 1-2 16,-5-2-3-16,-3 2-6 0,-1 0-16 15,-1-2-45-15,-3 3-31 0,-1-1-170 0,0 2 81 16,-5-1 54-16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eaLnBrk="1" hangingPunct="1">
              <a:defRPr sz="1300"/>
            </a:lvl1pPr>
          </a:lstStyle>
          <a:p>
            <a:pPr>
              <a:defRPr/>
            </a:pPr>
            <a:fld id="{80339829-1256-44F2-B732-35603046D4C8}" type="datetimeFigureOut">
              <a:rPr lang="en-US"/>
              <a:pPr>
                <a:defRPr/>
              </a:pPr>
              <a:t>11/20/2022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hangingPunct="1">
              <a:defRPr sz="13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50E08DA-871A-493C-9264-F1F4B4D03538}" type="slidenum">
              <a:rPr lang="en-US" smtClean="0"/>
              <a:pPr/>
              <a:t>36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5563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D33FF64-C7A5-4DAF-81DC-5404FC711272}" type="slidenum">
              <a:rPr lang="en-US" smtClean="0"/>
              <a:pPr/>
              <a:t>37</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19405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3C080FB-F4AC-4A57-A458-BD49CED924E0}" type="slidenum">
              <a:rPr lang="en-US" smtClean="0"/>
              <a:pPr/>
              <a:t>39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130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10986DC-B76A-48C0-A726-820C3EEC950D}" type="slidenum">
              <a:rPr lang="en-US" smtClean="0"/>
              <a:pPr/>
              <a:t>40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1719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932BC25-36CC-4D3D-AB8E-9971EF84E748}" type="slidenum">
              <a:rPr lang="en-US" smtClean="0"/>
              <a:pPr/>
              <a:t>41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6179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D99E0-8B78-4C74-BA1B-06F95EC0B893}" type="slidenum">
              <a:rPr lang="en-US"/>
              <a:pPr/>
              <a:t>43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356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DCD5D-405F-44EC-BA60-27D8202111C5}" type="slidenum">
              <a:rPr lang="en-GB"/>
              <a:pPr/>
              <a:t>54</a:t>
            </a:fld>
            <a:endParaRPr lang="en-GB"/>
          </a:p>
        </p:txBody>
      </p:sp>
      <p:sp>
        <p:nvSpPr>
          <p:cNvPr id="338946"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8947"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en-US"/>
          </a:p>
        </p:txBody>
      </p:sp>
    </p:spTree>
    <p:extLst>
      <p:ext uri="{BB962C8B-B14F-4D97-AF65-F5344CB8AC3E}">
        <p14:creationId xmlns:p14="http://schemas.microsoft.com/office/powerpoint/2010/main" val="1772417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EFACA526-FB46-4019-BE1F-36C2B1C9BEEE}" type="datetime5">
              <a:rPr lang="en-US" smtClean="0"/>
              <a:t>20-Nov-22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OO Design</a:t>
            </a:r>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75BD0B88-413A-4411-BE4B-1BD65FE9E54E}" type="datetime5">
              <a:rPr lang="en-US" smtClean="0"/>
              <a:t>20-Nov-22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r>
              <a:rPr lang="en-GB"/>
              <a:t>OO Design</a:t>
            </a:r>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a:p>
        </p:txBody>
      </p:sp>
      <p:sp>
        <p:nvSpPr>
          <p:cNvPr id="5" name="Rectangle 11"/>
          <p:cNvSpPr>
            <a:spLocks noGrp="1" noChangeArrowheads="1"/>
          </p:cNvSpPr>
          <p:nvPr>
            <p:ph type="dt" sz="half" idx="10"/>
          </p:nvPr>
        </p:nvSpPr>
        <p:spPr>
          <a:ln/>
        </p:spPr>
        <p:txBody>
          <a:bodyPr/>
          <a:lstStyle>
            <a:lvl1pPr>
              <a:defRPr/>
            </a:lvl1pPr>
          </a:lstStyle>
          <a:p>
            <a:pPr>
              <a:defRPr/>
            </a:pPr>
            <a:fld id="{4DC1434E-365C-4EA4-AC57-97093513C28A}" type="datetime5">
              <a:rPr lang="en-US" smtClean="0"/>
              <a:t>20-Nov-22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Design Patterns </a:t>
            </a:r>
          </a:p>
        </p:txBody>
      </p:sp>
      <p:sp>
        <p:nvSpPr>
          <p:cNvPr id="6" name="Slide Number Placeholder 5"/>
          <p:cNvSpPr>
            <a:spLocks noGrp="1"/>
          </p:cNvSpPr>
          <p:nvPr>
            <p:ph type="sldNum" sz="quarter" idx="12"/>
          </p:nvPr>
        </p:nvSpPr>
        <p:spPr/>
        <p:txBody>
          <a:bodyPr/>
          <a:lstStyle>
            <a:lvl1pPr>
              <a:defRPr/>
            </a:lvl1pPr>
          </a:lstStyle>
          <a:p>
            <a:fld id="{ECAA9102-475B-4998-B06A-92AF1F47EFA8}" type="slidenum">
              <a:rPr lang="en-US"/>
              <a:pPr/>
              <a:t>‹#›</a:t>
            </a:fld>
            <a:endParaRPr lang="en-US"/>
          </a:p>
        </p:txBody>
      </p:sp>
    </p:spTree>
    <p:extLst>
      <p:ext uri="{BB962C8B-B14F-4D97-AF65-F5344CB8AC3E}">
        <p14:creationId xmlns:p14="http://schemas.microsoft.com/office/powerpoint/2010/main" val="1626257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Design Patterns </a:t>
            </a:r>
          </a:p>
        </p:txBody>
      </p:sp>
      <p:sp>
        <p:nvSpPr>
          <p:cNvPr id="6" name="Slide Number Placeholder 5"/>
          <p:cNvSpPr>
            <a:spLocks noGrp="1"/>
          </p:cNvSpPr>
          <p:nvPr>
            <p:ph type="sldNum" sz="quarter" idx="12"/>
          </p:nvPr>
        </p:nvSpPr>
        <p:spPr/>
        <p:txBody>
          <a:bodyPr/>
          <a:lstStyle>
            <a:lvl1pPr>
              <a:defRPr/>
            </a:lvl1pPr>
          </a:lstStyle>
          <a:p>
            <a:fld id="{28B005DB-1841-4902-A05B-DED1F32A81CC}" type="slidenum">
              <a:rPr lang="en-US"/>
              <a:pPr/>
              <a:t>‹#›</a:t>
            </a:fld>
            <a:endParaRPr lang="en-US"/>
          </a:p>
        </p:txBody>
      </p:sp>
    </p:spTree>
    <p:extLst>
      <p:ext uri="{BB962C8B-B14F-4D97-AF65-F5344CB8AC3E}">
        <p14:creationId xmlns:p14="http://schemas.microsoft.com/office/powerpoint/2010/main" val="55650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282860A2-3B52-4901-8436-F3CD6AE51CD3}" type="slidenum">
              <a:rPr lang="en-US"/>
              <a:pPr/>
              <a:t>‹#›</a:t>
            </a:fld>
            <a:endParaRPr lang="en-US"/>
          </a:p>
        </p:txBody>
      </p:sp>
    </p:spTree>
    <p:extLst>
      <p:ext uri="{BB962C8B-B14F-4D97-AF65-F5344CB8AC3E}">
        <p14:creationId xmlns:p14="http://schemas.microsoft.com/office/powerpoint/2010/main" val="98023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Design Patterns </a:t>
            </a:r>
          </a:p>
        </p:txBody>
      </p:sp>
      <p:sp>
        <p:nvSpPr>
          <p:cNvPr id="5" name="Slide Number Placeholder 4"/>
          <p:cNvSpPr>
            <a:spLocks noGrp="1"/>
          </p:cNvSpPr>
          <p:nvPr>
            <p:ph type="sldNum" sz="quarter" idx="12"/>
          </p:nvPr>
        </p:nvSpPr>
        <p:spPr/>
        <p:txBody>
          <a:bodyPr/>
          <a:lstStyle>
            <a:lvl1pPr>
              <a:defRPr/>
            </a:lvl1pPr>
          </a:lstStyle>
          <a:p>
            <a:fld id="{43E7B43B-7565-40FD-978D-815E59821993}" type="slidenum">
              <a:rPr lang="en-US"/>
              <a:pPr/>
              <a:t>‹#›</a:t>
            </a:fld>
            <a:endParaRPr lang="en-US"/>
          </a:p>
        </p:txBody>
      </p:sp>
    </p:spTree>
    <p:extLst>
      <p:ext uri="{BB962C8B-B14F-4D97-AF65-F5344CB8AC3E}">
        <p14:creationId xmlns:p14="http://schemas.microsoft.com/office/powerpoint/2010/main" val="3092975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Design Patterns </a:t>
            </a:r>
          </a:p>
        </p:txBody>
      </p:sp>
      <p:sp>
        <p:nvSpPr>
          <p:cNvPr id="4" name="Slide Number Placeholder 3"/>
          <p:cNvSpPr>
            <a:spLocks noGrp="1"/>
          </p:cNvSpPr>
          <p:nvPr>
            <p:ph type="sldNum" sz="quarter" idx="12"/>
          </p:nvPr>
        </p:nvSpPr>
        <p:spPr/>
        <p:txBody>
          <a:bodyPr/>
          <a:lstStyle>
            <a:lvl1pPr>
              <a:defRPr/>
            </a:lvl1pPr>
          </a:lstStyle>
          <a:p>
            <a:fld id="{C2D39A34-5CC9-49C7-93DA-EE75BD9E2566}" type="slidenum">
              <a:rPr lang="en-US"/>
              <a:pPr/>
              <a:t>‹#›</a:t>
            </a:fld>
            <a:endParaRPr lang="en-US"/>
          </a:p>
        </p:txBody>
      </p:sp>
    </p:spTree>
    <p:extLst>
      <p:ext uri="{BB962C8B-B14F-4D97-AF65-F5344CB8AC3E}">
        <p14:creationId xmlns:p14="http://schemas.microsoft.com/office/powerpoint/2010/main" val="126959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216B1456-0C13-4120-93BD-FBD4BD523CA2}" type="datetime5">
              <a:rPr lang="en-US" smtClean="0"/>
              <a:t>20-Nov-22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OO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3" r:id="rId14"/>
    <p:sldLayoutId id="2147483797" r:id="rId15"/>
    <p:sldLayoutId id="2147483798" r:id="rId16"/>
    <p:sldLayoutId id="2147483799" r:id="rId17"/>
    <p:sldLayoutId id="2147483800" r:id="rId18"/>
    <p:sldLayoutId id="2147483801" r:id="rId19"/>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hyperlink" Target="http://java.sun.com/j2se/1.5.0/docs/api/javax/swing/Action.html#putValue(java.lang.String, java.lang.Object)" TargetMode="External"/><Relationship Id="rId3" Type="http://schemas.openxmlformats.org/officeDocument/2006/relationships/hyperlink" Target="http://java.sun.com/j2se/1.5.0/docs/api/java/beans/PropertyChangeListener.html" TargetMode="External"/><Relationship Id="rId7" Type="http://schemas.openxmlformats.org/officeDocument/2006/relationships/hyperlink" Target="http://java.sun.com/j2se/1.5.0/docs/api/javax/swing/Action.html#isEnabled()" TargetMode="External"/><Relationship Id="rId2" Type="http://schemas.openxmlformats.org/officeDocument/2006/relationships/hyperlink" Target="http://java.sun.com/j2se/1.5.0/docs/api/javax/swing/Action.html#addPropertyChangeListener(java.beans.PropertyChangeListener)" TargetMode="External"/><Relationship Id="rId1" Type="http://schemas.openxmlformats.org/officeDocument/2006/relationships/slideLayout" Target="../slideLayouts/slideLayout15.xml"/><Relationship Id="rId6" Type="http://schemas.openxmlformats.org/officeDocument/2006/relationships/hyperlink" Target="http://java.sun.com/j2se/1.5.0/docs/api/java/lang/String.html" TargetMode="External"/><Relationship Id="rId5" Type="http://schemas.openxmlformats.org/officeDocument/2006/relationships/hyperlink" Target="http://java.sun.com/j2se/1.5.0/docs/api/javax/swing/Action.html#getValue(java.lang.String)" TargetMode="External"/><Relationship Id="rId10" Type="http://schemas.openxmlformats.org/officeDocument/2006/relationships/hyperlink" Target="http://java.sun.com/j2se/1.5.0/docs/api/javax/swing/Action.html#setEnabled(boolean)" TargetMode="External"/><Relationship Id="rId4" Type="http://schemas.openxmlformats.org/officeDocument/2006/relationships/hyperlink" Target="http://java.sun.com/j2se/1.5.0/docs/api/java/lang/Object.html" TargetMode="External"/><Relationship Id="rId9" Type="http://schemas.openxmlformats.org/officeDocument/2006/relationships/hyperlink" Target="http://java.sun.com/j2se/1.5.0/docs/api/javax/swing/Action.html#removePropertyChangeListener(java.beans.PropertyChangeListene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eg"/><Relationship Id="rId1" Type="http://schemas.openxmlformats.org/officeDocument/2006/relationships/slideLayout" Target="../slideLayouts/slideLayout15.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5.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5363" name="Content Placeholder 5"/>
          <p:cNvSpPr>
            <a:spLocks noGrp="1"/>
          </p:cNvSpPr>
          <p:nvPr>
            <p:ph sz="quarter" idx="13"/>
          </p:nvPr>
        </p:nvSpPr>
        <p:spPr/>
        <p:txBody>
          <a:bodyPr/>
          <a:lstStyle/>
          <a:p>
            <a:pPr eaLnBrk="1" hangingPunct="1">
              <a:spcBef>
                <a:spcPct val="0"/>
              </a:spcBef>
            </a:pPr>
            <a:r>
              <a:rPr lang="en-US" altLang="en-US"/>
              <a:t>Dr. Yashvardhan Sharma</a:t>
            </a:r>
          </a:p>
          <a:p>
            <a:pPr eaLnBrk="1" hangingPunct="1">
              <a:spcBef>
                <a:spcPct val="0"/>
              </a:spcBef>
            </a:pPr>
            <a:r>
              <a:rPr lang="en-US" altLang="en-US"/>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381000" y="396875"/>
            <a:ext cx="8534400" cy="457200"/>
          </a:xfrm>
          <a:prstGeom prst="rect">
            <a:avLst/>
          </a:prstGeom>
          <a:noFill/>
          <a:ln w="9525">
            <a:noFill/>
            <a:miter lim="800000"/>
            <a:headEnd/>
            <a:tailEnd/>
          </a:ln>
          <a:effectLst/>
        </p:spPr>
        <p:txBody>
          <a:bodyPr anchor="ctr">
            <a:spAutoFit/>
          </a:bodyPr>
          <a:lstStyle/>
          <a:p>
            <a:pPr algn="ctr"/>
            <a:r>
              <a:rPr lang="en-US" sz="2400" b="1"/>
              <a:t>Decorator Pattern</a:t>
            </a:r>
          </a:p>
        </p:txBody>
      </p:sp>
      <p:sp>
        <p:nvSpPr>
          <p:cNvPr id="8197" name="Rectangle 5"/>
          <p:cNvSpPr>
            <a:spLocks noChangeArrowheads="1"/>
          </p:cNvSpPr>
          <p:nvPr/>
        </p:nvSpPr>
        <p:spPr bwMode="auto">
          <a:xfrm>
            <a:off x="152400" y="825500"/>
            <a:ext cx="8839200" cy="2225675"/>
          </a:xfrm>
          <a:prstGeom prst="rect">
            <a:avLst/>
          </a:prstGeom>
          <a:noFill/>
          <a:ln w="9525">
            <a:noFill/>
            <a:miter lim="800000"/>
            <a:headEnd/>
            <a:tailEnd/>
          </a:ln>
          <a:effectLst/>
        </p:spPr>
        <p:txBody>
          <a:bodyPr anchor="ctr">
            <a:spAutoFit/>
          </a:bodyPr>
          <a:lstStyle/>
          <a:p>
            <a:pPr marL="342900" indent="-342900"/>
            <a:r>
              <a:rPr lang="en-US" sz="2000" b="1"/>
              <a:t>Context</a:t>
            </a:r>
          </a:p>
          <a:p>
            <a:pPr marL="342900" indent="-342900">
              <a:buFontTx/>
              <a:buAutoNum type="arabicPeriod"/>
            </a:pPr>
            <a:r>
              <a:rPr lang="en-US" sz="2000" b="1"/>
              <a:t>Component objects can be decorated (visually or behaviorally enhanced) </a:t>
            </a:r>
          </a:p>
          <a:p>
            <a:pPr marL="342900" indent="-342900">
              <a:buFontTx/>
              <a:buAutoNum type="arabicPeriod"/>
            </a:pPr>
            <a:r>
              <a:rPr lang="en-US" sz="2000" b="1"/>
              <a:t>The decorated object can be used in the same way as the undecorated object </a:t>
            </a:r>
          </a:p>
          <a:p>
            <a:pPr marL="342900" indent="-342900">
              <a:buFontTx/>
              <a:buAutoNum type="arabicPeriod"/>
            </a:pPr>
            <a:r>
              <a:rPr lang="en-US" sz="2000" b="1"/>
              <a:t>The component class does not want to take on the responsibility of the decoration </a:t>
            </a:r>
          </a:p>
          <a:p>
            <a:pPr marL="342900" indent="-342900">
              <a:buFontTx/>
              <a:buAutoNum type="arabicPeriod"/>
            </a:pPr>
            <a:r>
              <a:rPr lang="en-US" sz="2000" b="1"/>
              <a:t>There may be an open-ended set of possible decorations </a:t>
            </a:r>
          </a:p>
          <a:p>
            <a:pPr marL="342900" indent="-342900" eaLnBrk="0" hangingPunct="0"/>
            <a:endParaRPr lang="en-US" sz="2000" b="1"/>
          </a:p>
        </p:txBody>
      </p:sp>
      <p:sp>
        <p:nvSpPr>
          <p:cNvPr id="8198" name="Rectangle 6"/>
          <p:cNvSpPr>
            <a:spLocks noChangeArrowheads="1"/>
          </p:cNvSpPr>
          <p:nvPr/>
        </p:nvSpPr>
        <p:spPr bwMode="auto">
          <a:xfrm>
            <a:off x="88900" y="3108325"/>
            <a:ext cx="8902700" cy="2835275"/>
          </a:xfrm>
          <a:prstGeom prst="rect">
            <a:avLst/>
          </a:prstGeom>
          <a:noFill/>
          <a:ln w="9525">
            <a:noFill/>
            <a:miter lim="800000"/>
            <a:headEnd/>
            <a:tailEnd/>
          </a:ln>
          <a:effectLst/>
        </p:spPr>
        <p:txBody>
          <a:bodyPr anchor="ctr">
            <a:spAutoFit/>
          </a:bodyPr>
          <a:lstStyle/>
          <a:p>
            <a:pPr marL="342900" indent="-342900"/>
            <a:r>
              <a:rPr lang="en-US" sz="2000" b="1"/>
              <a:t>Solution</a:t>
            </a:r>
          </a:p>
          <a:p>
            <a:pPr marL="342900" indent="-342900">
              <a:buFontTx/>
              <a:buAutoNum type="arabicPeriod"/>
            </a:pPr>
            <a:r>
              <a:rPr lang="en-US" sz="2000" b="1"/>
              <a:t>Define an interface type that is an abstraction for the component </a:t>
            </a:r>
          </a:p>
          <a:p>
            <a:pPr marL="342900" indent="-342900">
              <a:buFontTx/>
              <a:buAutoNum type="arabicPeriod"/>
            </a:pPr>
            <a:r>
              <a:rPr lang="en-US" sz="2000" b="1"/>
              <a:t>Concrete component classes realize this interface type. </a:t>
            </a:r>
          </a:p>
          <a:p>
            <a:pPr marL="342900" indent="-342900">
              <a:buFontTx/>
              <a:buAutoNum type="arabicPeriod"/>
            </a:pPr>
            <a:r>
              <a:rPr lang="en-US" sz="2000" b="1"/>
              <a:t>Decorator classes also realize this interface type. </a:t>
            </a:r>
          </a:p>
          <a:p>
            <a:pPr marL="342900" indent="-342900">
              <a:buFontTx/>
              <a:buAutoNum type="arabicPeriod"/>
            </a:pPr>
            <a:r>
              <a:rPr lang="en-US" sz="2000" b="1"/>
              <a:t>A decorator object manages the component object that it decorates </a:t>
            </a:r>
          </a:p>
          <a:p>
            <a:pPr marL="342900" indent="-342900">
              <a:buFontTx/>
              <a:buAutoNum type="arabicPeriod"/>
            </a:pPr>
            <a:r>
              <a:rPr lang="en-US" sz="2000" b="1"/>
              <a:t>When implementing a method from the component interface type, </a:t>
            </a:r>
          </a:p>
          <a:p>
            <a:pPr marL="342900" indent="-342900"/>
            <a:r>
              <a:rPr lang="en-US" sz="2000" b="1"/>
              <a:t>     the decorator class applies the method to the decorated component and </a:t>
            </a:r>
          </a:p>
          <a:p>
            <a:pPr marL="342900" indent="-342900"/>
            <a:r>
              <a:rPr lang="en-US" sz="2000" b="1"/>
              <a:t>     combines the result with the effect of the decoration.</a:t>
            </a:r>
          </a:p>
          <a:p>
            <a:pPr marL="342900" indent="-342900" eaLnBrk="0" hangingPunct="0"/>
            <a:r>
              <a:rPr lang="en-US" sz="2000" b="1"/>
              <a:t> </a:t>
            </a:r>
          </a:p>
        </p:txBody>
      </p:sp>
    </p:spTree>
    <p:extLst>
      <p:ext uri="{BB962C8B-B14F-4D97-AF65-F5344CB8AC3E}">
        <p14:creationId xmlns:p14="http://schemas.microsoft.com/office/powerpoint/2010/main" val="16235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in)">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box(in)">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box(in)">
                                      <p:cBhvr>
                                        <p:cTn id="1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
          <p:cNvPicPr>
            <a:picLocks noChangeAspect="1" noChangeArrowheads="1"/>
          </p:cNvPicPr>
          <p:nvPr/>
        </p:nvPicPr>
        <p:blipFill>
          <a:blip r:embed="rId2" cstate="print"/>
          <a:srcRect/>
          <a:stretch>
            <a:fillRect/>
          </a:stretch>
        </p:blipFill>
        <p:spPr bwMode="auto">
          <a:xfrm>
            <a:off x="152400" y="381000"/>
            <a:ext cx="8382000" cy="3314700"/>
          </a:xfrm>
          <a:prstGeom prst="rect">
            <a:avLst/>
          </a:prstGeom>
          <a:noFill/>
        </p:spPr>
      </p:pic>
      <p:sp>
        <p:nvSpPr>
          <p:cNvPr id="9315" name="Rectangle 99"/>
          <p:cNvSpPr>
            <a:spLocks noChangeArrowheads="1"/>
          </p:cNvSpPr>
          <p:nvPr/>
        </p:nvSpPr>
        <p:spPr bwMode="auto">
          <a:xfrm>
            <a:off x="1727200" y="1673225"/>
            <a:ext cx="184150" cy="855663"/>
          </a:xfrm>
          <a:prstGeom prst="rect">
            <a:avLst/>
          </a:prstGeom>
          <a:noFill/>
          <a:ln w="9525">
            <a:noFill/>
            <a:miter lim="800000"/>
            <a:headEnd/>
            <a:tailEnd/>
          </a:ln>
          <a:effectLst/>
        </p:spPr>
        <p:txBody>
          <a:bodyPr wrap="none" anchor="ctr">
            <a:spAutoFit/>
          </a:bodyPr>
          <a:lstStyle/>
          <a:p>
            <a:r>
              <a:rPr lang="en-US" sz="1600" b="1">
                <a:latin typeface="Arial" charset="0"/>
              </a:rPr>
              <a:t/>
            </a:r>
            <a:br>
              <a:rPr lang="en-US" sz="1600" b="1">
                <a:latin typeface="Arial" charset="0"/>
              </a:rPr>
            </a:br>
            <a:endParaRPr lang="en-US" sz="1600" b="1">
              <a:latin typeface="Arial" charset="0"/>
            </a:endParaRPr>
          </a:p>
          <a:p>
            <a:pPr eaLnBrk="0" hangingPunct="0"/>
            <a:endParaRPr lang="en-US">
              <a:latin typeface="Arial" charset="0"/>
            </a:endParaRPr>
          </a:p>
        </p:txBody>
      </p:sp>
      <p:graphicFrame>
        <p:nvGraphicFramePr>
          <p:cNvPr id="9382" name="Group 166"/>
          <p:cNvGraphicFramePr>
            <a:graphicFrameLocks noGrp="1"/>
          </p:cNvGraphicFramePr>
          <p:nvPr/>
        </p:nvGraphicFramePr>
        <p:xfrm>
          <a:off x="609600" y="3819525"/>
          <a:ext cx="7772400" cy="2895600"/>
        </p:xfrm>
        <a:graphic>
          <a:graphicData uri="http://schemas.openxmlformats.org/drawingml/2006/table">
            <a:tbl>
              <a:tblPr/>
              <a:tblGrid>
                <a:gridCol w="3756025">
                  <a:extLst>
                    <a:ext uri="{9D8B030D-6E8A-4147-A177-3AD203B41FA5}">
                      <a16:colId xmlns:a16="http://schemas.microsoft.com/office/drawing/2014/main" val="20000"/>
                    </a:ext>
                  </a:extLst>
                </a:gridCol>
                <a:gridCol w="4016375">
                  <a:extLst>
                    <a:ext uri="{9D8B030D-6E8A-4147-A177-3AD203B41FA5}">
                      <a16:colId xmlns:a16="http://schemas.microsoft.com/office/drawing/2014/main" val="20001"/>
                    </a:ext>
                  </a:extLst>
                </a:gridCol>
              </a:tblGrid>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Name in Design Pattern</a:t>
                      </a:r>
                      <a:br>
                        <a:rPr kumimoji="0" lang="en-US" sz="2000" b="0" i="0" u="none" strike="noStrike" cap="none" normalizeH="0" baseline="0">
                          <a:ln>
                            <a:noFill/>
                          </a:ln>
                          <a:solidFill>
                            <a:schemeClr val="tx1"/>
                          </a:solidFill>
                          <a:effectLst/>
                          <a:latin typeface="Times New Roman" pitchFamily="18" charset="0"/>
                        </a:rPr>
                      </a:b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Actual Name (scroll bars)</a:t>
                      </a:r>
                      <a:br>
                        <a:rPr kumimoji="0" lang="en-US" sz="2000" b="0" i="0" u="none" strike="noStrike" cap="none" normalizeH="0" baseline="0">
                          <a:ln>
                            <a:noFill/>
                          </a:ln>
                          <a:solidFill>
                            <a:schemeClr val="tx1"/>
                          </a:solidFill>
                          <a:effectLst/>
                          <a:latin typeface="Times New Roman" pitchFamily="18" charset="0"/>
                        </a:rPr>
                      </a:b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18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Component</a:t>
                      </a: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Component</a:t>
                      </a:r>
                      <a:br>
                        <a:rPr kumimoji="0" lang="en-US" sz="2000" b="0" i="0" u="none" strike="noStrike" cap="none" normalizeH="0" baseline="0">
                          <a:ln>
                            <a:noFill/>
                          </a:ln>
                          <a:solidFill>
                            <a:schemeClr val="tx1"/>
                          </a:solidFill>
                          <a:effectLst/>
                          <a:latin typeface="Times New Roman" pitchFamily="18" charset="0"/>
                          <a:cs typeface="Courier New" pitchFamily="49" charset="0"/>
                        </a:rPr>
                      </a:b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ConcreteComponent</a:t>
                      </a: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JTextArea</a:t>
                      </a: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Decorator</a:t>
                      </a: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JScrollPane</a:t>
                      </a: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Courier New" pitchFamily="49" charset="0"/>
                        </a:rPr>
                        <a:t>method()</a:t>
                      </a:r>
                      <a:br>
                        <a:rPr kumimoji="0" lang="en-US" sz="2000" b="0" i="0" u="none" strike="noStrike" cap="none" normalizeH="0" baseline="0">
                          <a:ln>
                            <a:noFill/>
                          </a:ln>
                          <a:solidFill>
                            <a:schemeClr val="tx1"/>
                          </a:solidFill>
                          <a:effectLst/>
                          <a:latin typeface="Times New Roman" pitchFamily="18" charset="0"/>
                          <a:cs typeface="Courier New" pitchFamily="49" charset="0"/>
                        </a:rPr>
                      </a:b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 method of Component (e.g. paint)</a:t>
                      </a:r>
                      <a:br>
                        <a:rPr kumimoji="0" lang="en-US" sz="2000" b="0" i="0" u="none" strike="noStrike" cap="none" normalizeH="0" baseline="0">
                          <a:ln>
                            <a:noFill/>
                          </a:ln>
                          <a:solidFill>
                            <a:schemeClr val="tx1"/>
                          </a:solidFill>
                          <a:effectLst/>
                          <a:latin typeface="Times New Roman" pitchFamily="18" charset="0"/>
                        </a:rPr>
                      </a:br>
                      <a:endParaRPr kumimoji="0" lang="en-US" sz="20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7737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ox(in)">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382"/>
                                        </p:tgtEl>
                                        <p:attrNameLst>
                                          <p:attrName>style.visibility</p:attrName>
                                        </p:attrNameLst>
                                      </p:cBhvr>
                                      <p:to>
                                        <p:strVal val="visible"/>
                                      </p:to>
                                    </p:set>
                                    <p:animEffect transition="in" filter="box(in)">
                                      <p:cBhvr>
                                        <p:cTn id="12" dur="500"/>
                                        <p:tgtEl>
                                          <p:spTgt spid="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The COMMAND Pattern </a:t>
            </a:r>
          </a:p>
        </p:txBody>
      </p:sp>
      <p:sp>
        <p:nvSpPr>
          <p:cNvPr id="17412" name="Rectangle 4"/>
          <p:cNvSpPr>
            <a:spLocks noChangeArrowheads="1"/>
          </p:cNvSpPr>
          <p:nvPr/>
        </p:nvSpPr>
        <p:spPr bwMode="auto">
          <a:xfrm>
            <a:off x="152400" y="1144588"/>
            <a:ext cx="8594725" cy="1920875"/>
          </a:xfrm>
          <a:prstGeom prst="rect">
            <a:avLst/>
          </a:prstGeom>
          <a:noFill/>
          <a:ln w="9525">
            <a:noFill/>
            <a:miter lim="800000"/>
            <a:headEnd/>
            <a:tailEnd/>
          </a:ln>
          <a:effectLst/>
        </p:spPr>
        <p:txBody>
          <a:bodyPr anchor="ctr">
            <a:spAutoFit/>
          </a:bodyPr>
          <a:lstStyle/>
          <a:p>
            <a:r>
              <a:rPr lang="en-US" sz="2000" b="1"/>
              <a:t>Context</a:t>
            </a:r>
          </a:p>
          <a:p>
            <a:pPr>
              <a:buFontTx/>
              <a:buChar char="•"/>
            </a:pPr>
            <a:r>
              <a:rPr lang="en-US" sz="2000" b="1"/>
              <a:t>You want to implement commands that behave like objects</a:t>
            </a:r>
            <a:br>
              <a:rPr lang="en-US" sz="2000" b="1"/>
            </a:br>
            <a:r>
              <a:rPr lang="en-US" sz="2000" b="1"/>
              <a:t>	(i) because you need to store additional information with</a:t>
            </a:r>
          </a:p>
          <a:p>
            <a:r>
              <a:rPr lang="en-US" sz="2000" b="1"/>
              <a:t>                  commands </a:t>
            </a:r>
          </a:p>
          <a:p>
            <a:r>
              <a:rPr lang="en-US" sz="2000" b="1"/>
              <a:t>             (ii)  because you want to collect commands</a:t>
            </a:r>
          </a:p>
          <a:p>
            <a:pPr eaLnBrk="0" hangingPunct="0"/>
            <a:endParaRPr lang="en-US" sz="2000" b="1"/>
          </a:p>
        </p:txBody>
      </p:sp>
      <p:sp>
        <p:nvSpPr>
          <p:cNvPr id="17413" name="Rectangle 5"/>
          <p:cNvSpPr>
            <a:spLocks noChangeArrowheads="1"/>
          </p:cNvSpPr>
          <p:nvPr/>
        </p:nvSpPr>
        <p:spPr bwMode="auto">
          <a:xfrm>
            <a:off x="152400" y="3108325"/>
            <a:ext cx="8610600" cy="3749675"/>
          </a:xfrm>
          <a:prstGeom prst="rect">
            <a:avLst/>
          </a:prstGeom>
          <a:noFill/>
          <a:ln w="9525">
            <a:noFill/>
            <a:miter lim="800000"/>
            <a:headEnd/>
            <a:tailEnd/>
          </a:ln>
          <a:effectLst/>
        </p:spPr>
        <p:txBody>
          <a:bodyPr anchor="ctr">
            <a:spAutoFit/>
          </a:bodyPr>
          <a:lstStyle/>
          <a:p>
            <a:pPr marL="342900" indent="-342900"/>
            <a:r>
              <a:rPr lang="en-US" sz="2000" b="1"/>
              <a:t>Solution</a:t>
            </a:r>
          </a:p>
          <a:p>
            <a:pPr marL="342900" indent="-342900">
              <a:buFontTx/>
              <a:buAutoNum type="arabicPeriod"/>
            </a:pPr>
            <a:r>
              <a:rPr lang="en-US" sz="2000" b="1"/>
              <a:t>Define a command interface type with a method to execute the command.</a:t>
            </a:r>
            <a:br>
              <a:rPr lang="en-US" sz="2000" b="1"/>
            </a:br>
            <a:endParaRPr lang="en-US" sz="2000" b="1"/>
          </a:p>
          <a:p>
            <a:pPr marL="342900" indent="-342900">
              <a:buFontTx/>
              <a:buAutoNum type="arabicPeriod"/>
            </a:pPr>
            <a:r>
              <a:rPr lang="en-US" sz="2000" b="1"/>
              <a:t>Supply methods in the command interface type to manipulate the state of command objects.</a:t>
            </a:r>
            <a:br>
              <a:rPr lang="en-US" sz="2000" b="1"/>
            </a:br>
            <a:endParaRPr lang="en-US" sz="2000" b="1"/>
          </a:p>
          <a:p>
            <a:pPr marL="342900" indent="-342900">
              <a:buFontTx/>
              <a:buAutoNum type="arabicPeriod"/>
            </a:pPr>
            <a:r>
              <a:rPr lang="en-US" sz="2000" b="1"/>
              <a:t>Each concrete command class implements the command interface type.</a:t>
            </a:r>
            <a:br>
              <a:rPr lang="en-US" sz="2000" b="1"/>
            </a:br>
            <a:endParaRPr lang="en-US" sz="2000" b="1"/>
          </a:p>
          <a:p>
            <a:pPr marL="342900" indent="-342900">
              <a:buFontTx/>
              <a:buAutoNum type="arabicPeriod"/>
            </a:pPr>
            <a:r>
              <a:rPr lang="en-US" sz="2000" b="1"/>
              <a:t>To invoke the command, call the execute method. </a:t>
            </a:r>
          </a:p>
          <a:p>
            <a:pPr marL="342900" indent="-342900" eaLnBrk="0" hangingPunct="0"/>
            <a:endParaRPr lang="en-US" sz="2000" b="1"/>
          </a:p>
        </p:txBody>
      </p:sp>
    </p:spTree>
    <p:extLst>
      <p:ext uri="{BB962C8B-B14F-4D97-AF65-F5344CB8AC3E}">
        <p14:creationId xmlns:p14="http://schemas.microsoft.com/office/powerpoint/2010/main" val="378990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ppt_x"/>
                                          </p:val>
                                        </p:tav>
                                        <p:tav tm="100000">
                                          <p:val>
                                            <p:strVal val="#ppt_x"/>
                                          </p:val>
                                        </p:tav>
                                      </p:tavLst>
                                    </p:anim>
                                    <p:anim calcmode="lin" valueType="num">
                                      <p:cBhvr additive="base">
                                        <p:cTn id="20"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2" grpId="0"/>
      <p:bldP spid="174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
          <p:cNvPicPr>
            <a:picLocks noChangeAspect="1" noChangeArrowheads="1"/>
          </p:cNvPicPr>
          <p:nvPr/>
        </p:nvPicPr>
        <p:blipFill>
          <a:blip r:embed="rId2" cstate="print"/>
          <a:srcRect/>
          <a:stretch>
            <a:fillRect/>
          </a:stretch>
        </p:blipFill>
        <p:spPr bwMode="auto">
          <a:xfrm>
            <a:off x="304800" y="609600"/>
            <a:ext cx="8305800" cy="5334000"/>
          </a:xfrm>
          <a:prstGeom prst="rect">
            <a:avLst/>
          </a:prstGeom>
          <a:noFill/>
        </p:spPr>
      </p:pic>
    </p:spTree>
    <p:extLst>
      <p:ext uri="{BB962C8B-B14F-4D97-AF65-F5344CB8AC3E}">
        <p14:creationId xmlns:p14="http://schemas.microsoft.com/office/powerpoint/2010/main" val="84147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228600" y="304800"/>
            <a:ext cx="8610600" cy="457200"/>
          </a:xfrm>
          <a:prstGeom prst="rect">
            <a:avLst/>
          </a:prstGeom>
          <a:noFill/>
          <a:ln w="9525">
            <a:noFill/>
            <a:miter lim="800000"/>
            <a:headEnd/>
            <a:tailEnd/>
          </a:ln>
          <a:effectLst/>
        </p:spPr>
        <p:txBody>
          <a:bodyPr>
            <a:spAutoFit/>
          </a:bodyPr>
          <a:lstStyle/>
          <a:p>
            <a:pPr algn="ctr">
              <a:spcBef>
                <a:spcPct val="50000"/>
              </a:spcBef>
            </a:pPr>
            <a:r>
              <a:rPr lang="en-US" sz="2400" b="1"/>
              <a:t>Action Interface</a:t>
            </a:r>
          </a:p>
        </p:txBody>
      </p:sp>
      <p:sp>
        <p:nvSpPr>
          <p:cNvPr id="19461" name="Text Box 5"/>
          <p:cNvSpPr txBox="1">
            <a:spLocks noChangeArrowheads="1"/>
          </p:cNvSpPr>
          <p:nvPr/>
        </p:nvSpPr>
        <p:spPr bwMode="auto">
          <a:xfrm>
            <a:off x="228600" y="990600"/>
            <a:ext cx="8763000" cy="1604963"/>
          </a:xfrm>
          <a:prstGeom prst="rect">
            <a:avLst/>
          </a:prstGeom>
          <a:noFill/>
          <a:ln w="9525">
            <a:noFill/>
            <a:miter lim="800000"/>
            <a:headEnd/>
            <a:tailEnd/>
          </a:ln>
          <a:effectLst/>
        </p:spPr>
        <p:txBody>
          <a:bodyPr>
            <a:spAutoFit/>
          </a:bodyPr>
          <a:lstStyle/>
          <a:p>
            <a:pPr>
              <a:spcBef>
                <a:spcPct val="50000"/>
              </a:spcBef>
            </a:pPr>
            <a:r>
              <a:rPr lang="en-US"/>
              <a:t>Action interface lets the user to implement commands</a:t>
            </a:r>
          </a:p>
          <a:p>
            <a:pPr>
              <a:spcBef>
                <a:spcPct val="50000"/>
              </a:spcBef>
            </a:pPr>
            <a:r>
              <a:rPr lang="en-US"/>
              <a:t>Extends ActionListener. Stores Name of the action and an icon</a:t>
            </a:r>
          </a:p>
          <a:p>
            <a:pPr>
              <a:spcBef>
                <a:spcPct val="50000"/>
              </a:spcBef>
            </a:pPr>
            <a:r>
              <a:rPr lang="en-US"/>
              <a:t>Important Methods :</a:t>
            </a:r>
          </a:p>
          <a:p>
            <a:pPr>
              <a:spcBef>
                <a:spcPct val="50000"/>
              </a:spcBef>
            </a:pPr>
            <a:endParaRPr lang="en-US"/>
          </a:p>
        </p:txBody>
      </p:sp>
      <p:sp>
        <p:nvSpPr>
          <p:cNvPr id="19462" name="Rectangle 6"/>
          <p:cNvSpPr>
            <a:spLocks noChangeArrowheads="1"/>
          </p:cNvSpPr>
          <p:nvPr/>
        </p:nvSpPr>
        <p:spPr bwMode="auto">
          <a:xfrm>
            <a:off x="0" y="1382713"/>
            <a:ext cx="9144000" cy="0"/>
          </a:xfrm>
          <a:prstGeom prst="rect">
            <a:avLst/>
          </a:prstGeom>
          <a:noFill/>
          <a:ln w="9525">
            <a:noFill/>
            <a:miter lim="800000"/>
            <a:headEnd/>
            <a:tailEnd/>
          </a:ln>
          <a:effectLst/>
        </p:spPr>
        <p:txBody>
          <a:bodyPr anchor="ctr">
            <a:spAutoFit/>
          </a:bodyPr>
          <a:lstStyle/>
          <a:p>
            <a:endParaRPr lang="en-US"/>
          </a:p>
        </p:txBody>
      </p:sp>
      <p:graphicFrame>
        <p:nvGraphicFramePr>
          <p:cNvPr id="19548" name="Group 92"/>
          <p:cNvGraphicFramePr>
            <a:graphicFrameLocks noGrp="1"/>
          </p:cNvGraphicFramePr>
          <p:nvPr/>
        </p:nvGraphicFramePr>
        <p:xfrm>
          <a:off x="152400" y="2438400"/>
          <a:ext cx="9144000" cy="4206240"/>
        </p:xfrm>
        <a:graphic>
          <a:graphicData uri="http://schemas.openxmlformats.org/drawingml/2006/table">
            <a:tbl>
              <a:tblPr/>
              <a:tblGrid>
                <a:gridCol w="1295400">
                  <a:extLst>
                    <a:ext uri="{9D8B030D-6E8A-4147-A177-3AD203B41FA5}">
                      <a16:colId xmlns:a16="http://schemas.microsoft.com/office/drawing/2014/main" val="20000"/>
                    </a:ext>
                  </a:extLst>
                </a:gridCol>
                <a:gridCol w="7848600">
                  <a:extLst>
                    <a:ext uri="{9D8B030D-6E8A-4147-A177-3AD203B41FA5}">
                      <a16:colId xmlns:a16="http://schemas.microsoft.com/office/drawing/2014/main" val="20001"/>
                    </a:ext>
                  </a:extLst>
                </a:gridCol>
              </a:tblGrid>
              <a:tr h="27146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Method Summary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hMerge="1">
                  <a:txBody>
                    <a:bodyPr/>
                    <a:lstStyle/>
                    <a:p>
                      <a:endParaRPr lang="en-US"/>
                    </a:p>
                  </a:txBody>
                  <a:tcPr/>
                </a:tc>
                <a:extLst>
                  <a:ext uri="{0D108BD9-81ED-4DB2-BD59-A6C34878D82A}">
                    <a16:rowId xmlns:a16="http://schemas.microsoft.com/office/drawing/2014/main" val="10000"/>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void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2"/>
                        </a:rPr>
                        <a:t>addPropertyChangeListener</a:t>
                      </a:r>
                      <a:r>
                        <a:rPr kumimoji="0" lang="en-US" sz="1800" b="1" i="0" u="none" strike="noStrike" cap="none" normalizeH="0" baseline="0">
                          <a:ln>
                            <a:noFill/>
                          </a:ln>
                          <a:solidFill>
                            <a:schemeClr val="tx1"/>
                          </a:solidFill>
                          <a:effectLst/>
                          <a:latin typeface="Times New Roman" pitchFamily="18" charset="0"/>
                        </a:rPr>
                        <a:t>(</a:t>
                      </a:r>
                      <a:r>
                        <a:rPr kumimoji="0" lang="en-US" sz="1800" b="1" i="0" u="none" strike="noStrike" cap="none" normalizeH="0" baseline="0">
                          <a:ln>
                            <a:noFill/>
                          </a:ln>
                          <a:solidFill>
                            <a:schemeClr val="tx1"/>
                          </a:solidFill>
                          <a:effectLst/>
                          <a:latin typeface="Times New Roman" pitchFamily="18" charset="0"/>
                          <a:hlinkClick r:id="rId3" tooltip="interface in java.beans"/>
                        </a:rPr>
                        <a:t>PropertyChangeListener</a:t>
                      </a:r>
                      <a:r>
                        <a:rPr kumimoji="0" lang="en-US" sz="1800" b="1" i="0" u="none" strike="noStrike" cap="none" normalizeH="0" baseline="0">
                          <a:ln>
                            <a:noFill/>
                          </a:ln>
                          <a:solidFill>
                            <a:schemeClr val="tx1"/>
                          </a:solidFill>
                          <a:effectLst/>
                          <a:latin typeface="Times New Roman" pitchFamily="18" charset="0"/>
                        </a:rPr>
                        <a:t> listener)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Adds a PropertyChange listener.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a:t>
                      </a:r>
                      <a:r>
                        <a:rPr kumimoji="0" lang="en-US" sz="1800" b="1" i="0" u="none" strike="noStrike" cap="none" normalizeH="0" baseline="0">
                          <a:ln>
                            <a:noFill/>
                          </a:ln>
                          <a:solidFill>
                            <a:schemeClr val="tx1"/>
                          </a:solidFill>
                          <a:effectLst/>
                          <a:latin typeface="Times New Roman" pitchFamily="18" charset="0"/>
                          <a:hlinkClick r:id="rId4" tooltip="class in java.lang"/>
                        </a:rPr>
                        <a:t>Object</a:t>
                      </a:r>
                      <a:endParaRPr kumimoji="0" lang="en-US" sz="1800" b="1"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5"/>
                        </a:rPr>
                        <a:t>getValue</a:t>
                      </a:r>
                      <a:r>
                        <a:rPr kumimoji="0" lang="en-US" sz="1800" b="1" i="0" u="none" strike="noStrike" cap="none" normalizeH="0" baseline="0">
                          <a:ln>
                            <a:noFill/>
                          </a:ln>
                          <a:solidFill>
                            <a:schemeClr val="tx1"/>
                          </a:solidFill>
                          <a:effectLst/>
                          <a:latin typeface="Times New Roman" pitchFamily="18" charset="0"/>
                        </a:rPr>
                        <a:t>(</a:t>
                      </a:r>
                      <a:r>
                        <a:rPr kumimoji="0" lang="en-US" sz="1800" b="1" i="0" u="none" strike="noStrike" cap="none" normalizeH="0" baseline="0">
                          <a:ln>
                            <a:noFill/>
                          </a:ln>
                          <a:solidFill>
                            <a:schemeClr val="tx1"/>
                          </a:solidFill>
                          <a:effectLst/>
                          <a:latin typeface="Times New Roman" pitchFamily="18" charset="0"/>
                          <a:hlinkClick r:id="rId6" tooltip="class in java.lang"/>
                        </a:rPr>
                        <a:t>String</a:t>
                      </a:r>
                      <a:r>
                        <a:rPr kumimoji="0" lang="en-US" sz="1800" b="1" i="0" u="none" strike="noStrike" cap="none" normalizeH="0" baseline="0">
                          <a:ln>
                            <a:noFill/>
                          </a:ln>
                          <a:solidFill>
                            <a:schemeClr val="tx1"/>
                          </a:solidFill>
                          <a:effectLst/>
                          <a:latin typeface="Times New Roman" pitchFamily="18" charset="0"/>
                        </a:rPr>
                        <a:t> key)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Gets one of this object's properties using the associated key.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boolean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7"/>
                        </a:rPr>
                        <a:t>isEnabled</a:t>
                      </a:r>
                      <a:r>
                        <a:rPr kumimoji="0" lang="en-US" sz="1800" b="1" i="0" u="none" strike="noStrike" cap="none" normalizeH="0" baseline="0">
                          <a:ln>
                            <a:noFill/>
                          </a:ln>
                          <a:solidFill>
                            <a:schemeClr val="tx1"/>
                          </a:solidFill>
                          <a:effectLst/>
                          <a:latin typeface="Times New Roman" pitchFamily="18" charset="0"/>
                        </a:rPr>
                        <a:t>()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Returns the enabled state of the Action.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void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8"/>
                        </a:rPr>
                        <a:t>putValue</a:t>
                      </a:r>
                      <a:r>
                        <a:rPr kumimoji="0" lang="en-US" sz="1800" b="1" i="0" u="none" strike="noStrike" cap="none" normalizeH="0" baseline="0">
                          <a:ln>
                            <a:noFill/>
                          </a:ln>
                          <a:solidFill>
                            <a:schemeClr val="tx1"/>
                          </a:solidFill>
                          <a:effectLst/>
                          <a:latin typeface="Times New Roman" pitchFamily="18" charset="0"/>
                        </a:rPr>
                        <a:t>(</a:t>
                      </a:r>
                      <a:r>
                        <a:rPr kumimoji="0" lang="en-US" sz="1800" b="1" i="0" u="none" strike="noStrike" cap="none" normalizeH="0" baseline="0">
                          <a:ln>
                            <a:noFill/>
                          </a:ln>
                          <a:solidFill>
                            <a:schemeClr val="tx1"/>
                          </a:solidFill>
                          <a:effectLst/>
                          <a:latin typeface="Times New Roman" pitchFamily="18" charset="0"/>
                          <a:hlinkClick r:id="rId6" tooltip="class in java.lang"/>
                        </a:rPr>
                        <a:t>String</a:t>
                      </a:r>
                      <a:r>
                        <a:rPr kumimoji="0" lang="en-US" sz="1800" b="1" i="0" u="none" strike="noStrike" cap="none" normalizeH="0" baseline="0">
                          <a:ln>
                            <a:noFill/>
                          </a:ln>
                          <a:solidFill>
                            <a:schemeClr val="tx1"/>
                          </a:solidFill>
                          <a:effectLst/>
                          <a:latin typeface="Times New Roman" pitchFamily="18" charset="0"/>
                        </a:rPr>
                        <a:t> key, </a:t>
                      </a:r>
                      <a:r>
                        <a:rPr kumimoji="0" lang="en-US" sz="1800" b="1" i="0" u="none" strike="noStrike" cap="none" normalizeH="0" baseline="0">
                          <a:ln>
                            <a:noFill/>
                          </a:ln>
                          <a:solidFill>
                            <a:schemeClr val="tx1"/>
                          </a:solidFill>
                          <a:effectLst/>
                          <a:latin typeface="Times New Roman" pitchFamily="18" charset="0"/>
                          <a:hlinkClick r:id="rId4" tooltip="class in java.lang"/>
                        </a:rPr>
                        <a:t>Object</a:t>
                      </a:r>
                      <a:r>
                        <a:rPr kumimoji="0" lang="en-US" sz="1800" b="1" i="0" u="none" strike="noStrike" cap="none" normalizeH="0" baseline="0">
                          <a:ln>
                            <a:noFill/>
                          </a:ln>
                          <a:solidFill>
                            <a:schemeClr val="tx1"/>
                          </a:solidFill>
                          <a:effectLst/>
                          <a:latin typeface="Times New Roman" pitchFamily="18" charset="0"/>
                        </a:rPr>
                        <a:t> value)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Sets one of this object's properties using the associated key.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void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9"/>
                        </a:rPr>
                        <a:t>removePropertyChangeListener</a:t>
                      </a:r>
                      <a:r>
                        <a:rPr kumimoji="0" lang="en-US" sz="1800" b="1" i="0" u="none" strike="noStrike" cap="none" normalizeH="0" baseline="0">
                          <a:ln>
                            <a:noFill/>
                          </a:ln>
                          <a:solidFill>
                            <a:schemeClr val="tx1"/>
                          </a:solidFill>
                          <a:effectLst/>
                          <a:latin typeface="Times New Roman" pitchFamily="18" charset="0"/>
                        </a:rPr>
                        <a:t>(</a:t>
                      </a:r>
                      <a:r>
                        <a:rPr kumimoji="0" lang="en-US" sz="1800" b="1" i="0" u="none" strike="noStrike" cap="none" normalizeH="0" baseline="0">
                          <a:ln>
                            <a:noFill/>
                          </a:ln>
                          <a:solidFill>
                            <a:schemeClr val="tx1"/>
                          </a:solidFill>
                          <a:effectLst/>
                          <a:latin typeface="Times New Roman" pitchFamily="18" charset="0"/>
                          <a:hlinkClick r:id="rId3" tooltip="interface in java.beans"/>
                        </a:rPr>
                        <a:t>PropertyChangeListener</a:t>
                      </a:r>
                      <a:r>
                        <a:rPr kumimoji="0" lang="en-US" sz="1800" b="1" i="0" u="none" strike="noStrike" cap="none" normalizeH="0" baseline="0">
                          <a:ln>
                            <a:noFill/>
                          </a:ln>
                          <a:solidFill>
                            <a:schemeClr val="tx1"/>
                          </a:solidFill>
                          <a:effectLst/>
                          <a:latin typeface="Times New Roman" pitchFamily="18" charset="0"/>
                        </a:rPr>
                        <a:t> listener)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Removes a PropertyChange listener.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349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 void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hlinkClick r:id="rId10"/>
                        </a:rPr>
                        <a:t>setEnabled</a:t>
                      </a:r>
                      <a:r>
                        <a:rPr kumimoji="0" lang="en-US" sz="1800" b="1" i="0" u="none" strike="noStrike" cap="none" normalizeH="0" baseline="0">
                          <a:ln>
                            <a:noFill/>
                          </a:ln>
                          <a:solidFill>
                            <a:schemeClr val="tx1"/>
                          </a:solidFill>
                          <a:effectLst/>
                          <a:latin typeface="Times New Roman" pitchFamily="18" charset="0"/>
                        </a:rPr>
                        <a:t>(boolean b) </a:t>
                      </a:r>
                      <a:br>
                        <a:rPr kumimoji="0" lang="en-US" sz="1800" b="1" i="0" u="none" strike="noStrike" cap="none" normalizeH="0" baseline="0">
                          <a:ln>
                            <a:noFill/>
                          </a:ln>
                          <a:solidFill>
                            <a:schemeClr val="tx1"/>
                          </a:solidFill>
                          <a:effectLst/>
                          <a:latin typeface="Times New Roman" pitchFamily="18" charset="0"/>
                        </a:rPr>
                      </a:br>
                      <a:r>
                        <a:rPr kumimoji="0" lang="en-US" sz="1800" b="1" i="0" u="none" strike="noStrike" cap="none" normalizeH="0" baseline="0">
                          <a:ln>
                            <a:noFill/>
                          </a:ln>
                          <a:solidFill>
                            <a:schemeClr val="tx1"/>
                          </a:solidFill>
                          <a:effectLst/>
                          <a:latin typeface="Times New Roman" pitchFamily="18" charset="0"/>
                        </a:rPr>
                        <a:t>          Sets the enabled state of the Action.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457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descr="."/>
          <p:cNvPicPr>
            <a:picLocks noChangeAspect="1" noChangeArrowheads="1"/>
          </p:cNvPicPr>
          <p:nvPr/>
        </p:nvPicPr>
        <p:blipFill>
          <a:blip r:embed="rId2" cstate="print"/>
          <a:srcRect/>
          <a:stretch>
            <a:fillRect/>
          </a:stretch>
        </p:blipFill>
        <p:spPr bwMode="auto">
          <a:xfrm>
            <a:off x="6267450" y="685800"/>
            <a:ext cx="1581150" cy="4733925"/>
          </a:xfrm>
          <a:prstGeom prst="rect">
            <a:avLst/>
          </a:prstGeom>
          <a:noFill/>
        </p:spPr>
      </p:pic>
    </p:spTree>
    <p:extLst>
      <p:ext uri="{BB962C8B-B14F-4D97-AF65-F5344CB8AC3E}">
        <p14:creationId xmlns:p14="http://schemas.microsoft.com/office/powerpoint/2010/main" val="228205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 y="1554163"/>
            <a:ext cx="8686800" cy="2922587"/>
          </a:xfrm>
          <a:prstGeom prst="rect">
            <a:avLst/>
          </a:prstGeom>
          <a:noFill/>
          <a:ln w="9525">
            <a:noFill/>
            <a:miter lim="800000"/>
            <a:headEnd/>
            <a:tailEnd/>
          </a:ln>
          <a:effectLst/>
        </p:spPr>
        <p:txBody>
          <a:bodyPr anchor="ctr">
            <a:spAutoFit/>
          </a:bodyPr>
          <a:lstStyle/>
          <a:p>
            <a:pPr marL="342900" indent="-342900">
              <a:buFontTx/>
              <a:buAutoNum type="arabicPeriod"/>
            </a:pPr>
            <a:r>
              <a:rPr lang="en-US" sz="2400" b="1"/>
              <a:t>Proxy: a person who is authorized to act on another person s behalf </a:t>
            </a:r>
          </a:p>
          <a:p>
            <a:pPr marL="342900" indent="-342900"/>
            <a:r>
              <a:rPr lang="en-US" sz="2400" b="1"/>
              <a:t>2. Example: Delay instantiation of object </a:t>
            </a:r>
          </a:p>
          <a:p>
            <a:pPr marL="342900" indent="-342900"/>
            <a:r>
              <a:rPr lang="en-US" sz="2400" b="1"/>
              <a:t>3. Expensive to load image </a:t>
            </a:r>
          </a:p>
          <a:p>
            <a:pPr marL="342900" indent="-342900"/>
            <a:r>
              <a:rPr lang="en-US" sz="2400" b="1"/>
              <a:t>4. Not necessary to load image that user doesn't look at </a:t>
            </a:r>
          </a:p>
          <a:p>
            <a:pPr marL="342900" indent="-342900"/>
            <a:r>
              <a:rPr lang="en-US" sz="2400" b="1"/>
              <a:t>5. Proxy defers loading until user clicks on tab</a:t>
            </a:r>
            <a:br>
              <a:rPr lang="en-US" sz="2400" b="1"/>
            </a:br>
            <a:endParaRPr lang="en-US" sz="2400" b="1"/>
          </a:p>
          <a:p>
            <a:pPr marL="342900" indent="-342900" eaLnBrk="0" hangingPunct="0"/>
            <a:endParaRPr lang="en-US"/>
          </a:p>
        </p:txBody>
      </p:sp>
      <p:sp>
        <p:nvSpPr>
          <p:cNvPr id="13317" name="Rectangle 5"/>
          <p:cNvSpPr>
            <a:spLocks noChangeArrowheads="1"/>
          </p:cNvSpPr>
          <p:nvPr/>
        </p:nvSpPr>
        <p:spPr bwMode="auto">
          <a:xfrm>
            <a:off x="228600" y="536575"/>
            <a:ext cx="8610600" cy="457200"/>
          </a:xfrm>
          <a:prstGeom prst="rect">
            <a:avLst/>
          </a:prstGeom>
          <a:noFill/>
          <a:ln w="9525">
            <a:noFill/>
            <a:miter lim="800000"/>
            <a:headEnd/>
            <a:tailEnd/>
          </a:ln>
          <a:effectLst/>
        </p:spPr>
        <p:txBody>
          <a:bodyPr>
            <a:spAutoFit/>
          </a:bodyPr>
          <a:lstStyle/>
          <a:p>
            <a:pPr algn="ctr"/>
            <a:r>
              <a:rPr lang="en-US" sz="2400" b="1"/>
              <a:t>Proxies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03760" y="2608560"/>
              <a:ext cx="7554240" cy="2389680"/>
            </p14:xfrm>
          </p:contentPart>
        </mc:Choice>
        <mc:Fallback>
          <p:pic>
            <p:nvPicPr>
              <p:cNvPr id="2" name="Ink 1"/>
              <p:cNvPicPr/>
              <p:nvPr/>
            </p:nvPicPr>
            <p:blipFill>
              <a:blip r:embed="rId3"/>
              <a:stretch>
                <a:fillRect/>
              </a:stretch>
            </p:blipFill>
            <p:spPr>
              <a:xfrm>
                <a:off x="1100880" y="2600640"/>
                <a:ext cx="7562880" cy="2401560"/>
              </a:xfrm>
              <a:prstGeom prst="rect">
                <a:avLst/>
              </a:prstGeom>
            </p:spPr>
          </p:pic>
        </mc:Fallback>
      </mc:AlternateContent>
    </p:spTree>
    <p:extLst>
      <p:ext uri="{BB962C8B-B14F-4D97-AF65-F5344CB8AC3E}">
        <p14:creationId xmlns:p14="http://schemas.microsoft.com/office/powerpoint/2010/main" val="120347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3316">
                                            <p:txEl>
                                              <p:pRg st="0" end="0"/>
                                            </p:txEl>
                                          </p:spTgt>
                                        </p:tgtEl>
                                        <p:attrNameLst>
                                          <p:attrName>style.visibility</p:attrName>
                                        </p:attrNameLst>
                                      </p:cBhvr>
                                      <p:to>
                                        <p:strVal val="visible"/>
                                      </p:to>
                                    </p:set>
                                    <p:animEffect transition="in" filter="box(in)">
                                      <p:cBhvr>
                                        <p:cTn id="13" dur="500"/>
                                        <p:tgtEl>
                                          <p:spTgt spid="133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316">
                                            <p:txEl>
                                              <p:pRg st="1" end="1"/>
                                            </p:txEl>
                                          </p:spTgt>
                                        </p:tgtEl>
                                        <p:attrNameLst>
                                          <p:attrName>style.visibility</p:attrName>
                                        </p:attrNameLst>
                                      </p:cBhvr>
                                      <p:to>
                                        <p:strVal val="visible"/>
                                      </p:to>
                                    </p:set>
                                    <p:anim calcmode="lin" valueType="num">
                                      <p:cBhvr additive="base">
                                        <p:cTn id="18"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316">
                                            <p:txEl>
                                              <p:pRg st="2" end="2"/>
                                            </p:txEl>
                                          </p:spTgt>
                                        </p:tgtEl>
                                        <p:attrNameLst>
                                          <p:attrName>style.visibility</p:attrName>
                                        </p:attrNameLst>
                                      </p:cBhvr>
                                      <p:to>
                                        <p:strVal val="visible"/>
                                      </p:to>
                                    </p:set>
                                    <p:anim calcmode="lin" valueType="num">
                                      <p:cBhvr additive="base">
                                        <p:cTn id="24"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316">
                                            <p:txEl>
                                              <p:pRg st="3" end="3"/>
                                            </p:txEl>
                                          </p:spTgt>
                                        </p:tgtEl>
                                        <p:attrNameLst>
                                          <p:attrName>style.visibility</p:attrName>
                                        </p:attrNameLst>
                                      </p:cBhvr>
                                      <p:to>
                                        <p:strVal val="visible"/>
                                      </p:to>
                                    </p:set>
                                    <p:anim calcmode="lin" valueType="num">
                                      <p:cBhvr additive="base">
                                        <p:cTn id="30"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316">
                                            <p:txEl>
                                              <p:pRg st="4" end="4"/>
                                            </p:txEl>
                                          </p:spTgt>
                                        </p:tgtEl>
                                        <p:attrNameLst>
                                          <p:attrName>style.visibility</p:attrName>
                                        </p:attrNameLst>
                                      </p:cBhvr>
                                      <p:to>
                                        <p:strVal val="visible"/>
                                      </p:to>
                                    </p:set>
                                    <p:anim calcmode="lin" valueType="num">
                                      <p:cBhvr additive="base">
                                        <p:cTn id="36"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descr="Ch10_03"/>
          <p:cNvPicPr>
            <a:picLocks noChangeAspect="1" noChangeArrowheads="1"/>
          </p:cNvPicPr>
          <p:nvPr/>
        </p:nvPicPr>
        <p:blipFill>
          <a:blip r:embed="rId2" cstate="print"/>
          <a:srcRect/>
          <a:stretch>
            <a:fillRect/>
          </a:stretch>
        </p:blipFill>
        <p:spPr bwMode="auto">
          <a:xfrm>
            <a:off x="762000" y="1371600"/>
            <a:ext cx="8077200" cy="4333875"/>
          </a:xfrm>
          <a:prstGeom prst="rect">
            <a:avLst/>
          </a:prstGeom>
          <a:noFill/>
        </p:spPr>
      </p:pic>
      <p:sp>
        <p:nvSpPr>
          <p:cNvPr id="14342" name="Rectangle 6"/>
          <p:cNvSpPr>
            <a:spLocks noChangeArrowheads="1"/>
          </p:cNvSpPr>
          <p:nvPr/>
        </p:nvSpPr>
        <p:spPr bwMode="auto">
          <a:xfrm>
            <a:off x="762000" y="565150"/>
            <a:ext cx="8077200" cy="457200"/>
          </a:xfrm>
          <a:prstGeom prst="rect">
            <a:avLst/>
          </a:prstGeom>
          <a:noFill/>
          <a:ln w="9525">
            <a:noFill/>
            <a:miter lim="800000"/>
            <a:headEnd/>
            <a:tailEnd/>
          </a:ln>
          <a:effectLst/>
        </p:spPr>
        <p:txBody>
          <a:bodyPr anchor="ctr">
            <a:spAutoFit/>
          </a:bodyPr>
          <a:lstStyle/>
          <a:p>
            <a:pPr algn="ctr"/>
            <a:r>
              <a:rPr lang="en-US" sz="2400" b="1"/>
              <a:t>Deferred Image Loading </a:t>
            </a:r>
          </a:p>
        </p:txBody>
      </p:sp>
    </p:spTree>
    <p:extLst>
      <p:ext uri="{BB962C8B-B14F-4D97-AF65-F5344CB8AC3E}">
        <p14:creationId xmlns:p14="http://schemas.microsoft.com/office/powerpoint/2010/main" val="410188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1"/>
                                        </p:tgtEl>
                                        <p:attrNameLst>
                                          <p:attrName>style.visibility</p:attrName>
                                        </p:attrNameLst>
                                      </p:cBhvr>
                                      <p:to>
                                        <p:strVal val="visible"/>
                                      </p:to>
                                    </p:set>
                                    <p:anim calcmode="lin" valueType="num">
                                      <p:cBhvr additive="base">
                                        <p:cTn id="13" dur="500" fill="hold"/>
                                        <p:tgtEl>
                                          <p:spTgt spid="14341"/>
                                        </p:tgtEl>
                                        <p:attrNameLst>
                                          <p:attrName>ppt_x</p:attrName>
                                        </p:attrNameLst>
                                      </p:cBhvr>
                                      <p:tavLst>
                                        <p:tav tm="0">
                                          <p:val>
                                            <p:strVal val="#ppt_x"/>
                                          </p:val>
                                        </p:tav>
                                        <p:tav tm="100000">
                                          <p:val>
                                            <p:strVal val="#ppt_x"/>
                                          </p:val>
                                        </p:tav>
                                      </p:tavLst>
                                    </p:anim>
                                    <p:anim calcmode="lin" valueType="num">
                                      <p:cBhvr additive="base">
                                        <p:cTn id="14"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152400" y="168275"/>
            <a:ext cx="8305800" cy="3662363"/>
          </a:xfrm>
          <a:prstGeom prst="rect">
            <a:avLst/>
          </a:prstGeom>
          <a:noFill/>
          <a:ln w="9525">
            <a:noFill/>
            <a:miter lim="800000"/>
            <a:headEnd/>
            <a:tailEnd/>
          </a:ln>
          <a:effectLst/>
        </p:spPr>
        <p:txBody>
          <a:bodyPr anchor="ctr">
            <a:spAutoFit/>
          </a:bodyPr>
          <a:lstStyle/>
          <a:p>
            <a:pPr marL="342900" indent="-342900"/>
            <a:endParaRPr lang="en-US" b="1"/>
          </a:p>
          <a:p>
            <a:pPr marL="342900" indent="-342900">
              <a:buFontTx/>
              <a:buAutoNum type="arabicPeriod"/>
            </a:pPr>
            <a:r>
              <a:rPr lang="en-US" b="1"/>
              <a:t>Normally, programmer uses image for label:</a:t>
            </a:r>
            <a:br>
              <a:rPr lang="en-US" b="1"/>
            </a:br>
            <a:r>
              <a:rPr lang="en-US" b="1"/>
              <a:t>JLabel label = new JLabel(new ImageIcon(imageName)); </a:t>
            </a:r>
          </a:p>
          <a:p>
            <a:pPr marL="342900" indent="-342900">
              <a:buFontTx/>
              <a:buAutoNum type="arabicPeriod"/>
            </a:pPr>
            <a:r>
              <a:rPr lang="en-US" b="1"/>
              <a:t>Use proxy instead:</a:t>
            </a:r>
            <a:br>
              <a:rPr lang="en-US" b="1"/>
            </a:br>
            <a:r>
              <a:rPr lang="en-US" b="1"/>
              <a:t>JLabel label = new JLabel(new ImageProxy(imageName)); </a:t>
            </a:r>
          </a:p>
          <a:p>
            <a:pPr marL="342900" indent="-342900">
              <a:buFontTx/>
              <a:buAutoNum type="arabicPeriod"/>
            </a:pPr>
            <a:r>
              <a:rPr lang="en-US" b="1"/>
              <a:t>paintIcon loads image if not previously loaded</a:t>
            </a:r>
            <a:br>
              <a:rPr lang="en-US" b="1"/>
            </a:br>
            <a:r>
              <a:rPr lang="en-US" b="1"/>
              <a:t>public void paintIcon(Component c, Graphics g, int x, int y)</a:t>
            </a:r>
            <a:br>
              <a:rPr lang="en-US" b="1"/>
            </a:br>
            <a:r>
              <a:rPr lang="en-US" b="1"/>
              <a:t>{</a:t>
            </a:r>
            <a:br>
              <a:rPr lang="en-US" b="1"/>
            </a:br>
            <a:r>
              <a:rPr lang="en-US" b="1"/>
              <a:t>   if (image == null) image = new ImageIcon(name);</a:t>
            </a:r>
            <a:br>
              <a:rPr lang="en-US" b="1"/>
            </a:br>
            <a:r>
              <a:rPr lang="en-US" b="1"/>
              <a:t>   image.paintIcon(c, g, x, y);</a:t>
            </a:r>
            <a:br>
              <a:rPr lang="en-US" b="1"/>
            </a:br>
            <a:r>
              <a:rPr lang="en-US" b="1"/>
              <a:t>} </a:t>
            </a:r>
          </a:p>
          <a:p>
            <a:pPr marL="342900" indent="-342900">
              <a:buFontTx/>
              <a:buAutoNum type="arabicPeriod"/>
            </a:pPr>
            <a:r>
              <a:rPr lang="en-US" b="1"/>
              <a:t>Another use for proxies: remote method invocation</a:t>
            </a:r>
            <a:r>
              <a:rPr lang="en-US"/>
              <a:t> </a:t>
            </a:r>
            <a:endParaRPr lang="en-US" b="1"/>
          </a:p>
          <a:p>
            <a:pPr marL="342900" indent="-342900" eaLnBrk="0" hangingPunct="0"/>
            <a:endParaRPr lang="en-US" b="1"/>
          </a:p>
        </p:txBody>
      </p:sp>
    </p:spTree>
    <p:extLst>
      <p:ext uri="{BB962C8B-B14F-4D97-AF65-F5344CB8AC3E}">
        <p14:creationId xmlns:p14="http://schemas.microsoft.com/office/powerpoint/2010/main" val="3035607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76200" y="288925"/>
            <a:ext cx="8221663" cy="2530475"/>
          </a:xfrm>
          <a:prstGeom prst="rect">
            <a:avLst/>
          </a:prstGeom>
          <a:noFill/>
          <a:ln w="9525">
            <a:noFill/>
            <a:miter lim="800000"/>
            <a:headEnd/>
            <a:tailEnd/>
          </a:ln>
          <a:effectLst/>
        </p:spPr>
        <p:txBody>
          <a:bodyPr wrap="none" anchor="ctr">
            <a:spAutoFit/>
          </a:bodyPr>
          <a:lstStyle/>
          <a:p>
            <a:pPr marL="342900" indent="-342900"/>
            <a:r>
              <a:rPr lang="en-US" sz="2000" b="1"/>
              <a:t>Context</a:t>
            </a:r>
          </a:p>
          <a:p>
            <a:pPr marL="342900" indent="-342900">
              <a:buFontTx/>
              <a:buAutoNum type="arabicPeriod"/>
            </a:pPr>
            <a:r>
              <a:rPr lang="en-US" sz="2000" b="1"/>
              <a:t>A class (the real subject) provides a service that is specified by </a:t>
            </a:r>
          </a:p>
          <a:p>
            <a:pPr marL="342900" indent="-342900"/>
            <a:r>
              <a:rPr lang="en-US" sz="2000" b="1"/>
              <a:t>     an interface type (the subject type) </a:t>
            </a:r>
          </a:p>
          <a:p>
            <a:pPr marL="342900" indent="-342900">
              <a:buFontTx/>
              <a:buAutoNum type="arabicPeriod" startAt="2"/>
            </a:pPr>
            <a:r>
              <a:rPr lang="en-US" sz="2000" b="1"/>
              <a:t>There is a need to modify the service in order to make it more </a:t>
            </a:r>
          </a:p>
          <a:p>
            <a:pPr marL="342900" indent="-342900"/>
            <a:r>
              <a:rPr lang="en-US" sz="2000" b="1"/>
              <a:t>     versatile.</a:t>
            </a:r>
          </a:p>
          <a:p>
            <a:pPr marL="342900" indent="-342900">
              <a:buFontTx/>
              <a:buAutoNum type="arabicPeriod" startAt="3"/>
            </a:pPr>
            <a:r>
              <a:rPr lang="en-US" sz="2000" b="1"/>
              <a:t>Neither the client nor the real subject should be affected </a:t>
            </a:r>
          </a:p>
          <a:p>
            <a:pPr marL="342900" indent="-342900"/>
            <a:r>
              <a:rPr lang="en-US" sz="2000" b="1"/>
              <a:t>     by the modification. </a:t>
            </a:r>
          </a:p>
          <a:p>
            <a:pPr marL="342900" indent="-342900" eaLnBrk="0" hangingPunct="0">
              <a:buFontTx/>
              <a:buAutoNum type="arabicPeriod"/>
            </a:pPr>
            <a:endParaRPr lang="en-US" sz="2000" b="1"/>
          </a:p>
        </p:txBody>
      </p:sp>
      <p:sp>
        <p:nvSpPr>
          <p:cNvPr id="16389" name="Rectangle 5"/>
          <p:cNvSpPr>
            <a:spLocks noChangeArrowheads="1"/>
          </p:cNvSpPr>
          <p:nvPr/>
        </p:nvSpPr>
        <p:spPr bwMode="auto">
          <a:xfrm>
            <a:off x="0" y="2727325"/>
            <a:ext cx="8686800" cy="2530475"/>
          </a:xfrm>
          <a:prstGeom prst="rect">
            <a:avLst/>
          </a:prstGeom>
          <a:noFill/>
          <a:ln w="9525">
            <a:noFill/>
            <a:miter lim="800000"/>
            <a:headEnd/>
            <a:tailEnd/>
          </a:ln>
          <a:effectLst/>
        </p:spPr>
        <p:txBody>
          <a:bodyPr anchor="ctr">
            <a:spAutoFit/>
          </a:bodyPr>
          <a:lstStyle/>
          <a:p>
            <a:pPr marL="342900" indent="-342900"/>
            <a:r>
              <a:rPr lang="en-US" sz="2000" b="1"/>
              <a:t>Solution</a:t>
            </a:r>
          </a:p>
          <a:p>
            <a:pPr marL="342900" indent="-342900">
              <a:buFontTx/>
              <a:buAutoNum type="arabicPeriod"/>
            </a:pPr>
            <a:r>
              <a:rPr lang="en-US" sz="2000" b="1"/>
              <a:t>Define a proxy class that implements the subject interface type.</a:t>
            </a:r>
            <a:br>
              <a:rPr lang="en-US" sz="2000" b="1"/>
            </a:br>
            <a:r>
              <a:rPr lang="en-US" sz="2000" b="1"/>
              <a:t>The proxy holds a reference to the real subject, or otherwise knows how to locate it.</a:t>
            </a:r>
          </a:p>
          <a:p>
            <a:pPr marL="342900" indent="-342900">
              <a:buFontTx/>
              <a:buAutoNum type="arabicPeriod"/>
            </a:pPr>
            <a:r>
              <a:rPr lang="en-US" sz="2000" b="1"/>
              <a:t>The client uses a proxy object.</a:t>
            </a:r>
          </a:p>
          <a:p>
            <a:pPr marL="342900" indent="-342900">
              <a:buFontTx/>
              <a:buAutoNum type="arabicPeriod"/>
            </a:pPr>
            <a:r>
              <a:rPr lang="en-US" sz="2000" b="1"/>
              <a:t>Each proxy method invokes the same method on the real subject and provides the necessary modifications. </a:t>
            </a:r>
          </a:p>
          <a:p>
            <a:pPr marL="342900" indent="-342900" eaLnBrk="0" hangingPunct="0"/>
            <a:endParaRPr lang="en-US" sz="2000" b="1"/>
          </a:p>
        </p:txBody>
      </p:sp>
    </p:spTree>
    <p:extLst>
      <p:ext uri="{BB962C8B-B14F-4D97-AF65-F5344CB8AC3E}">
        <p14:creationId xmlns:p14="http://schemas.microsoft.com/office/powerpoint/2010/main" val="23451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6388">
                                            <p:txEl>
                                              <p:pRg st="1" end="1"/>
                                            </p:txEl>
                                          </p:spTgt>
                                        </p:tgtEl>
                                        <p:attrNameLst>
                                          <p:attrName>style.visibility</p:attrName>
                                        </p:attrNameLst>
                                      </p:cBhvr>
                                      <p:to>
                                        <p:strVal val="visible"/>
                                      </p:to>
                                    </p:set>
                                    <p:animEffect transition="in" filter="box(in)">
                                      <p:cBhvr>
                                        <p:cTn id="13" dur="500"/>
                                        <p:tgtEl>
                                          <p:spTgt spid="16388">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8">
                                            <p:txEl>
                                              <p:pRg st="2" end="2"/>
                                            </p:txEl>
                                          </p:spTgt>
                                        </p:tgtEl>
                                        <p:attrNameLst>
                                          <p:attrName>style.visibility</p:attrName>
                                        </p:attrNameLst>
                                      </p:cBhvr>
                                      <p:to>
                                        <p:strVal val="visible"/>
                                      </p:to>
                                    </p:set>
                                    <p:animEffect transition="in" filter="box(in)">
                                      <p:cBhvr>
                                        <p:cTn id="16" dur="500"/>
                                        <p:tgtEl>
                                          <p:spTgt spid="1638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6388">
                                            <p:txEl>
                                              <p:pRg st="3" end="3"/>
                                            </p:txEl>
                                          </p:spTgt>
                                        </p:tgtEl>
                                        <p:attrNameLst>
                                          <p:attrName>style.visibility</p:attrName>
                                        </p:attrNameLst>
                                      </p:cBhvr>
                                      <p:to>
                                        <p:strVal val="visible"/>
                                      </p:to>
                                    </p:set>
                                    <p:animEffect transition="in" filter="box(in)">
                                      <p:cBhvr>
                                        <p:cTn id="21" dur="500"/>
                                        <p:tgtEl>
                                          <p:spTgt spid="16388">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6388">
                                            <p:txEl>
                                              <p:pRg st="4" end="4"/>
                                            </p:txEl>
                                          </p:spTgt>
                                        </p:tgtEl>
                                        <p:attrNameLst>
                                          <p:attrName>style.visibility</p:attrName>
                                        </p:attrNameLst>
                                      </p:cBhvr>
                                      <p:to>
                                        <p:strVal val="visible"/>
                                      </p:to>
                                    </p:set>
                                    <p:animEffect transition="in" filter="box(in)">
                                      <p:cBhvr>
                                        <p:cTn id="24" dur="500"/>
                                        <p:tgtEl>
                                          <p:spTgt spid="1638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6388">
                                            <p:txEl>
                                              <p:pRg st="5" end="5"/>
                                            </p:txEl>
                                          </p:spTgt>
                                        </p:tgtEl>
                                        <p:attrNameLst>
                                          <p:attrName>style.visibility</p:attrName>
                                        </p:attrNameLst>
                                      </p:cBhvr>
                                      <p:to>
                                        <p:strVal val="visible"/>
                                      </p:to>
                                    </p:set>
                                    <p:animEffect transition="in" filter="box(in)">
                                      <p:cBhvr>
                                        <p:cTn id="29" dur="500"/>
                                        <p:tgtEl>
                                          <p:spTgt spid="16388">
                                            <p:txEl>
                                              <p:pRg st="5" end="5"/>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6388">
                                            <p:txEl>
                                              <p:pRg st="6" end="6"/>
                                            </p:txEl>
                                          </p:spTgt>
                                        </p:tgtEl>
                                        <p:attrNameLst>
                                          <p:attrName>style.visibility</p:attrName>
                                        </p:attrNameLst>
                                      </p:cBhvr>
                                      <p:to>
                                        <p:strVal val="visible"/>
                                      </p:to>
                                    </p:set>
                                    <p:animEffect transition="in" filter="box(in)">
                                      <p:cBhvr>
                                        <p:cTn id="32" dur="500"/>
                                        <p:tgtEl>
                                          <p:spTgt spid="1638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389">
                                            <p:txEl>
                                              <p:pRg st="0" end="0"/>
                                            </p:txEl>
                                          </p:spTgt>
                                        </p:tgtEl>
                                        <p:attrNameLst>
                                          <p:attrName>style.visibility</p:attrName>
                                        </p:attrNameLst>
                                      </p:cBhvr>
                                      <p:to>
                                        <p:strVal val="visible"/>
                                      </p:to>
                                    </p:set>
                                    <p:animEffect transition="in" filter="box(in)">
                                      <p:cBhvr>
                                        <p:cTn id="37" dur="500"/>
                                        <p:tgtEl>
                                          <p:spTgt spid="1638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389">
                                            <p:txEl>
                                              <p:pRg st="1" end="1"/>
                                            </p:txEl>
                                          </p:spTgt>
                                        </p:tgtEl>
                                        <p:attrNameLst>
                                          <p:attrName>style.visibility</p:attrName>
                                        </p:attrNameLst>
                                      </p:cBhvr>
                                      <p:to>
                                        <p:strVal val="visible"/>
                                      </p:to>
                                    </p:set>
                                    <p:anim calcmode="lin" valueType="num">
                                      <p:cBhvr additive="base">
                                        <p:cTn id="42" dur="500" fill="hold"/>
                                        <p:tgtEl>
                                          <p:spTgt spid="16389">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6389">
                                            <p:txEl>
                                              <p:pRg st="2" end="2"/>
                                            </p:txEl>
                                          </p:spTgt>
                                        </p:tgtEl>
                                        <p:attrNameLst>
                                          <p:attrName>style.visibility</p:attrName>
                                        </p:attrNameLst>
                                      </p:cBhvr>
                                      <p:to>
                                        <p:strVal val="visible"/>
                                      </p:to>
                                    </p:set>
                                    <p:anim calcmode="lin" valueType="num">
                                      <p:cBhvr additive="base">
                                        <p:cTn id="48" dur="5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6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6389">
                                            <p:txEl>
                                              <p:pRg st="3" end="3"/>
                                            </p:txEl>
                                          </p:spTgt>
                                        </p:tgtEl>
                                        <p:attrNameLst>
                                          <p:attrName>style.visibility</p:attrName>
                                        </p:attrNameLst>
                                      </p:cBhvr>
                                      <p:to>
                                        <p:strVal val="visible"/>
                                      </p:to>
                                    </p:set>
                                    <p:anim calcmode="lin" valueType="num">
                                      <p:cBhvr additive="base">
                                        <p:cTn id="54" dur="500" fill="hold"/>
                                        <p:tgtEl>
                                          <p:spTgt spid="16389">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3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a:solidFill>
                  <a:schemeClr val="tx2"/>
                </a:solidFill>
              </a:rPr>
              <a:t>SS ZG514/SE Z512</a:t>
            </a: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a:latin typeface="Arial" charset="0"/>
              <a:cs typeface="Arial" charset="0"/>
            </a:endParaRPr>
          </a:p>
          <a:p>
            <a:pPr eaLnBrk="1" hangingPunct="1">
              <a:spcBef>
                <a:spcPct val="0"/>
              </a:spcBef>
              <a:buFont typeface="Arial" charset="0"/>
              <a:buNone/>
              <a:defRPr/>
            </a:pPr>
            <a:r>
              <a:rPr lang="en-US" dirty="0">
                <a:latin typeface="Arial" charset="0"/>
                <a:cs typeface="Arial" charset="0"/>
              </a:rPr>
              <a:t>Lecture No.11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descr="."/>
          <p:cNvPicPr>
            <a:picLocks noChangeAspect="1" noChangeArrowheads="1"/>
          </p:cNvPicPr>
          <p:nvPr/>
        </p:nvPicPr>
        <p:blipFill>
          <a:blip r:embed="rId2" cstate="print"/>
          <a:srcRect/>
          <a:stretch>
            <a:fillRect/>
          </a:stretch>
        </p:blipFill>
        <p:spPr bwMode="auto">
          <a:xfrm>
            <a:off x="895350" y="1085850"/>
            <a:ext cx="7353300" cy="4686300"/>
          </a:xfrm>
          <a:prstGeom prst="rect">
            <a:avLst/>
          </a:prstGeom>
          <a:noFill/>
        </p:spPr>
      </p:pic>
    </p:spTree>
    <p:extLst>
      <p:ext uri="{BB962C8B-B14F-4D97-AF65-F5344CB8AC3E}">
        <p14:creationId xmlns:p14="http://schemas.microsoft.com/office/powerpoint/2010/main" val="3653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z="4000" b="1"/>
              <a:t/>
            </a:r>
            <a:br>
              <a:rPr lang="en-US" altLang="en-US" sz="4000" b="1"/>
            </a:br>
            <a:r>
              <a:rPr lang="en-US" altLang="en-US" sz="4000" b="1"/>
              <a:t>Strategy Pattern</a:t>
            </a:r>
            <a:br>
              <a:rPr lang="en-US" altLang="en-US" sz="4000" b="1"/>
            </a:br>
            <a:endParaRPr lang="en-US" altLang="en-US" sz="4000" b="1"/>
          </a:p>
        </p:txBody>
      </p:sp>
      <p:sp>
        <p:nvSpPr>
          <p:cNvPr id="12291" name="Rectangle 3"/>
          <p:cNvSpPr>
            <a:spLocks noGrp="1" noChangeArrowheads="1"/>
          </p:cNvSpPr>
          <p:nvPr>
            <p:ph type="body" idx="1"/>
          </p:nvPr>
        </p:nvSpPr>
        <p:spPr/>
        <p:txBody>
          <a:bodyPr/>
          <a:lstStyle/>
          <a:p>
            <a:pPr marL="609600" indent="-609600" eaLnBrk="1" hangingPunct="1">
              <a:buFontTx/>
              <a:buNone/>
            </a:pPr>
            <a:r>
              <a:rPr lang="en-US" altLang="en-US" dirty="0"/>
              <a:t>Context:</a:t>
            </a:r>
          </a:p>
          <a:p>
            <a:pPr marL="609600" indent="-609600" eaLnBrk="1" hangingPunct="1"/>
            <a:r>
              <a:rPr lang="en-US" altLang="en-US" dirty="0"/>
              <a:t>A class can benefit from different variants for an algorithm </a:t>
            </a:r>
          </a:p>
          <a:p>
            <a:pPr marL="609600" indent="-609600" eaLnBrk="1" hangingPunct="1"/>
            <a:r>
              <a:rPr lang="en-US" altLang="en-US" dirty="0"/>
              <a:t>Clients sometimes want to replace standard algorithms with custom versions </a:t>
            </a:r>
          </a:p>
          <a:p>
            <a:pPr marL="609600" indent="-609600" eaLnBrk="1" hangingPunct="1">
              <a:buFontTx/>
              <a:buNone/>
            </a:pPr>
            <a:endParaRPr lang="en-US" altLang="en-US" dirty="0"/>
          </a:p>
        </p:txBody>
      </p:sp>
    </p:spTree>
    <p:extLst>
      <p:ext uri="{BB962C8B-B14F-4D97-AF65-F5344CB8AC3E}">
        <p14:creationId xmlns:p14="http://schemas.microsoft.com/office/powerpoint/2010/main" val="973603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box(in)">
                                      <p:cBhvr>
                                        <p:cTn id="12" dur="5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box(in)">
                                      <p:cBhvr>
                                        <p:cTn id="17" dur="500"/>
                                        <p:tgtEl>
                                          <p:spTgt spid="12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box(in)">
                                      <p:cBhvr>
                                        <p:cTn id="2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52400"/>
            <a:ext cx="8763000" cy="2743200"/>
          </a:xfrm>
        </p:spPr>
        <p:txBody>
          <a:bodyPr/>
          <a:lstStyle/>
          <a:p>
            <a:pPr eaLnBrk="1" hangingPunct="1">
              <a:buFontTx/>
              <a:buNone/>
            </a:pPr>
            <a:r>
              <a:rPr lang="en-US" altLang="en-US" b="1"/>
              <a:t>Solution</a:t>
            </a:r>
          </a:p>
          <a:p>
            <a:pPr eaLnBrk="1" hangingPunct="1"/>
            <a:r>
              <a:rPr lang="en-US" altLang="en-US" sz="2000" b="1"/>
              <a:t>Define an interface type that is an abstraction for the algorithm </a:t>
            </a:r>
          </a:p>
          <a:p>
            <a:pPr eaLnBrk="1" hangingPunct="1"/>
            <a:r>
              <a:rPr lang="en-US" altLang="en-US" sz="2000" b="1"/>
              <a:t>Actual strategy classes realize this interface type. </a:t>
            </a:r>
          </a:p>
          <a:p>
            <a:pPr eaLnBrk="1" hangingPunct="1"/>
            <a:r>
              <a:rPr lang="en-US" altLang="en-US" sz="2000" b="1"/>
              <a:t>Clients can supply strategy objects </a:t>
            </a:r>
          </a:p>
          <a:p>
            <a:pPr eaLnBrk="1" hangingPunct="1"/>
            <a:r>
              <a:rPr lang="en-US" altLang="en-US" sz="2000" b="1"/>
              <a:t>Whenever the algorithm needs to be executed, the context class calls the appropriate methods of the strategy object</a:t>
            </a:r>
            <a:r>
              <a:rPr lang="en-US" altLang="en-US" b="1"/>
              <a:t> </a:t>
            </a:r>
          </a:p>
        </p:txBody>
      </p:sp>
      <p:pic>
        <p:nvPicPr>
          <p:cNvPr id="13317" name="Picture 5"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09900"/>
            <a:ext cx="79248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828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3317"/>
                                        </p:tgtEl>
                                        <p:attrNameLst>
                                          <p:attrName>style.visibility</p:attrName>
                                        </p:attrNameLst>
                                      </p:cBhvr>
                                      <p:to>
                                        <p:strVal val="visible"/>
                                      </p:to>
                                    </p:set>
                                    <p:animEffect transition="in" filter="box(in)">
                                      <p:cBhvr>
                                        <p:cTn id="3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3"/>
          <p:cNvSpPr>
            <a:spLocks noChangeArrowheads="1"/>
          </p:cNvSpPr>
          <p:nvPr/>
        </p:nvSpPr>
        <p:spPr bwMode="auto">
          <a:xfrm>
            <a:off x="1546225" y="1398588"/>
            <a:ext cx="1841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
            </a:r>
            <a:br>
              <a:rPr lang="en-US" altLang="en-US" sz="1600" b="1"/>
            </a:br>
            <a:endParaRPr lang="en-US" altLang="en-US" sz="1600" b="1"/>
          </a:p>
          <a:p>
            <a:endParaRPr lang="en-US" altLang="en-US"/>
          </a:p>
        </p:txBody>
      </p:sp>
      <p:graphicFrame>
        <p:nvGraphicFramePr>
          <p:cNvPr id="16511" name="Group 127"/>
          <p:cNvGraphicFramePr>
            <a:graphicFrameLocks noGrp="1"/>
          </p:cNvGraphicFramePr>
          <p:nvPr/>
        </p:nvGraphicFramePr>
        <p:xfrm>
          <a:off x="1143000" y="1822450"/>
          <a:ext cx="6053138" cy="3810000"/>
        </p:xfrm>
        <a:graphic>
          <a:graphicData uri="http://schemas.openxmlformats.org/drawingml/2006/table">
            <a:tbl>
              <a:tblPr/>
              <a:tblGrid>
                <a:gridCol w="2749550">
                  <a:extLst>
                    <a:ext uri="{9D8B030D-6E8A-4147-A177-3AD203B41FA5}">
                      <a16:colId xmlns:a16="http://schemas.microsoft.com/office/drawing/2014/main" val="20000"/>
                    </a:ext>
                  </a:extLst>
                </a:gridCol>
                <a:gridCol w="3303588">
                  <a:extLst>
                    <a:ext uri="{9D8B030D-6E8A-4147-A177-3AD203B41FA5}">
                      <a16:colId xmlns:a16="http://schemas.microsoft.com/office/drawing/2014/main" val="20001"/>
                    </a:ext>
                  </a:extLst>
                </a:gridCol>
              </a:tblGrid>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 in Design Pattern</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Actual Name (sorting)</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Context</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Collections</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Strategy</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Comparator</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ConcreteStrategy</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a class that implements Comparator</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doWork()</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compare</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512" name="Text Box 128"/>
          <p:cNvSpPr txBox="1">
            <a:spLocks noChangeArrowheads="1"/>
          </p:cNvSpPr>
          <p:nvPr/>
        </p:nvSpPr>
        <p:spPr bwMode="auto">
          <a:xfrm>
            <a:off x="838200" y="533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a:t>Example : Sorting</a:t>
            </a:r>
          </a:p>
        </p:txBody>
      </p:sp>
    </p:spTree>
    <p:extLst>
      <p:ext uri="{BB962C8B-B14F-4D97-AF65-F5344CB8AC3E}">
        <p14:creationId xmlns:p14="http://schemas.microsoft.com/office/powerpoint/2010/main" val="207551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512"/>
                                        </p:tgtEl>
                                        <p:attrNameLst>
                                          <p:attrName>style.visibility</p:attrName>
                                        </p:attrNameLst>
                                      </p:cBhvr>
                                      <p:to>
                                        <p:strVal val="visible"/>
                                      </p:to>
                                    </p:set>
                                    <p:animEffect transition="in" filter="box(in)">
                                      <p:cBhvr>
                                        <p:cTn id="7" dur="500"/>
                                        <p:tgtEl>
                                          <p:spTgt spid="16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511"/>
                                        </p:tgtEl>
                                        <p:attrNameLst>
                                          <p:attrName>style.visibility</p:attrName>
                                        </p:attrNameLst>
                                      </p:cBhvr>
                                      <p:to>
                                        <p:strVal val="visible"/>
                                      </p:to>
                                    </p:set>
                                    <p:anim calcmode="lin" valueType="num">
                                      <p:cBhvr additive="base">
                                        <p:cTn id="12" dur="500" fill="hold"/>
                                        <p:tgtEl>
                                          <p:spTgt spid="16511"/>
                                        </p:tgtEl>
                                        <p:attrNameLst>
                                          <p:attrName>ppt_x</p:attrName>
                                        </p:attrNameLst>
                                      </p:cBhvr>
                                      <p:tavLst>
                                        <p:tav tm="0">
                                          <p:val>
                                            <p:strVal val="#ppt_x"/>
                                          </p:val>
                                        </p:tav>
                                        <p:tav tm="100000">
                                          <p:val>
                                            <p:strVal val="#ppt_x"/>
                                          </p:val>
                                        </p:tav>
                                      </p:tavLst>
                                    </p:anim>
                                    <p:anim calcmode="lin" valueType="num">
                                      <p:cBhvr additive="base">
                                        <p:cTn id="13" dur="500" fill="hold"/>
                                        <p:tgtEl>
                                          <p:spTgt spid="16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3" name="Group 97"/>
          <p:cNvGraphicFramePr>
            <a:graphicFrameLocks noGrp="1"/>
          </p:cNvGraphicFramePr>
          <p:nvPr/>
        </p:nvGraphicFramePr>
        <p:xfrm>
          <a:off x="381000" y="2211388"/>
          <a:ext cx="8382000" cy="3505200"/>
        </p:xfrm>
        <a:graphic>
          <a:graphicData uri="http://schemas.openxmlformats.org/drawingml/2006/table">
            <a:tbl>
              <a:tblPr/>
              <a:tblGrid>
                <a:gridCol w="3449638">
                  <a:extLst>
                    <a:ext uri="{9D8B030D-6E8A-4147-A177-3AD203B41FA5}">
                      <a16:colId xmlns:a16="http://schemas.microsoft.com/office/drawing/2014/main" val="20000"/>
                    </a:ext>
                  </a:extLst>
                </a:gridCol>
                <a:gridCol w="4932362">
                  <a:extLst>
                    <a:ext uri="{9D8B030D-6E8A-4147-A177-3AD203B41FA5}">
                      <a16:colId xmlns:a16="http://schemas.microsoft.com/office/drawing/2014/main" val="20001"/>
                    </a:ext>
                  </a:extLst>
                </a:gridCol>
              </a:tblGrid>
              <a:tr h="4270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 in Design Pattern</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Actual Name (layout management)</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Context</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Container</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Strategy</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LayoutManager</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ConcreteStrategy</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a layout manager such as BorderLayout</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Courier New" pitchFamily="49" charset="0"/>
                        </a:rPr>
                        <a:t>doWork()</a:t>
                      </a:r>
                      <a:br>
                        <a:rPr kumimoji="0" lang="en-US" sz="2000" b="0" i="0" u="none" strike="noStrike" cap="none" normalizeH="0" baseline="0">
                          <a:ln>
                            <a:noFill/>
                          </a:ln>
                          <a:solidFill>
                            <a:schemeClr val="tx1"/>
                          </a:solidFill>
                          <a:effectLst/>
                          <a:latin typeface="Times New Roman" charset="0"/>
                          <a:cs typeface="Courier New" pitchFamily="49"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a method such as layoutContainer</a:t>
                      </a:r>
                      <a:br>
                        <a:rPr kumimoji="0" lang="en-US" sz="2000" b="0" i="0" u="none" strike="noStrike" cap="none" normalizeH="0" baseline="0">
                          <a:ln>
                            <a:noFill/>
                          </a:ln>
                          <a:solidFill>
                            <a:schemeClr val="tx1"/>
                          </a:solidFill>
                          <a:effectLst/>
                          <a:latin typeface="Times New Roman" charset="0"/>
                        </a:rPr>
                      </a:br>
                      <a:endParaRPr kumimoji="0" lang="en-US" sz="2000" b="0" i="0" u="none" strike="noStrike" cap="none" normalizeH="0" baseline="0">
                        <a:ln>
                          <a:noFill/>
                        </a:ln>
                        <a:solidFill>
                          <a:schemeClr val="tx1"/>
                        </a:solidFill>
                        <a:effectLst/>
                        <a:latin typeface="Times New Roman"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286" name="Rectangle 66"/>
          <p:cNvSpPr>
            <a:spLocks noChangeArrowheads="1"/>
          </p:cNvSpPr>
          <p:nvPr/>
        </p:nvSpPr>
        <p:spPr bwMode="auto">
          <a:xfrm>
            <a:off x="1231900" y="471170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r>
            <a:br>
              <a:rPr lang="en-US" altLang="en-US"/>
            </a:br>
            <a:endParaRPr lang="en-US" altLang="en-US"/>
          </a:p>
        </p:txBody>
      </p:sp>
      <p:sp>
        <p:nvSpPr>
          <p:cNvPr id="14434" name="Text Box 98"/>
          <p:cNvSpPr txBox="1">
            <a:spLocks noChangeArrowheads="1"/>
          </p:cNvSpPr>
          <p:nvPr/>
        </p:nvSpPr>
        <p:spPr bwMode="auto">
          <a:xfrm>
            <a:off x="838200" y="5334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b="1"/>
              <a:t>Example : Layout Managers</a:t>
            </a:r>
          </a:p>
        </p:txBody>
      </p:sp>
    </p:spTree>
    <p:extLst>
      <p:ext uri="{BB962C8B-B14F-4D97-AF65-F5344CB8AC3E}">
        <p14:creationId xmlns:p14="http://schemas.microsoft.com/office/powerpoint/2010/main" val="1800455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34"/>
                                        </p:tgtEl>
                                        <p:attrNameLst>
                                          <p:attrName>style.visibility</p:attrName>
                                        </p:attrNameLst>
                                      </p:cBhvr>
                                      <p:to>
                                        <p:strVal val="visible"/>
                                      </p:to>
                                    </p:set>
                                    <p:animEffect transition="in" filter="box(in)">
                                      <p:cBhvr>
                                        <p:cTn id="7" dur="500"/>
                                        <p:tgtEl>
                                          <p:spTgt spid="14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433"/>
                                        </p:tgtEl>
                                        <p:attrNameLst>
                                          <p:attrName>style.visibility</p:attrName>
                                        </p:attrNameLst>
                                      </p:cBhvr>
                                      <p:to>
                                        <p:strVal val="visible"/>
                                      </p:to>
                                    </p:set>
                                    <p:animEffect transition="in" filter="box(in)">
                                      <p:cBhvr>
                                        <p:cTn id="12" dur="500"/>
                                        <p:tgtEl>
                                          <p:spTgt spid="14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tLang="en-US" sz="4000"/>
              <a:t>Some Typical Applications where Strategy can be helpful</a:t>
            </a:r>
          </a:p>
        </p:txBody>
      </p:sp>
      <p:sp>
        <p:nvSpPr>
          <p:cNvPr id="12291" name="Rectangle 3"/>
          <p:cNvSpPr>
            <a:spLocks noGrp="1" noChangeArrowheads="1"/>
          </p:cNvSpPr>
          <p:nvPr>
            <p:ph type="body" idx="1"/>
          </p:nvPr>
        </p:nvSpPr>
        <p:spPr/>
        <p:txBody>
          <a:bodyPr/>
          <a:lstStyle/>
          <a:p>
            <a:pPr eaLnBrk="1" hangingPunct="1"/>
            <a:r>
              <a:rPr lang="en-US" altLang="en-US"/>
              <a:t>Saving Files in Different Formats</a:t>
            </a:r>
          </a:p>
          <a:p>
            <a:pPr eaLnBrk="1" hangingPunct="1">
              <a:buFontTx/>
              <a:buNone/>
            </a:pPr>
            <a:r>
              <a:rPr lang="en-US" altLang="en-US"/>
              <a:t>	file.setFormat(&lt;Name of Format&gt;);</a:t>
            </a:r>
          </a:p>
          <a:p>
            <a:pPr eaLnBrk="1" hangingPunct="1">
              <a:buFontTx/>
              <a:buNone/>
            </a:pPr>
            <a:r>
              <a:rPr lang="en-US" altLang="en-US"/>
              <a:t>   file.save();</a:t>
            </a:r>
          </a:p>
          <a:p>
            <a:pPr eaLnBrk="1" hangingPunct="1"/>
            <a:r>
              <a:rPr lang="en-US" altLang="en-US"/>
              <a:t>Compress Files using different algorithms</a:t>
            </a:r>
          </a:p>
          <a:p>
            <a:pPr eaLnBrk="1" hangingPunct="1"/>
            <a:r>
              <a:rPr lang="en-US" altLang="en-US"/>
              <a:t>Various Encryption/Decryption Schemes</a:t>
            </a:r>
          </a:p>
          <a:p>
            <a:pPr eaLnBrk="1" hangingPunct="1">
              <a:buFontTx/>
              <a:buNone/>
            </a:pPr>
            <a:endParaRPr lang="en-US" altLang="en-US"/>
          </a:p>
          <a:p>
            <a:pPr eaLnBrk="1" hangingPunct="1"/>
            <a:endParaRPr lang="en-US" altLang="en-US"/>
          </a:p>
        </p:txBody>
      </p:sp>
    </p:spTree>
    <p:extLst>
      <p:ext uri="{BB962C8B-B14F-4D97-AF65-F5344CB8AC3E}">
        <p14:creationId xmlns:p14="http://schemas.microsoft.com/office/powerpoint/2010/main" val="389386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457200"/>
            <a:ext cx="7302500" cy="701675"/>
          </a:xfrm>
        </p:spPr>
        <p:txBody>
          <a:bodyPr/>
          <a:lstStyle/>
          <a:p>
            <a:pPr eaLnBrk="1" hangingPunct="1"/>
            <a:r>
              <a:rPr lang="en-US" altLang="en-US" sz="4000"/>
              <a:t>Factory</a:t>
            </a:r>
          </a:p>
        </p:txBody>
      </p:sp>
      <p:sp>
        <p:nvSpPr>
          <p:cNvPr id="39939" name="Rectangle 3"/>
          <p:cNvSpPr>
            <a:spLocks noGrp="1" noChangeArrowheads="1"/>
          </p:cNvSpPr>
          <p:nvPr>
            <p:ph type="body" idx="1"/>
          </p:nvPr>
        </p:nvSpPr>
        <p:spPr/>
        <p:txBody>
          <a:bodyPr/>
          <a:lstStyle/>
          <a:p>
            <a:pPr eaLnBrk="1" hangingPunct="1">
              <a:lnSpc>
                <a:spcPct val="90000"/>
              </a:lnSpc>
            </a:pPr>
            <a:r>
              <a:rPr lang="en-US" altLang="en-US" sz="2800"/>
              <a:t>Context/Problem</a:t>
            </a:r>
          </a:p>
          <a:p>
            <a:pPr lvl="1" eaLnBrk="1" hangingPunct="1">
              <a:lnSpc>
                <a:spcPct val="90000"/>
              </a:lnSpc>
              <a:buFont typeface="Wingdings" panose="05000000000000000000" pitchFamily="2" charset="2"/>
              <a:buChar char="§"/>
            </a:pPr>
            <a:r>
              <a:rPr lang="en-US" altLang="en-US"/>
              <a:t>Who should be responsible for creating   objects when there are special considerations, such as complex logic,a desire to separate the creation responsibilities for better cohesion, and so forth</a:t>
            </a:r>
          </a:p>
          <a:p>
            <a:pPr eaLnBrk="1" hangingPunct="1">
              <a:lnSpc>
                <a:spcPct val="90000"/>
              </a:lnSpc>
            </a:pPr>
            <a:r>
              <a:rPr lang="en-US" altLang="en-US" sz="2800"/>
              <a:t>Solution</a:t>
            </a:r>
          </a:p>
          <a:p>
            <a:pPr lvl="1" eaLnBrk="1" hangingPunct="1">
              <a:lnSpc>
                <a:spcPct val="90000"/>
              </a:lnSpc>
              <a:buFont typeface="Wingdings" panose="05000000000000000000" pitchFamily="2" charset="2"/>
              <a:buChar char="§"/>
            </a:pPr>
            <a:r>
              <a:rPr lang="en-US" altLang="en-US"/>
              <a:t>Create a Pure Fabrication object called a Factory that handles the creation</a:t>
            </a:r>
            <a:r>
              <a:rPr lang="en-US" altLang="en-US" sz="2000"/>
              <a:t>   </a:t>
            </a:r>
          </a:p>
        </p:txBody>
      </p:sp>
    </p:spTree>
    <p:extLst>
      <p:ext uri="{BB962C8B-B14F-4D97-AF65-F5344CB8AC3E}">
        <p14:creationId xmlns:p14="http://schemas.microsoft.com/office/powerpoint/2010/main" val="3249180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EXAMPLE</a:t>
            </a:r>
          </a:p>
        </p:txBody>
      </p:sp>
      <p:sp>
        <p:nvSpPr>
          <p:cNvPr id="41987" name="Content Placeholder 2"/>
          <p:cNvSpPr>
            <a:spLocks noGrp="1"/>
          </p:cNvSpPr>
          <p:nvPr>
            <p:ph idx="1"/>
          </p:nvPr>
        </p:nvSpPr>
        <p:spPr/>
        <p:txBody>
          <a:bodyPr/>
          <a:lstStyle/>
          <a:p>
            <a:r>
              <a:rPr lang="en-US" altLang="en-US"/>
              <a:t>Let’s suppose an application asks for entering the name and sex of a person.</a:t>
            </a:r>
          </a:p>
          <a:p>
            <a:pPr lvl="1"/>
            <a:r>
              <a:rPr lang="en-US" altLang="en-US"/>
              <a:t> If the sex is Male (M)</a:t>
            </a:r>
          </a:p>
          <a:p>
            <a:pPr lvl="2"/>
            <a:r>
              <a:rPr lang="en-US" altLang="en-US"/>
              <a:t>it displays welcome message saying Hello Mr. &lt;Name&gt; </a:t>
            </a:r>
          </a:p>
          <a:p>
            <a:pPr lvl="1"/>
            <a:r>
              <a:rPr lang="en-US" altLang="en-US"/>
              <a:t> if the sex is Female (F) </a:t>
            </a:r>
          </a:p>
          <a:p>
            <a:pPr lvl="2"/>
            <a:r>
              <a:rPr lang="en-US" altLang="en-US"/>
              <a:t>it displays message saying Hello Ms &lt;Name&gt;</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4C9F35-F46F-4070-868B-699350A9469E}" type="slidenum">
              <a:rPr lang="en-US" altLang="en-US"/>
              <a:pPr eaLnBrk="1" hangingPunct="1"/>
              <a:t>27</a:t>
            </a:fld>
            <a:endParaRPr lang="en-US" altLang="en-US"/>
          </a:p>
        </p:txBody>
      </p:sp>
    </p:spTree>
    <p:extLst>
      <p:ext uri="{BB962C8B-B14F-4D97-AF65-F5344CB8AC3E}">
        <p14:creationId xmlns:p14="http://schemas.microsoft.com/office/powerpoint/2010/main" val="1747863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Factory Pattern</a:t>
            </a:r>
          </a:p>
        </p:txBody>
      </p:sp>
      <p:sp>
        <p:nvSpPr>
          <p:cNvPr id="9219" name="Rectangle 3"/>
          <p:cNvSpPr>
            <a:spLocks noGrp="1" noChangeArrowheads="1"/>
          </p:cNvSpPr>
          <p:nvPr>
            <p:ph type="body" idx="1"/>
          </p:nvPr>
        </p:nvSpPr>
        <p:spPr/>
        <p:txBody>
          <a:bodyPr/>
          <a:lstStyle/>
          <a:p>
            <a:r>
              <a:rPr lang="en-US"/>
              <a:t>Factory Pattern returns an instance of one of several possible classes depending upon the data provided to it.</a:t>
            </a:r>
          </a:p>
          <a:p>
            <a:r>
              <a:rPr lang="en-US"/>
              <a:t>Generally all classes that it returns have a common parent class and common methods</a:t>
            </a:r>
          </a:p>
        </p:txBody>
      </p:sp>
    </p:spTree>
    <p:extLst>
      <p:ext uri="{BB962C8B-B14F-4D97-AF65-F5344CB8AC3E}">
        <p14:creationId xmlns:p14="http://schemas.microsoft.com/office/powerpoint/2010/main" val="231526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1" name="Group 21"/>
          <p:cNvGrpSpPr>
            <a:grpSpLocks/>
          </p:cNvGrpSpPr>
          <p:nvPr/>
        </p:nvGrpSpPr>
        <p:grpSpPr bwMode="auto">
          <a:xfrm>
            <a:off x="381000" y="762000"/>
            <a:ext cx="2752725" cy="2819400"/>
            <a:chOff x="240" y="480"/>
            <a:chExt cx="1734" cy="1776"/>
          </a:xfrm>
        </p:grpSpPr>
        <p:sp>
          <p:nvSpPr>
            <p:cNvPr id="10244" name="Rectangle 4"/>
            <p:cNvSpPr>
              <a:spLocks noChangeArrowheads="1"/>
            </p:cNvSpPr>
            <p:nvPr/>
          </p:nvSpPr>
          <p:spPr bwMode="auto">
            <a:xfrm>
              <a:off x="657" y="480"/>
              <a:ext cx="816" cy="240"/>
            </a:xfrm>
            <a:prstGeom prst="rect">
              <a:avLst/>
            </a:prstGeom>
            <a:solidFill>
              <a:schemeClr val="accent1"/>
            </a:solidFill>
            <a:ln w="9525">
              <a:solidFill>
                <a:schemeClr val="tx1"/>
              </a:solidFill>
              <a:miter lim="800000"/>
              <a:headEnd/>
              <a:tailEnd/>
            </a:ln>
            <a:effectLst/>
          </p:spPr>
          <p:txBody>
            <a:bodyPr wrap="none" anchor="ctr"/>
            <a:lstStyle/>
            <a:p>
              <a:pPr algn="ctr"/>
              <a:r>
                <a:rPr lang="en-US" b="1"/>
                <a:t>X</a:t>
              </a:r>
            </a:p>
          </p:txBody>
        </p:sp>
        <p:sp>
          <p:nvSpPr>
            <p:cNvPr id="10246" name="Rectangle 6"/>
            <p:cNvSpPr>
              <a:spLocks noChangeArrowheads="1"/>
            </p:cNvSpPr>
            <p:nvPr/>
          </p:nvSpPr>
          <p:spPr bwMode="auto">
            <a:xfrm>
              <a:off x="651" y="729"/>
              <a:ext cx="816" cy="471"/>
            </a:xfrm>
            <a:prstGeom prst="rect">
              <a:avLst/>
            </a:prstGeom>
            <a:solidFill>
              <a:schemeClr val="accent1"/>
            </a:solidFill>
            <a:ln w="9525">
              <a:solidFill>
                <a:schemeClr val="tx1"/>
              </a:solidFill>
              <a:miter lim="800000"/>
              <a:headEnd/>
              <a:tailEnd/>
            </a:ln>
            <a:effectLst/>
          </p:spPr>
          <p:txBody>
            <a:bodyPr wrap="none" anchor="ctr"/>
            <a:lstStyle/>
            <a:p>
              <a:pPr algn="ctr"/>
              <a:r>
                <a:rPr lang="en-US" b="1"/>
                <a:t>X</a:t>
              </a:r>
            </a:p>
            <a:p>
              <a:pPr algn="ctr"/>
              <a:r>
                <a:rPr lang="en-US" b="1"/>
                <a:t>+do_X</a:t>
              </a:r>
            </a:p>
          </p:txBody>
        </p:sp>
        <p:sp>
          <p:nvSpPr>
            <p:cNvPr id="10247" name="Line 7"/>
            <p:cNvSpPr>
              <a:spLocks noChangeShapeType="1"/>
            </p:cNvSpPr>
            <p:nvPr/>
          </p:nvSpPr>
          <p:spPr bwMode="auto">
            <a:xfrm flipV="1">
              <a:off x="1077" y="1203"/>
              <a:ext cx="0" cy="240"/>
            </a:xfrm>
            <a:prstGeom prst="line">
              <a:avLst/>
            </a:prstGeom>
            <a:noFill/>
            <a:ln w="9525">
              <a:solidFill>
                <a:schemeClr val="tx1"/>
              </a:solidFill>
              <a:round/>
              <a:headEnd/>
              <a:tailEnd type="triangle" w="med" len="med"/>
            </a:ln>
            <a:effectLst/>
          </p:spPr>
          <p:txBody>
            <a:bodyPr/>
            <a:lstStyle/>
            <a:p>
              <a:endParaRPr lang="en-US"/>
            </a:p>
          </p:txBody>
        </p:sp>
        <p:sp>
          <p:nvSpPr>
            <p:cNvPr id="10248" name="Rectangle 8"/>
            <p:cNvSpPr>
              <a:spLocks noChangeArrowheads="1"/>
            </p:cNvSpPr>
            <p:nvPr/>
          </p:nvSpPr>
          <p:spPr bwMode="auto">
            <a:xfrm>
              <a:off x="240" y="1536"/>
              <a:ext cx="816" cy="240"/>
            </a:xfrm>
            <a:prstGeom prst="rect">
              <a:avLst/>
            </a:prstGeom>
            <a:solidFill>
              <a:schemeClr val="accent1"/>
            </a:solidFill>
            <a:ln w="9525">
              <a:solidFill>
                <a:schemeClr val="tx1"/>
              </a:solidFill>
              <a:miter lim="800000"/>
              <a:headEnd/>
              <a:tailEnd/>
            </a:ln>
            <a:effectLst/>
          </p:spPr>
          <p:txBody>
            <a:bodyPr wrap="none" anchor="ctr"/>
            <a:lstStyle/>
            <a:p>
              <a:pPr algn="ctr"/>
              <a:r>
                <a:rPr lang="en-US" b="1"/>
                <a:t>XY</a:t>
              </a:r>
            </a:p>
          </p:txBody>
        </p:sp>
        <p:sp>
          <p:nvSpPr>
            <p:cNvPr id="10249" name="Rectangle 9"/>
            <p:cNvSpPr>
              <a:spLocks noChangeArrowheads="1"/>
            </p:cNvSpPr>
            <p:nvPr/>
          </p:nvSpPr>
          <p:spPr bwMode="auto">
            <a:xfrm>
              <a:off x="243" y="1785"/>
              <a:ext cx="816" cy="471"/>
            </a:xfrm>
            <a:prstGeom prst="rect">
              <a:avLst/>
            </a:prstGeom>
            <a:solidFill>
              <a:schemeClr val="accent1"/>
            </a:solidFill>
            <a:ln w="9525">
              <a:solidFill>
                <a:schemeClr val="tx1"/>
              </a:solidFill>
              <a:miter lim="800000"/>
              <a:headEnd/>
              <a:tailEnd/>
            </a:ln>
            <a:effectLst/>
          </p:spPr>
          <p:txBody>
            <a:bodyPr wrap="none" anchor="ctr"/>
            <a:lstStyle/>
            <a:p>
              <a:pPr algn="ctr"/>
              <a:r>
                <a:rPr lang="en-US" b="1"/>
                <a:t>+XY</a:t>
              </a:r>
            </a:p>
            <a:p>
              <a:pPr algn="ctr"/>
              <a:r>
                <a:rPr lang="en-US" b="1"/>
                <a:t>+do_X</a:t>
              </a:r>
            </a:p>
          </p:txBody>
        </p:sp>
        <p:sp>
          <p:nvSpPr>
            <p:cNvPr id="10250" name="Rectangle 10"/>
            <p:cNvSpPr>
              <a:spLocks noChangeArrowheads="1"/>
            </p:cNvSpPr>
            <p:nvPr/>
          </p:nvSpPr>
          <p:spPr bwMode="auto">
            <a:xfrm>
              <a:off x="1158" y="1536"/>
              <a:ext cx="816" cy="240"/>
            </a:xfrm>
            <a:prstGeom prst="rect">
              <a:avLst/>
            </a:prstGeom>
            <a:solidFill>
              <a:schemeClr val="accent1"/>
            </a:solidFill>
            <a:ln w="9525">
              <a:solidFill>
                <a:schemeClr val="tx1"/>
              </a:solidFill>
              <a:miter lim="800000"/>
              <a:headEnd/>
              <a:tailEnd/>
            </a:ln>
            <a:effectLst/>
          </p:spPr>
          <p:txBody>
            <a:bodyPr wrap="none" anchor="ctr"/>
            <a:lstStyle/>
            <a:p>
              <a:pPr algn="ctr"/>
              <a:r>
                <a:rPr lang="en-US" b="1"/>
                <a:t>XZ</a:t>
              </a:r>
            </a:p>
          </p:txBody>
        </p:sp>
        <p:sp>
          <p:nvSpPr>
            <p:cNvPr id="10251" name="Rectangle 11"/>
            <p:cNvSpPr>
              <a:spLocks noChangeArrowheads="1"/>
            </p:cNvSpPr>
            <p:nvPr/>
          </p:nvSpPr>
          <p:spPr bwMode="auto">
            <a:xfrm>
              <a:off x="1152" y="1785"/>
              <a:ext cx="816" cy="471"/>
            </a:xfrm>
            <a:prstGeom prst="rect">
              <a:avLst/>
            </a:prstGeom>
            <a:solidFill>
              <a:schemeClr val="accent1"/>
            </a:solidFill>
            <a:ln w="9525">
              <a:solidFill>
                <a:schemeClr val="tx1"/>
              </a:solidFill>
              <a:miter lim="800000"/>
              <a:headEnd/>
              <a:tailEnd/>
            </a:ln>
            <a:effectLst/>
          </p:spPr>
          <p:txBody>
            <a:bodyPr wrap="none" anchor="ctr"/>
            <a:lstStyle/>
            <a:p>
              <a:pPr algn="ctr"/>
              <a:r>
                <a:rPr lang="en-US" b="1"/>
                <a:t>+XZ</a:t>
              </a:r>
            </a:p>
            <a:p>
              <a:pPr algn="ctr"/>
              <a:r>
                <a:rPr lang="en-US" b="1"/>
                <a:t>+do_X</a:t>
              </a:r>
            </a:p>
          </p:txBody>
        </p:sp>
        <p:sp>
          <p:nvSpPr>
            <p:cNvPr id="10252" name="Line 12"/>
            <p:cNvSpPr>
              <a:spLocks noChangeShapeType="1"/>
            </p:cNvSpPr>
            <p:nvPr/>
          </p:nvSpPr>
          <p:spPr bwMode="auto">
            <a:xfrm>
              <a:off x="624" y="1440"/>
              <a:ext cx="864" cy="0"/>
            </a:xfrm>
            <a:prstGeom prst="line">
              <a:avLst/>
            </a:prstGeom>
            <a:noFill/>
            <a:ln w="9525">
              <a:solidFill>
                <a:schemeClr val="tx1"/>
              </a:solidFill>
              <a:round/>
              <a:headEnd/>
              <a:tailEnd/>
            </a:ln>
            <a:effectLst/>
          </p:spPr>
          <p:txBody>
            <a:bodyPr/>
            <a:lstStyle/>
            <a:p>
              <a:endParaRPr lang="en-US"/>
            </a:p>
          </p:txBody>
        </p:sp>
        <p:sp>
          <p:nvSpPr>
            <p:cNvPr id="10253" name="Line 13"/>
            <p:cNvSpPr>
              <a:spLocks noChangeShapeType="1"/>
            </p:cNvSpPr>
            <p:nvPr/>
          </p:nvSpPr>
          <p:spPr bwMode="auto">
            <a:xfrm>
              <a:off x="624" y="1440"/>
              <a:ext cx="0" cy="96"/>
            </a:xfrm>
            <a:prstGeom prst="line">
              <a:avLst/>
            </a:prstGeom>
            <a:noFill/>
            <a:ln w="9525">
              <a:solidFill>
                <a:schemeClr val="tx1"/>
              </a:solidFill>
              <a:round/>
              <a:headEnd/>
              <a:tailEnd/>
            </a:ln>
            <a:effectLst/>
          </p:spPr>
          <p:txBody>
            <a:bodyPr/>
            <a:lstStyle/>
            <a:p>
              <a:endParaRPr lang="en-US"/>
            </a:p>
          </p:txBody>
        </p:sp>
        <p:sp>
          <p:nvSpPr>
            <p:cNvPr id="10254" name="Line 14"/>
            <p:cNvSpPr>
              <a:spLocks noChangeShapeType="1"/>
            </p:cNvSpPr>
            <p:nvPr/>
          </p:nvSpPr>
          <p:spPr bwMode="auto">
            <a:xfrm>
              <a:off x="1485" y="1431"/>
              <a:ext cx="0" cy="96"/>
            </a:xfrm>
            <a:prstGeom prst="line">
              <a:avLst/>
            </a:prstGeom>
            <a:noFill/>
            <a:ln w="9525">
              <a:solidFill>
                <a:schemeClr val="tx1"/>
              </a:solidFill>
              <a:round/>
              <a:headEnd/>
              <a:tailEnd/>
            </a:ln>
            <a:effectLst/>
          </p:spPr>
          <p:txBody>
            <a:bodyPr/>
            <a:lstStyle/>
            <a:p>
              <a:endParaRPr lang="en-US"/>
            </a:p>
          </p:txBody>
        </p:sp>
      </p:grpSp>
      <p:grpSp>
        <p:nvGrpSpPr>
          <p:cNvPr id="10262" name="Group 22"/>
          <p:cNvGrpSpPr>
            <a:grpSpLocks/>
          </p:cNvGrpSpPr>
          <p:nvPr/>
        </p:nvGrpSpPr>
        <p:grpSpPr bwMode="auto">
          <a:xfrm>
            <a:off x="3648075" y="1690688"/>
            <a:ext cx="1762125" cy="1204912"/>
            <a:chOff x="2298" y="1065"/>
            <a:chExt cx="1110" cy="759"/>
          </a:xfrm>
        </p:grpSpPr>
        <p:sp>
          <p:nvSpPr>
            <p:cNvPr id="10257" name="Rectangle 17"/>
            <p:cNvSpPr>
              <a:spLocks noChangeArrowheads="1"/>
            </p:cNvSpPr>
            <p:nvPr/>
          </p:nvSpPr>
          <p:spPr bwMode="auto">
            <a:xfrm>
              <a:off x="2298" y="1065"/>
              <a:ext cx="1110" cy="327"/>
            </a:xfrm>
            <a:prstGeom prst="rect">
              <a:avLst/>
            </a:prstGeom>
            <a:solidFill>
              <a:schemeClr val="accent1"/>
            </a:solidFill>
            <a:ln w="9525">
              <a:solidFill>
                <a:schemeClr val="tx1"/>
              </a:solidFill>
              <a:miter lim="800000"/>
              <a:headEnd/>
              <a:tailEnd/>
            </a:ln>
            <a:effectLst/>
          </p:spPr>
          <p:txBody>
            <a:bodyPr wrap="none" anchor="ctr"/>
            <a:lstStyle/>
            <a:p>
              <a:pPr algn="ctr"/>
              <a:endParaRPr lang="en-US" b="1"/>
            </a:p>
            <a:p>
              <a:pPr algn="ctr"/>
              <a:r>
                <a:rPr lang="en-US" b="1"/>
                <a:t>XFactory</a:t>
              </a:r>
            </a:p>
            <a:p>
              <a:pPr algn="ctr"/>
              <a:endParaRPr lang="en-US" b="1"/>
            </a:p>
          </p:txBody>
        </p:sp>
        <p:sp>
          <p:nvSpPr>
            <p:cNvPr id="10258" name="Rectangle 18"/>
            <p:cNvSpPr>
              <a:spLocks noChangeArrowheads="1"/>
            </p:cNvSpPr>
            <p:nvPr/>
          </p:nvSpPr>
          <p:spPr bwMode="auto">
            <a:xfrm>
              <a:off x="2307" y="1398"/>
              <a:ext cx="1101" cy="426"/>
            </a:xfrm>
            <a:prstGeom prst="rect">
              <a:avLst/>
            </a:prstGeom>
            <a:solidFill>
              <a:schemeClr val="accent1"/>
            </a:solidFill>
            <a:ln w="9525">
              <a:solidFill>
                <a:schemeClr val="tx1"/>
              </a:solidFill>
              <a:miter lim="800000"/>
              <a:headEnd/>
              <a:tailEnd/>
            </a:ln>
            <a:effectLst/>
          </p:spPr>
          <p:txBody>
            <a:bodyPr wrap="none" anchor="ctr"/>
            <a:lstStyle/>
            <a:p>
              <a:pPr algn="ctr"/>
              <a:r>
                <a:rPr lang="en-US" b="1"/>
                <a:t>+XFactory()</a:t>
              </a:r>
            </a:p>
            <a:p>
              <a:pPr algn="ctr"/>
              <a:r>
                <a:rPr lang="en-US" b="1"/>
                <a:t>+getClass(int):X</a:t>
              </a:r>
            </a:p>
          </p:txBody>
        </p:sp>
      </p:grpSp>
      <p:sp>
        <p:nvSpPr>
          <p:cNvPr id="10259" name="Line 19"/>
          <p:cNvSpPr>
            <a:spLocks noChangeShapeType="1"/>
          </p:cNvSpPr>
          <p:nvPr/>
        </p:nvSpPr>
        <p:spPr bwMode="auto">
          <a:xfrm>
            <a:off x="5410200" y="2286000"/>
            <a:ext cx="457200" cy="0"/>
          </a:xfrm>
          <a:prstGeom prst="line">
            <a:avLst/>
          </a:prstGeom>
          <a:noFill/>
          <a:ln w="9525">
            <a:solidFill>
              <a:schemeClr val="tx1"/>
            </a:solidFill>
            <a:round/>
            <a:headEnd/>
            <a:tailEnd type="triangle" w="med" len="med"/>
          </a:ln>
          <a:effectLst/>
        </p:spPr>
        <p:txBody>
          <a:bodyPr/>
          <a:lstStyle/>
          <a:p>
            <a:endParaRPr lang="en-US"/>
          </a:p>
        </p:txBody>
      </p:sp>
      <p:sp>
        <p:nvSpPr>
          <p:cNvPr id="10260" name="Text Box 20"/>
          <p:cNvSpPr txBox="1">
            <a:spLocks noChangeArrowheads="1"/>
          </p:cNvSpPr>
          <p:nvPr/>
        </p:nvSpPr>
        <p:spPr bwMode="auto">
          <a:xfrm>
            <a:off x="5867400" y="1828800"/>
            <a:ext cx="2743200" cy="1190625"/>
          </a:xfrm>
          <a:prstGeom prst="rect">
            <a:avLst/>
          </a:prstGeom>
          <a:noFill/>
          <a:ln w="9525">
            <a:noFill/>
            <a:miter lim="800000"/>
            <a:headEnd/>
            <a:tailEnd/>
          </a:ln>
          <a:effectLst/>
        </p:spPr>
        <p:txBody>
          <a:bodyPr>
            <a:spAutoFit/>
          </a:bodyPr>
          <a:lstStyle/>
          <a:p>
            <a:pPr>
              <a:spcBef>
                <a:spcPct val="50000"/>
              </a:spcBef>
            </a:pPr>
            <a:r>
              <a:rPr lang="en-US" b="1">
                <a:solidFill>
                  <a:srgbClr val="FF5050"/>
                </a:solidFill>
              </a:rPr>
              <a:t>Produces different instance of X depending upon the value of arguments</a:t>
            </a:r>
          </a:p>
        </p:txBody>
      </p:sp>
      <p:sp>
        <p:nvSpPr>
          <p:cNvPr id="10263" name="Text Box 23"/>
          <p:cNvSpPr txBox="1">
            <a:spLocks noChangeArrowheads="1"/>
          </p:cNvSpPr>
          <p:nvPr/>
        </p:nvSpPr>
        <p:spPr bwMode="auto">
          <a:xfrm>
            <a:off x="3124200" y="4267200"/>
            <a:ext cx="5715000" cy="457200"/>
          </a:xfrm>
          <a:prstGeom prst="rect">
            <a:avLst/>
          </a:prstGeom>
          <a:noFill/>
          <a:ln w="9525">
            <a:noFill/>
            <a:miter lim="800000"/>
            <a:headEnd/>
            <a:tailEnd/>
          </a:ln>
          <a:effectLst/>
        </p:spPr>
        <p:txBody>
          <a:bodyPr>
            <a:spAutoFit/>
          </a:bodyPr>
          <a:lstStyle/>
          <a:p>
            <a:pPr>
              <a:spcBef>
                <a:spcPct val="50000"/>
              </a:spcBef>
            </a:pPr>
            <a:r>
              <a:rPr lang="en-US" sz="2400" b="1" i="1"/>
              <a:t>X getClass(int ){ };</a:t>
            </a:r>
          </a:p>
        </p:txBody>
      </p:sp>
    </p:spTree>
    <p:extLst>
      <p:ext uri="{BB962C8B-B14F-4D97-AF65-F5344CB8AC3E}">
        <p14:creationId xmlns:p14="http://schemas.microsoft.com/office/powerpoint/2010/main" val="204763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1"/>
                                        </p:tgtEl>
                                        <p:attrNameLst>
                                          <p:attrName>style.visibility</p:attrName>
                                        </p:attrNameLst>
                                      </p:cBhvr>
                                      <p:to>
                                        <p:strVal val="visible"/>
                                      </p:to>
                                    </p:set>
                                    <p:anim calcmode="lin" valueType="num">
                                      <p:cBhvr additive="base">
                                        <p:cTn id="7" dur="500" fill="hold"/>
                                        <p:tgtEl>
                                          <p:spTgt spid="10261"/>
                                        </p:tgtEl>
                                        <p:attrNameLst>
                                          <p:attrName>ppt_x</p:attrName>
                                        </p:attrNameLst>
                                      </p:cBhvr>
                                      <p:tavLst>
                                        <p:tav tm="0">
                                          <p:val>
                                            <p:strVal val="#ppt_x"/>
                                          </p:val>
                                        </p:tav>
                                        <p:tav tm="100000">
                                          <p:val>
                                            <p:strVal val="#ppt_x"/>
                                          </p:val>
                                        </p:tav>
                                      </p:tavLst>
                                    </p:anim>
                                    <p:anim calcmode="lin" valueType="num">
                                      <p:cBhvr additive="base">
                                        <p:cTn id="8" dur="500" fill="hold"/>
                                        <p:tgtEl>
                                          <p:spTgt spid="102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2"/>
                                        </p:tgtEl>
                                        <p:attrNameLst>
                                          <p:attrName>style.visibility</p:attrName>
                                        </p:attrNameLst>
                                      </p:cBhvr>
                                      <p:to>
                                        <p:strVal val="visible"/>
                                      </p:to>
                                    </p:set>
                                    <p:anim calcmode="lin" valueType="num">
                                      <p:cBhvr additive="base">
                                        <p:cTn id="13" dur="500" fill="hold"/>
                                        <p:tgtEl>
                                          <p:spTgt spid="10262"/>
                                        </p:tgtEl>
                                        <p:attrNameLst>
                                          <p:attrName>ppt_x</p:attrName>
                                        </p:attrNameLst>
                                      </p:cBhvr>
                                      <p:tavLst>
                                        <p:tav tm="0">
                                          <p:val>
                                            <p:strVal val="#ppt_x"/>
                                          </p:val>
                                        </p:tav>
                                        <p:tav tm="100000">
                                          <p:val>
                                            <p:strVal val="#ppt_x"/>
                                          </p:val>
                                        </p:tav>
                                      </p:tavLst>
                                    </p:anim>
                                    <p:anim calcmode="lin" valueType="num">
                                      <p:cBhvr additive="base">
                                        <p:cTn id="14"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0259"/>
                                        </p:tgtEl>
                                        <p:attrNameLst>
                                          <p:attrName>style.visibility</p:attrName>
                                        </p:attrNameLst>
                                      </p:cBhvr>
                                      <p:to>
                                        <p:strVal val="visible"/>
                                      </p:to>
                                    </p:set>
                                    <p:animEffect transition="in" filter="box(in)">
                                      <p:cBhvr>
                                        <p:cTn id="19" dur="500"/>
                                        <p:tgtEl>
                                          <p:spTgt spid="1025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260"/>
                                        </p:tgtEl>
                                        <p:attrNameLst>
                                          <p:attrName>style.visibility</p:attrName>
                                        </p:attrNameLst>
                                      </p:cBhvr>
                                      <p:to>
                                        <p:strVal val="visible"/>
                                      </p:to>
                                    </p:set>
                                    <p:animEffect transition="in" filter="box(in)">
                                      <p:cBhvr>
                                        <p:cTn id="22" dur="500"/>
                                        <p:tgtEl>
                                          <p:spTgt spid="1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9" grpId="0" animBg="1"/>
      <p:bldP spid="102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t>Today’s Agenda</a:t>
            </a:r>
          </a:p>
        </p:txBody>
      </p:sp>
      <p:sp>
        <p:nvSpPr>
          <p:cNvPr id="3" name="Date Placeholder 2"/>
          <p:cNvSpPr>
            <a:spLocks noGrp="1"/>
          </p:cNvSpPr>
          <p:nvPr>
            <p:ph type="dt" sz="half" idx="4294967295"/>
          </p:nvPr>
        </p:nvSpPr>
        <p:spPr>
          <a:xfrm>
            <a:off x="0" y="6356350"/>
            <a:ext cx="2133600" cy="365125"/>
          </a:xfrm>
        </p:spPr>
        <p:txBody>
          <a:bodyPr/>
          <a:lstStyle/>
          <a:p>
            <a:pPr>
              <a:defRPr/>
            </a:pPr>
            <a:fld id="{F400D10E-0073-4A00-8271-1F9715D8D96C}" type="datetime5">
              <a:rPr lang="en-US" smtClean="0"/>
              <a:t>20-Nov-22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a:t>OO Design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494211" y="1676400"/>
            <a:ext cx="7772400" cy="3046988"/>
          </a:xfrm>
          <a:prstGeom prst="rect">
            <a:avLst/>
          </a:prstGeom>
          <a:noFill/>
        </p:spPr>
        <p:txBody>
          <a:bodyPr wrap="square" rtlCol="0">
            <a:spAutoFit/>
          </a:bodyPr>
          <a:lstStyle/>
          <a:p>
            <a:pPr>
              <a:buFont typeface="Wingdings" pitchFamily="2" charset="2"/>
              <a:buChar char="Ø"/>
            </a:pPr>
            <a:endParaRPr lang="en-US" sz="3200" dirty="0"/>
          </a:p>
          <a:p>
            <a:pPr marL="457200" indent="-457200" eaLnBrk="1" hangingPunct="1">
              <a:buFont typeface="Wingdings" panose="05000000000000000000" pitchFamily="2" charset="2"/>
              <a:buChar char="Ø"/>
            </a:pPr>
            <a:r>
              <a:rPr kumimoji="1" lang="en-US" altLang="en-US" sz="3200" dirty="0">
                <a:solidFill>
                  <a:schemeClr val="folHlink"/>
                </a:solidFill>
                <a:latin typeface="Garamond" panose="02020404030301010803" pitchFamily="18" charset="0"/>
              </a:rPr>
              <a:t>Object Oriented Design</a:t>
            </a:r>
            <a:endParaRPr lang="en-US" sz="3200" dirty="0"/>
          </a:p>
          <a:p>
            <a:pPr marL="914400" lvl="1" indent="-457200" eaLnBrk="1" hangingPunct="1">
              <a:buFont typeface="Wingdings" panose="05000000000000000000" pitchFamily="2" charset="2"/>
              <a:buChar char="Ø"/>
            </a:pPr>
            <a:r>
              <a:rPr lang="en-US" sz="3200" dirty="0" err="1"/>
              <a:t>GoF</a:t>
            </a:r>
            <a:r>
              <a:rPr lang="en-US" sz="3200" dirty="0"/>
              <a:t> Patterns</a:t>
            </a:r>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152400" y="152400"/>
            <a:ext cx="3352800" cy="3140075"/>
          </a:xfrm>
          <a:prstGeom prst="rect">
            <a:avLst/>
          </a:prstGeom>
          <a:noFill/>
          <a:ln w="9525">
            <a:noFill/>
            <a:miter lim="800000"/>
            <a:headEnd/>
            <a:tailEnd/>
          </a:ln>
          <a:effectLst/>
        </p:spPr>
        <p:txBody>
          <a:bodyPr>
            <a:spAutoFit/>
          </a:bodyPr>
          <a:lstStyle/>
          <a:p>
            <a:r>
              <a:rPr lang="en-US" sz="2000" b="1">
                <a:solidFill>
                  <a:srgbClr val="FF5050"/>
                </a:solidFill>
              </a:rPr>
              <a:t>class Namer</a:t>
            </a:r>
          </a:p>
          <a:p>
            <a:r>
              <a:rPr lang="en-US" sz="2000" b="1">
                <a:solidFill>
                  <a:srgbClr val="FF5050"/>
                </a:solidFill>
              </a:rPr>
              <a:t>{</a:t>
            </a:r>
          </a:p>
          <a:p>
            <a:r>
              <a:rPr lang="en-US" sz="2000" b="1">
                <a:solidFill>
                  <a:srgbClr val="FF5050"/>
                </a:solidFill>
              </a:rPr>
              <a:t>String last; </a:t>
            </a:r>
          </a:p>
          <a:p>
            <a:r>
              <a:rPr lang="en-US" sz="2000" b="1">
                <a:solidFill>
                  <a:srgbClr val="FF5050"/>
                </a:solidFill>
              </a:rPr>
              <a:t>String first;</a:t>
            </a:r>
          </a:p>
          <a:p>
            <a:r>
              <a:rPr lang="en-US" sz="2000" b="1">
                <a:solidFill>
                  <a:srgbClr val="FF5050"/>
                </a:solidFill>
              </a:rPr>
              <a:t>public String getFirst()</a:t>
            </a:r>
          </a:p>
          <a:p>
            <a:r>
              <a:rPr lang="en-US" sz="2000" b="1">
                <a:solidFill>
                  <a:srgbClr val="FF5050"/>
                </a:solidFill>
              </a:rPr>
              <a:t>{ return first; }</a:t>
            </a:r>
          </a:p>
          <a:p>
            <a:r>
              <a:rPr lang="en-US" sz="2000" b="1">
                <a:solidFill>
                  <a:srgbClr val="FF5050"/>
                </a:solidFill>
              </a:rPr>
              <a:t>public String getLast()</a:t>
            </a:r>
          </a:p>
          <a:p>
            <a:r>
              <a:rPr lang="en-US" sz="2000" b="1">
                <a:solidFill>
                  <a:srgbClr val="FF5050"/>
                </a:solidFill>
              </a:rPr>
              <a:t>{ return last;  } </a:t>
            </a:r>
          </a:p>
          <a:p>
            <a:r>
              <a:rPr lang="en-US" sz="2000" b="1">
                <a:solidFill>
                  <a:srgbClr val="FF5050"/>
                </a:solidFill>
              </a:rPr>
              <a:t>}</a:t>
            </a:r>
          </a:p>
          <a:p>
            <a:r>
              <a:rPr lang="en-US" sz="2000" b="1">
                <a:solidFill>
                  <a:srgbClr val="FF5050"/>
                </a:solidFill>
              </a:rPr>
              <a:t>}</a:t>
            </a:r>
          </a:p>
        </p:txBody>
      </p:sp>
      <p:sp>
        <p:nvSpPr>
          <p:cNvPr id="11269" name="Rectangle 5"/>
          <p:cNvSpPr>
            <a:spLocks noChangeArrowheads="1"/>
          </p:cNvSpPr>
          <p:nvPr/>
        </p:nvSpPr>
        <p:spPr bwMode="auto">
          <a:xfrm>
            <a:off x="-14288" y="1835150"/>
            <a:ext cx="4953001" cy="366713"/>
          </a:xfrm>
          <a:prstGeom prst="rect">
            <a:avLst/>
          </a:prstGeom>
          <a:noFill/>
          <a:ln w="9525">
            <a:noFill/>
            <a:miter lim="800000"/>
            <a:headEnd/>
            <a:tailEnd/>
          </a:ln>
          <a:effectLst/>
        </p:spPr>
        <p:txBody>
          <a:bodyPr>
            <a:spAutoFit/>
          </a:bodyPr>
          <a:lstStyle/>
          <a:p>
            <a:endParaRPr lang="en-US" b="1"/>
          </a:p>
        </p:txBody>
      </p:sp>
      <p:sp>
        <p:nvSpPr>
          <p:cNvPr id="11270" name="Rectangle 6"/>
          <p:cNvSpPr>
            <a:spLocks noChangeArrowheads="1"/>
          </p:cNvSpPr>
          <p:nvPr/>
        </p:nvSpPr>
        <p:spPr bwMode="auto">
          <a:xfrm>
            <a:off x="3429000" y="1676400"/>
            <a:ext cx="5562600" cy="5273675"/>
          </a:xfrm>
          <a:prstGeom prst="rect">
            <a:avLst/>
          </a:prstGeom>
          <a:noFill/>
          <a:ln w="9525">
            <a:noFill/>
            <a:miter lim="800000"/>
            <a:headEnd/>
            <a:tailEnd/>
          </a:ln>
          <a:effectLst/>
        </p:spPr>
        <p:txBody>
          <a:bodyPr>
            <a:spAutoFit/>
          </a:bodyPr>
          <a:lstStyle/>
          <a:p>
            <a:r>
              <a:rPr lang="en-US" sz="2000" b="1">
                <a:solidFill>
                  <a:schemeClr val="accent2"/>
                </a:solidFill>
              </a:rPr>
              <a:t>class FirstFirst extends Namer</a:t>
            </a:r>
          </a:p>
          <a:p>
            <a:r>
              <a:rPr lang="en-US" sz="2000" b="1">
                <a:solidFill>
                  <a:schemeClr val="accent2"/>
                </a:solidFill>
              </a:rPr>
              <a:t>{</a:t>
            </a:r>
          </a:p>
          <a:p>
            <a:r>
              <a:rPr lang="en-US" sz="2000" b="1">
                <a:solidFill>
                  <a:schemeClr val="accent2"/>
                </a:solidFill>
              </a:rPr>
              <a:t> FirstFirst(String s)</a:t>
            </a:r>
          </a:p>
          <a:p>
            <a:r>
              <a:rPr lang="en-US" sz="2000" b="1">
                <a:solidFill>
                  <a:schemeClr val="accent2"/>
                </a:solidFill>
              </a:rPr>
              <a:t> {</a:t>
            </a:r>
          </a:p>
          <a:p>
            <a:r>
              <a:rPr lang="en-US" sz="2000" b="1">
                <a:solidFill>
                  <a:schemeClr val="accent2"/>
                </a:solidFill>
              </a:rPr>
              <a:t> int i = s.lastIndexOf(" ");</a:t>
            </a:r>
          </a:p>
          <a:p>
            <a:r>
              <a:rPr lang="en-US" sz="2000" b="1">
                <a:solidFill>
                  <a:schemeClr val="accent2"/>
                </a:solidFill>
              </a:rPr>
              <a:t> if( i &gt; 0) </a:t>
            </a:r>
          </a:p>
          <a:p>
            <a:r>
              <a:rPr lang="en-US" sz="2000" b="1">
                <a:solidFill>
                  <a:schemeClr val="accent2"/>
                </a:solidFill>
              </a:rPr>
              <a:t>  { </a:t>
            </a:r>
          </a:p>
          <a:p>
            <a:r>
              <a:rPr lang="en-US" sz="2000" b="1">
                <a:solidFill>
                  <a:schemeClr val="accent2"/>
                </a:solidFill>
              </a:rPr>
              <a:t>   first = s.substring(0,i).trim();</a:t>
            </a:r>
          </a:p>
          <a:p>
            <a:r>
              <a:rPr lang="en-US" sz="2000" b="1">
                <a:solidFill>
                  <a:schemeClr val="accent2"/>
                </a:solidFill>
              </a:rPr>
              <a:t>   last = s.substring(i+1).trim();</a:t>
            </a:r>
          </a:p>
          <a:p>
            <a:r>
              <a:rPr lang="en-US" sz="2000" b="1">
                <a:solidFill>
                  <a:schemeClr val="accent2"/>
                </a:solidFill>
              </a:rPr>
              <a:t>  }</a:t>
            </a:r>
          </a:p>
          <a:p>
            <a:r>
              <a:rPr lang="en-US" sz="2000" b="1">
                <a:solidFill>
                  <a:schemeClr val="accent2"/>
                </a:solidFill>
              </a:rPr>
              <a:t> else</a:t>
            </a:r>
          </a:p>
          <a:p>
            <a:r>
              <a:rPr lang="en-US" sz="2000" b="1">
                <a:solidFill>
                  <a:schemeClr val="accent2"/>
                </a:solidFill>
              </a:rPr>
              <a:t>  {</a:t>
            </a:r>
          </a:p>
          <a:p>
            <a:r>
              <a:rPr lang="en-US" sz="2000" b="1">
                <a:solidFill>
                  <a:schemeClr val="accent2"/>
                </a:solidFill>
              </a:rPr>
              <a:t>  first ="";</a:t>
            </a:r>
          </a:p>
          <a:p>
            <a:r>
              <a:rPr lang="en-US" sz="2000" b="1">
                <a:solidFill>
                  <a:schemeClr val="accent2"/>
                </a:solidFill>
              </a:rPr>
              <a:t>  last = s;</a:t>
            </a:r>
          </a:p>
          <a:p>
            <a:r>
              <a:rPr lang="en-US" sz="2000" b="1">
                <a:solidFill>
                  <a:schemeClr val="accent2"/>
                </a:solidFill>
              </a:rPr>
              <a:t>  }</a:t>
            </a:r>
          </a:p>
          <a:p>
            <a:r>
              <a:rPr lang="en-US" sz="2000" b="1">
                <a:solidFill>
                  <a:schemeClr val="accent2"/>
                </a:solidFill>
              </a:rPr>
              <a:t> }</a:t>
            </a:r>
          </a:p>
          <a:p>
            <a:r>
              <a:rPr lang="en-US" sz="2000" b="1">
                <a:solidFill>
                  <a:schemeClr val="accent2"/>
                </a:solidFill>
              </a:rPr>
              <a:t>}</a:t>
            </a:r>
          </a:p>
        </p:txBody>
      </p:sp>
    </p:spTree>
    <p:extLst>
      <p:ext uri="{BB962C8B-B14F-4D97-AF65-F5344CB8AC3E}">
        <p14:creationId xmlns:p14="http://schemas.microsoft.com/office/powerpoint/2010/main" val="26144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270">
                                            <p:txEl>
                                              <p:pRg st="0" end="0"/>
                                            </p:txEl>
                                          </p:spTgt>
                                        </p:tgtEl>
                                        <p:attrNameLst>
                                          <p:attrName>style.visibility</p:attrName>
                                        </p:attrNameLst>
                                      </p:cBhvr>
                                      <p:to>
                                        <p:strVal val="visible"/>
                                      </p:to>
                                    </p:set>
                                    <p:animEffect transition="in" filter="box(in)">
                                      <p:cBhvr>
                                        <p:cTn id="13" dur="500"/>
                                        <p:tgtEl>
                                          <p:spTgt spid="1127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1270">
                                            <p:txEl>
                                              <p:pRg st="1" end="1"/>
                                            </p:txEl>
                                          </p:spTgt>
                                        </p:tgtEl>
                                        <p:attrNameLst>
                                          <p:attrName>style.visibility</p:attrName>
                                        </p:attrNameLst>
                                      </p:cBhvr>
                                      <p:to>
                                        <p:strVal val="visible"/>
                                      </p:to>
                                    </p:set>
                                    <p:animEffect transition="in" filter="box(in)">
                                      <p:cBhvr>
                                        <p:cTn id="18" dur="500"/>
                                        <p:tgtEl>
                                          <p:spTgt spid="1127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270">
                                            <p:txEl>
                                              <p:pRg st="2" end="2"/>
                                            </p:txEl>
                                          </p:spTgt>
                                        </p:tgtEl>
                                        <p:attrNameLst>
                                          <p:attrName>style.visibility</p:attrName>
                                        </p:attrNameLst>
                                      </p:cBhvr>
                                      <p:to>
                                        <p:strVal val="visible"/>
                                      </p:to>
                                    </p:set>
                                    <p:animEffect transition="in" filter="box(in)">
                                      <p:cBhvr>
                                        <p:cTn id="23" dur="500"/>
                                        <p:tgtEl>
                                          <p:spTgt spid="11270">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1270">
                                            <p:txEl>
                                              <p:pRg st="3" end="3"/>
                                            </p:txEl>
                                          </p:spTgt>
                                        </p:tgtEl>
                                        <p:attrNameLst>
                                          <p:attrName>style.visibility</p:attrName>
                                        </p:attrNameLst>
                                      </p:cBhvr>
                                      <p:to>
                                        <p:strVal val="visible"/>
                                      </p:to>
                                    </p:set>
                                    <p:animEffect transition="in" filter="box(in)">
                                      <p:cBhvr>
                                        <p:cTn id="26" dur="500"/>
                                        <p:tgtEl>
                                          <p:spTgt spid="11270">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1270">
                                            <p:txEl>
                                              <p:pRg st="4" end="4"/>
                                            </p:txEl>
                                          </p:spTgt>
                                        </p:tgtEl>
                                        <p:attrNameLst>
                                          <p:attrName>style.visibility</p:attrName>
                                        </p:attrNameLst>
                                      </p:cBhvr>
                                      <p:to>
                                        <p:strVal val="visible"/>
                                      </p:to>
                                    </p:set>
                                    <p:animEffect transition="in" filter="box(in)">
                                      <p:cBhvr>
                                        <p:cTn id="29" dur="500"/>
                                        <p:tgtEl>
                                          <p:spTgt spid="1127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1270">
                                            <p:txEl>
                                              <p:pRg st="5" end="5"/>
                                            </p:txEl>
                                          </p:spTgt>
                                        </p:tgtEl>
                                        <p:attrNameLst>
                                          <p:attrName>style.visibility</p:attrName>
                                        </p:attrNameLst>
                                      </p:cBhvr>
                                      <p:to>
                                        <p:strVal val="visible"/>
                                      </p:to>
                                    </p:set>
                                    <p:animEffect transition="in" filter="box(in)">
                                      <p:cBhvr>
                                        <p:cTn id="34" dur="500"/>
                                        <p:tgtEl>
                                          <p:spTgt spid="11270">
                                            <p:txEl>
                                              <p:pRg st="5" end="5"/>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1270">
                                            <p:txEl>
                                              <p:pRg st="6" end="6"/>
                                            </p:txEl>
                                          </p:spTgt>
                                        </p:tgtEl>
                                        <p:attrNameLst>
                                          <p:attrName>style.visibility</p:attrName>
                                        </p:attrNameLst>
                                      </p:cBhvr>
                                      <p:to>
                                        <p:strVal val="visible"/>
                                      </p:to>
                                    </p:set>
                                    <p:animEffect transition="in" filter="box(in)">
                                      <p:cBhvr>
                                        <p:cTn id="37" dur="500"/>
                                        <p:tgtEl>
                                          <p:spTgt spid="11270">
                                            <p:txEl>
                                              <p:pRg st="6" end="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1270">
                                            <p:txEl>
                                              <p:pRg st="7" end="7"/>
                                            </p:txEl>
                                          </p:spTgt>
                                        </p:tgtEl>
                                        <p:attrNameLst>
                                          <p:attrName>style.visibility</p:attrName>
                                        </p:attrNameLst>
                                      </p:cBhvr>
                                      <p:to>
                                        <p:strVal val="visible"/>
                                      </p:to>
                                    </p:set>
                                    <p:animEffect transition="in" filter="box(in)">
                                      <p:cBhvr>
                                        <p:cTn id="40" dur="500"/>
                                        <p:tgtEl>
                                          <p:spTgt spid="11270">
                                            <p:txEl>
                                              <p:pRg st="7" end="7"/>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1270">
                                            <p:txEl>
                                              <p:pRg st="8" end="8"/>
                                            </p:txEl>
                                          </p:spTgt>
                                        </p:tgtEl>
                                        <p:attrNameLst>
                                          <p:attrName>style.visibility</p:attrName>
                                        </p:attrNameLst>
                                      </p:cBhvr>
                                      <p:to>
                                        <p:strVal val="visible"/>
                                      </p:to>
                                    </p:set>
                                    <p:animEffect transition="in" filter="box(in)">
                                      <p:cBhvr>
                                        <p:cTn id="43" dur="500"/>
                                        <p:tgtEl>
                                          <p:spTgt spid="11270">
                                            <p:txEl>
                                              <p:pRg st="8" end="8"/>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1270">
                                            <p:txEl>
                                              <p:pRg st="9" end="9"/>
                                            </p:txEl>
                                          </p:spTgt>
                                        </p:tgtEl>
                                        <p:attrNameLst>
                                          <p:attrName>style.visibility</p:attrName>
                                        </p:attrNameLst>
                                      </p:cBhvr>
                                      <p:to>
                                        <p:strVal val="visible"/>
                                      </p:to>
                                    </p:set>
                                    <p:animEffect transition="in" filter="box(in)">
                                      <p:cBhvr>
                                        <p:cTn id="46" dur="500"/>
                                        <p:tgtEl>
                                          <p:spTgt spid="11270">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1270">
                                            <p:txEl>
                                              <p:pRg st="10" end="10"/>
                                            </p:txEl>
                                          </p:spTgt>
                                        </p:tgtEl>
                                        <p:attrNameLst>
                                          <p:attrName>style.visibility</p:attrName>
                                        </p:attrNameLst>
                                      </p:cBhvr>
                                      <p:to>
                                        <p:strVal val="visible"/>
                                      </p:to>
                                    </p:set>
                                    <p:animEffect transition="in" filter="box(in)">
                                      <p:cBhvr>
                                        <p:cTn id="51" dur="500"/>
                                        <p:tgtEl>
                                          <p:spTgt spid="11270">
                                            <p:txEl>
                                              <p:pRg st="10" end="10"/>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11270">
                                            <p:txEl>
                                              <p:pRg st="11" end="11"/>
                                            </p:txEl>
                                          </p:spTgt>
                                        </p:tgtEl>
                                        <p:attrNameLst>
                                          <p:attrName>style.visibility</p:attrName>
                                        </p:attrNameLst>
                                      </p:cBhvr>
                                      <p:to>
                                        <p:strVal val="visible"/>
                                      </p:to>
                                    </p:set>
                                    <p:animEffect transition="in" filter="box(in)">
                                      <p:cBhvr>
                                        <p:cTn id="54" dur="500"/>
                                        <p:tgtEl>
                                          <p:spTgt spid="11270">
                                            <p:txEl>
                                              <p:pRg st="11" end="11"/>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11270">
                                            <p:txEl>
                                              <p:pRg st="12" end="12"/>
                                            </p:txEl>
                                          </p:spTgt>
                                        </p:tgtEl>
                                        <p:attrNameLst>
                                          <p:attrName>style.visibility</p:attrName>
                                        </p:attrNameLst>
                                      </p:cBhvr>
                                      <p:to>
                                        <p:strVal val="visible"/>
                                      </p:to>
                                    </p:set>
                                    <p:animEffect transition="in" filter="box(in)">
                                      <p:cBhvr>
                                        <p:cTn id="57" dur="500"/>
                                        <p:tgtEl>
                                          <p:spTgt spid="11270">
                                            <p:txEl>
                                              <p:pRg st="12" end="12"/>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11270">
                                            <p:txEl>
                                              <p:pRg st="13" end="13"/>
                                            </p:txEl>
                                          </p:spTgt>
                                        </p:tgtEl>
                                        <p:attrNameLst>
                                          <p:attrName>style.visibility</p:attrName>
                                        </p:attrNameLst>
                                      </p:cBhvr>
                                      <p:to>
                                        <p:strVal val="visible"/>
                                      </p:to>
                                    </p:set>
                                    <p:animEffect transition="in" filter="box(in)">
                                      <p:cBhvr>
                                        <p:cTn id="60" dur="500"/>
                                        <p:tgtEl>
                                          <p:spTgt spid="11270">
                                            <p:txEl>
                                              <p:pRg st="13" end="13"/>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11270">
                                            <p:txEl>
                                              <p:pRg st="14" end="14"/>
                                            </p:txEl>
                                          </p:spTgt>
                                        </p:tgtEl>
                                        <p:attrNameLst>
                                          <p:attrName>style.visibility</p:attrName>
                                        </p:attrNameLst>
                                      </p:cBhvr>
                                      <p:to>
                                        <p:strVal val="visible"/>
                                      </p:to>
                                    </p:set>
                                    <p:animEffect transition="in" filter="box(in)">
                                      <p:cBhvr>
                                        <p:cTn id="63" dur="500"/>
                                        <p:tgtEl>
                                          <p:spTgt spid="11270">
                                            <p:txEl>
                                              <p:pRg st="14" end="14"/>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11270">
                                            <p:txEl>
                                              <p:pRg st="15" end="15"/>
                                            </p:txEl>
                                          </p:spTgt>
                                        </p:tgtEl>
                                        <p:attrNameLst>
                                          <p:attrName>style.visibility</p:attrName>
                                        </p:attrNameLst>
                                      </p:cBhvr>
                                      <p:to>
                                        <p:strVal val="visible"/>
                                      </p:to>
                                    </p:set>
                                    <p:animEffect transition="in" filter="box(in)">
                                      <p:cBhvr>
                                        <p:cTn id="66" dur="500"/>
                                        <p:tgtEl>
                                          <p:spTgt spid="11270">
                                            <p:txEl>
                                              <p:pRg st="15" end="15"/>
                                            </p:txEl>
                                          </p:spTgt>
                                        </p:tgtEl>
                                      </p:cBhvr>
                                    </p:animEffect>
                                  </p:childTnLst>
                                </p:cTn>
                              </p:par>
                              <p:par>
                                <p:cTn id="67" presetID="4" presetClass="entr" presetSubtype="16" fill="hold" nodeType="withEffect">
                                  <p:stCondLst>
                                    <p:cond delay="0"/>
                                  </p:stCondLst>
                                  <p:childTnLst>
                                    <p:set>
                                      <p:cBhvr>
                                        <p:cTn id="68" dur="1" fill="hold">
                                          <p:stCondLst>
                                            <p:cond delay="0"/>
                                          </p:stCondLst>
                                        </p:cTn>
                                        <p:tgtEl>
                                          <p:spTgt spid="11270">
                                            <p:txEl>
                                              <p:pRg st="16" end="16"/>
                                            </p:txEl>
                                          </p:spTgt>
                                        </p:tgtEl>
                                        <p:attrNameLst>
                                          <p:attrName>style.visibility</p:attrName>
                                        </p:attrNameLst>
                                      </p:cBhvr>
                                      <p:to>
                                        <p:strVal val="visible"/>
                                      </p:to>
                                    </p:set>
                                    <p:animEffect transition="in" filter="box(in)">
                                      <p:cBhvr>
                                        <p:cTn id="69" dur="500"/>
                                        <p:tgtEl>
                                          <p:spTgt spid="1127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228600" y="228600"/>
            <a:ext cx="3962400" cy="4760913"/>
          </a:xfrm>
          <a:prstGeom prst="rect">
            <a:avLst/>
          </a:prstGeom>
          <a:noFill/>
          <a:ln w="9525">
            <a:noFill/>
            <a:miter lim="800000"/>
            <a:headEnd/>
            <a:tailEnd/>
          </a:ln>
          <a:effectLst/>
        </p:spPr>
        <p:txBody>
          <a:bodyPr>
            <a:spAutoFit/>
          </a:bodyPr>
          <a:lstStyle/>
          <a:p>
            <a:r>
              <a:rPr lang="en-US" b="1">
                <a:solidFill>
                  <a:srgbClr val="FF5050"/>
                </a:solidFill>
              </a:rPr>
              <a:t>class LastFirst extends Namer</a:t>
            </a:r>
          </a:p>
          <a:p>
            <a:r>
              <a:rPr lang="en-US" b="1">
                <a:solidFill>
                  <a:srgbClr val="FF5050"/>
                </a:solidFill>
              </a:rPr>
              <a:t>{</a:t>
            </a:r>
          </a:p>
          <a:p>
            <a:r>
              <a:rPr lang="en-US" b="1">
                <a:solidFill>
                  <a:srgbClr val="FF5050"/>
                </a:solidFill>
              </a:rPr>
              <a:t> LastFirst(String s)</a:t>
            </a:r>
          </a:p>
          <a:p>
            <a:r>
              <a:rPr lang="en-US" b="1">
                <a:solidFill>
                  <a:srgbClr val="FF5050"/>
                </a:solidFill>
              </a:rPr>
              <a:t> {</a:t>
            </a:r>
          </a:p>
          <a:p>
            <a:r>
              <a:rPr lang="en-US" b="1">
                <a:solidFill>
                  <a:srgbClr val="FF5050"/>
                </a:solidFill>
              </a:rPr>
              <a:t> int i = s.lastIndexOf(",");</a:t>
            </a:r>
          </a:p>
          <a:p>
            <a:r>
              <a:rPr lang="en-US" b="1">
                <a:solidFill>
                  <a:srgbClr val="FF5050"/>
                </a:solidFill>
              </a:rPr>
              <a:t> if( i &gt; 0) </a:t>
            </a:r>
          </a:p>
          <a:p>
            <a:r>
              <a:rPr lang="en-US" b="1">
                <a:solidFill>
                  <a:srgbClr val="FF5050"/>
                </a:solidFill>
              </a:rPr>
              <a:t>  { </a:t>
            </a:r>
          </a:p>
          <a:p>
            <a:r>
              <a:rPr lang="en-US" b="1">
                <a:solidFill>
                  <a:srgbClr val="FF5050"/>
                </a:solidFill>
              </a:rPr>
              <a:t>   last = s.substring(0,i).trim();</a:t>
            </a:r>
          </a:p>
          <a:p>
            <a:r>
              <a:rPr lang="en-US" b="1">
                <a:solidFill>
                  <a:srgbClr val="FF5050"/>
                </a:solidFill>
              </a:rPr>
              <a:t>   first= s.substring(i+1).trim();</a:t>
            </a:r>
          </a:p>
          <a:p>
            <a:r>
              <a:rPr lang="en-US" b="1">
                <a:solidFill>
                  <a:srgbClr val="FF5050"/>
                </a:solidFill>
              </a:rPr>
              <a:t>  }</a:t>
            </a:r>
          </a:p>
          <a:p>
            <a:r>
              <a:rPr lang="en-US" b="1">
                <a:solidFill>
                  <a:srgbClr val="FF5050"/>
                </a:solidFill>
              </a:rPr>
              <a:t> else</a:t>
            </a:r>
          </a:p>
          <a:p>
            <a:r>
              <a:rPr lang="en-US" b="1">
                <a:solidFill>
                  <a:srgbClr val="FF5050"/>
                </a:solidFill>
              </a:rPr>
              <a:t>  {</a:t>
            </a:r>
          </a:p>
          <a:p>
            <a:r>
              <a:rPr lang="en-US" b="1">
                <a:solidFill>
                  <a:srgbClr val="FF5050"/>
                </a:solidFill>
              </a:rPr>
              <a:t>  first ="";</a:t>
            </a:r>
          </a:p>
          <a:p>
            <a:r>
              <a:rPr lang="en-US" b="1">
                <a:solidFill>
                  <a:srgbClr val="FF5050"/>
                </a:solidFill>
              </a:rPr>
              <a:t>  last = s;</a:t>
            </a:r>
          </a:p>
          <a:p>
            <a:r>
              <a:rPr lang="en-US" b="1">
                <a:solidFill>
                  <a:srgbClr val="FF5050"/>
                </a:solidFill>
              </a:rPr>
              <a:t>  }</a:t>
            </a:r>
          </a:p>
          <a:p>
            <a:r>
              <a:rPr lang="en-US" b="1">
                <a:solidFill>
                  <a:srgbClr val="FF5050"/>
                </a:solidFill>
              </a:rPr>
              <a:t> }</a:t>
            </a:r>
          </a:p>
          <a:p>
            <a:r>
              <a:rPr lang="en-US" b="1">
                <a:solidFill>
                  <a:srgbClr val="FF5050"/>
                </a:solidFill>
              </a:rPr>
              <a:t>}</a:t>
            </a:r>
          </a:p>
        </p:txBody>
      </p:sp>
      <p:sp>
        <p:nvSpPr>
          <p:cNvPr id="12293" name="Rectangle 5"/>
          <p:cNvSpPr>
            <a:spLocks noChangeArrowheads="1"/>
          </p:cNvSpPr>
          <p:nvPr/>
        </p:nvSpPr>
        <p:spPr bwMode="auto">
          <a:xfrm>
            <a:off x="4114800" y="3059113"/>
            <a:ext cx="4572000" cy="3113087"/>
          </a:xfrm>
          <a:prstGeom prst="rect">
            <a:avLst/>
          </a:prstGeom>
          <a:noFill/>
          <a:ln w="9525">
            <a:noFill/>
            <a:miter lim="800000"/>
            <a:headEnd/>
            <a:tailEnd/>
          </a:ln>
          <a:effectLst/>
        </p:spPr>
        <p:txBody>
          <a:bodyPr>
            <a:spAutoFit/>
          </a:bodyPr>
          <a:lstStyle/>
          <a:p>
            <a:r>
              <a:rPr lang="en-US" b="1"/>
              <a:t>class NameFactory</a:t>
            </a:r>
          </a:p>
          <a:p>
            <a:r>
              <a:rPr lang="en-US" b="1"/>
              <a:t>{</a:t>
            </a:r>
          </a:p>
          <a:p>
            <a:r>
              <a:rPr lang="en-US" b="1"/>
              <a:t>Namer namer;</a:t>
            </a:r>
          </a:p>
          <a:p>
            <a:r>
              <a:rPr lang="en-US" b="1"/>
              <a:t>Namer getNamer(String s)</a:t>
            </a:r>
          </a:p>
          <a:p>
            <a:r>
              <a:rPr lang="en-US" b="1"/>
              <a:t>{</a:t>
            </a:r>
          </a:p>
          <a:p>
            <a:r>
              <a:rPr lang="en-US" b="1"/>
              <a:t> int i = s.indexOf(",");</a:t>
            </a:r>
          </a:p>
          <a:p>
            <a:r>
              <a:rPr lang="en-US" b="1"/>
              <a:t> if(i &gt; 0) return new LastFirst(s);</a:t>
            </a:r>
          </a:p>
          <a:p>
            <a:r>
              <a:rPr lang="en-US" b="1"/>
              <a:t> else</a:t>
            </a:r>
          </a:p>
          <a:p>
            <a:r>
              <a:rPr lang="en-US" b="1"/>
              <a:t>           return new FirstFirst(s);</a:t>
            </a:r>
          </a:p>
          <a:p>
            <a:r>
              <a:rPr lang="en-US" b="1"/>
              <a:t>}</a:t>
            </a:r>
          </a:p>
          <a:p>
            <a:r>
              <a:rPr lang="en-US" b="1"/>
              <a:t>}</a:t>
            </a:r>
          </a:p>
        </p:txBody>
      </p:sp>
    </p:spTree>
    <p:extLst>
      <p:ext uri="{BB962C8B-B14F-4D97-AF65-F5344CB8AC3E}">
        <p14:creationId xmlns:p14="http://schemas.microsoft.com/office/powerpoint/2010/main" val="220145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ox(in)">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3">
                                            <p:txEl>
                                              <p:pRg st="0" end="0"/>
                                            </p:txEl>
                                          </p:spTgt>
                                        </p:tgtEl>
                                        <p:attrNameLst>
                                          <p:attrName>style.visibility</p:attrName>
                                        </p:attrNameLst>
                                      </p:cBhvr>
                                      <p:to>
                                        <p:strVal val="visible"/>
                                      </p:to>
                                    </p:set>
                                    <p:animEffect transition="in" filter="box(in)">
                                      <p:cBhvr>
                                        <p:cTn id="12" dur="500"/>
                                        <p:tgtEl>
                                          <p:spTgt spid="122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3">
                                            <p:txEl>
                                              <p:pRg st="1" end="1"/>
                                            </p:txEl>
                                          </p:spTgt>
                                        </p:tgtEl>
                                        <p:attrNameLst>
                                          <p:attrName>style.visibility</p:attrName>
                                        </p:attrNameLst>
                                      </p:cBhvr>
                                      <p:to>
                                        <p:strVal val="visible"/>
                                      </p:to>
                                    </p:set>
                                    <p:animEffect transition="in" filter="box(in)">
                                      <p:cBhvr>
                                        <p:cTn id="17" dur="500"/>
                                        <p:tgtEl>
                                          <p:spTgt spid="12293">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2293">
                                            <p:txEl>
                                              <p:pRg st="2" end="2"/>
                                            </p:txEl>
                                          </p:spTgt>
                                        </p:tgtEl>
                                        <p:attrNameLst>
                                          <p:attrName>style.visibility</p:attrName>
                                        </p:attrNameLst>
                                      </p:cBhvr>
                                      <p:to>
                                        <p:strVal val="visible"/>
                                      </p:to>
                                    </p:set>
                                    <p:animEffect transition="in" filter="box(in)">
                                      <p:cBhvr>
                                        <p:cTn id="20" dur="500"/>
                                        <p:tgtEl>
                                          <p:spTgt spid="122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293">
                                            <p:txEl>
                                              <p:pRg st="3" end="3"/>
                                            </p:txEl>
                                          </p:spTgt>
                                        </p:tgtEl>
                                        <p:attrNameLst>
                                          <p:attrName>style.visibility</p:attrName>
                                        </p:attrNameLst>
                                      </p:cBhvr>
                                      <p:to>
                                        <p:strVal val="visible"/>
                                      </p:to>
                                    </p:set>
                                    <p:animEffect transition="in" filter="box(in)">
                                      <p:cBhvr>
                                        <p:cTn id="25" dur="500"/>
                                        <p:tgtEl>
                                          <p:spTgt spid="12293">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293">
                                            <p:txEl>
                                              <p:pRg st="4" end="4"/>
                                            </p:txEl>
                                          </p:spTgt>
                                        </p:tgtEl>
                                        <p:attrNameLst>
                                          <p:attrName>style.visibility</p:attrName>
                                        </p:attrNameLst>
                                      </p:cBhvr>
                                      <p:to>
                                        <p:strVal val="visible"/>
                                      </p:to>
                                    </p:set>
                                    <p:animEffect transition="in" filter="box(in)">
                                      <p:cBhvr>
                                        <p:cTn id="28" dur="500"/>
                                        <p:tgtEl>
                                          <p:spTgt spid="12293">
                                            <p:txEl>
                                              <p:pRg st="4" end="4"/>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2293">
                                            <p:txEl>
                                              <p:pRg st="5" end="5"/>
                                            </p:txEl>
                                          </p:spTgt>
                                        </p:tgtEl>
                                        <p:attrNameLst>
                                          <p:attrName>style.visibility</p:attrName>
                                        </p:attrNameLst>
                                      </p:cBhvr>
                                      <p:to>
                                        <p:strVal val="visible"/>
                                      </p:to>
                                    </p:set>
                                    <p:animEffect transition="in" filter="box(in)">
                                      <p:cBhvr>
                                        <p:cTn id="31" dur="500"/>
                                        <p:tgtEl>
                                          <p:spTgt spid="1229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2293">
                                            <p:txEl>
                                              <p:pRg st="6" end="6"/>
                                            </p:txEl>
                                          </p:spTgt>
                                        </p:tgtEl>
                                        <p:attrNameLst>
                                          <p:attrName>style.visibility</p:attrName>
                                        </p:attrNameLst>
                                      </p:cBhvr>
                                      <p:to>
                                        <p:strVal val="visible"/>
                                      </p:to>
                                    </p:set>
                                    <p:animEffect transition="in" filter="box(in)">
                                      <p:cBhvr>
                                        <p:cTn id="34" dur="500"/>
                                        <p:tgtEl>
                                          <p:spTgt spid="12293">
                                            <p:txEl>
                                              <p:pRg st="6" end="6"/>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2293">
                                            <p:txEl>
                                              <p:pRg st="7" end="7"/>
                                            </p:txEl>
                                          </p:spTgt>
                                        </p:tgtEl>
                                        <p:attrNameLst>
                                          <p:attrName>style.visibility</p:attrName>
                                        </p:attrNameLst>
                                      </p:cBhvr>
                                      <p:to>
                                        <p:strVal val="visible"/>
                                      </p:to>
                                    </p:set>
                                    <p:animEffect transition="in" filter="box(in)">
                                      <p:cBhvr>
                                        <p:cTn id="37" dur="500"/>
                                        <p:tgtEl>
                                          <p:spTgt spid="12293">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2293">
                                            <p:txEl>
                                              <p:pRg st="8" end="8"/>
                                            </p:txEl>
                                          </p:spTgt>
                                        </p:tgtEl>
                                        <p:attrNameLst>
                                          <p:attrName>style.visibility</p:attrName>
                                        </p:attrNameLst>
                                      </p:cBhvr>
                                      <p:to>
                                        <p:strVal val="visible"/>
                                      </p:to>
                                    </p:set>
                                    <p:animEffect transition="in" filter="box(in)">
                                      <p:cBhvr>
                                        <p:cTn id="40" dur="500"/>
                                        <p:tgtEl>
                                          <p:spTgt spid="12293">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2293">
                                            <p:txEl>
                                              <p:pRg st="9" end="9"/>
                                            </p:txEl>
                                          </p:spTgt>
                                        </p:tgtEl>
                                        <p:attrNameLst>
                                          <p:attrName>style.visibility</p:attrName>
                                        </p:attrNameLst>
                                      </p:cBhvr>
                                      <p:to>
                                        <p:strVal val="visible"/>
                                      </p:to>
                                    </p:set>
                                    <p:animEffect transition="in" filter="box(in)">
                                      <p:cBhvr>
                                        <p:cTn id="43" dur="500"/>
                                        <p:tgtEl>
                                          <p:spTgt spid="12293">
                                            <p:txEl>
                                              <p:pRg st="9" end="9"/>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2293">
                                            <p:txEl>
                                              <p:pRg st="10" end="10"/>
                                            </p:txEl>
                                          </p:spTgt>
                                        </p:tgtEl>
                                        <p:attrNameLst>
                                          <p:attrName>style.visibility</p:attrName>
                                        </p:attrNameLst>
                                      </p:cBhvr>
                                      <p:to>
                                        <p:strVal val="visible"/>
                                      </p:to>
                                    </p:set>
                                    <p:animEffect transition="in" filter="box(in)">
                                      <p:cBhvr>
                                        <p:cTn id="46" dur="500"/>
                                        <p:tgtEl>
                                          <p:spTgt spid="122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533400"/>
            <a:ext cx="8216900" cy="701675"/>
          </a:xfrm>
        </p:spPr>
        <p:txBody>
          <a:bodyPr/>
          <a:lstStyle/>
          <a:p>
            <a:pPr eaLnBrk="1" hangingPunct="1"/>
            <a:r>
              <a:rPr lang="en-US" altLang="en-US" sz="4000"/>
              <a:t>Advantages of Factory Objects</a:t>
            </a:r>
          </a:p>
        </p:txBody>
      </p:sp>
      <p:sp>
        <p:nvSpPr>
          <p:cNvPr id="47107" name="Rectangle 3"/>
          <p:cNvSpPr>
            <a:spLocks noGrp="1" noChangeArrowheads="1"/>
          </p:cNvSpPr>
          <p:nvPr>
            <p:ph type="body" idx="1"/>
          </p:nvPr>
        </p:nvSpPr>
        <p:spPr/>
        <p:txBody>
          <a:bodyPr/>
          <a:lstStyle/>
          <a:p>
            <a:pPr eaLnBrk="1" hangingPunct="1"/>
            <a:r>
              <a:rPr lang="en-US" altLang="en-US" sz="2800"/>
              <a:t>Separate the responsibility of complex creation into cohesive helper objects.</a:t>
            </a:r>
          </a:p>
          <a:p>
            <a:pPr eaLnBrk="1" hangingPunct="1"/>
            <a:r>
              <a:rPr lang="en-US" altLang="en-US" sz="2800"/>
              <a:t>Hide potentially complex creation logic</a:t>
            </a:r>
          </a:p>
          <a:p>
            <a:pPr eaLnBrk="1" hangingPunct="1"/>
            <a:r>
              <a:rPr lang="en-US" altLang="en-US" sz="2800"/>
              <a:t>Allow introduction of performance-enhancing memory management strategies,such as object caching or recycling.</a:t>
            </a:r>
          </a:p>
        </p:txBody>
      </p:sp>
    </p:spTree>
    <p:extLst>
      <p:ext uri="{BB962C8B-B14F-4D97-AF65-F5344CB8AC3E}">
        <p14:creationId xmlns:p14="http://schemas.microsoft.com/office/powerpoint/2010/main" val="1567782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2286000" y="228600"/>
            <a:ext cx="4906963" cy="457200"/>
          </a:xfrm>
          <a:prstGeom prst="rect">
            <a:avLst/>
          </a:prstGeom>
          <a:noFill/>
          <a:ln w="9525">
            <a:noFill/>
            <a:miter lim="800000"/>
            <a:headEnd/>
            <a:tailEnd/>
          </a:ln>
          <a:effectLst/>
        </p:spPr>
        <p:txBody>
          <a:bodyPr wrap="none" anchor="ctr">
            <a:spAutoFit/>
          </a:bodyPr>
          <a:lstStyle/>
          <a:p>
            <a:r>
              <a:rPr lang="en-US" sz="2400" b="1"/>
              <a:t>The FACTORY METHOD Pattern </a:t>
            </a:r>
          </a:p>
        </p:txBody>
      </p:sp>
      <p:sp>
        <p:nvSpPr>
          <p:cNvPr id="13317" name="Rectangle 5"/>
          <p:cNvSpPr>
            <a:spLocks noChangeArrowheads="1"/>
          </p:cNvSpPr>
          <p:nvPr/>
        </p:nvSpPr>
        <p:spPr bwMode="auto">
          <a:xfrm>
            <a:off x="228600" y="898525"/>
            <a:ext cx="8077200" cy="2225675"/>
          </a:xfrm>
          <a:prstGeom prst="rect">
            <a:avLst/>
          </a:prstGeom>
          <a:noFill/>
          <a:ln w="9525">
            <a:noFill/>
            <a:miter lim="800000"/>
            <a:headEnd/>
            <a:tailEnd/>
          </a:ln>
          <a:effectLst/>
        </p:spPr>
        <p:txBody>
          <a:bodyPr anchor="ctr">
            <a:spAutoFit/>
          </a:bodyPr>
          <a:lstStyle/>
          <a:p>
            <a:r>
              <a:rPr lang="en-US" sz="2000" b="1"/>
              <a:t>Context</a:t>
            </a:r>
          </a:p>
          <a:p>
            <a:pPr>
              <a:buFontTx/>
              <a:buChar char="•"/>
            </a:pPr>
            <a:r>
              <a:rPr lang="en-US" sz="2000" b="1"/>
              <a:t>A type (the creator) creates objects of another type (the product).</a:t>
            </a:r>
          </a:p>
          <a:p>
            <a:pPr>
              <a:buFontTx/>
              <a:buChar char="•"/>
            </a:pPr>
            <a:r>
              <a:rPr lang="en-US" sz="2000" b="1"/>
              <a:t>Subclasses of the creator type need to create different kinds of product objects.</a:t>
            </a:r>
          </a:p>
          <a:p>
            <a:pPr>
              <a:buFontTx/>
              <a:buChar char="•"/>
            </a:pPr>
            <a:r>
              <a:rPr lang="en-US" sz="2000" b="1"/>
              <a:t>Clients do not need to know the exact type of product objects. </a:t>
            </a:r>
          </a:p>
          <a:p>
            <a:pPr eaLnBrk="0" hangingPunct="0"/>
            <a:endParaRPr lang="en-US" sz="2000" b="1"/>
          </a:p>
        </p:txBody>
      </p:sp>
      <p:sp>
        <p:nvSpPr>
          <p:cNvPr id="13318" name="Rectangle 6"/>
          <p:cNvSpPr>
            <a:spLocks noChangeArrowheads="1"/>
          </p:cNvSpPr>
          <p:nvPr/>
        </p:nvSpPr>
        <p:spPr bwMode="auto">
          <a:xfrm>
            <a:off x="228600" y="3108325"/>
            <a:ext cx="8610600" cy="3444875"/>
          </a:xfrm>
          <a:prstGeom prst="rect">
            <a:avLst/>
          </a:prstGeom>
          <a:noFill/>
          <a:ln w="9525">
            <a:noFill/>
            <a:miter lim="800000"/>
            <a:headEnd/>
            <a:tailEnd/>
          </a:ln>
          <a:effectLst/>
        </p:spPr>
        <p:txBody>
          <a:bodyPr anchor="ctr">
            <a:spAutoFit/>
          </a:bodyPr>
          <a:lstStyle/>
          <a:p>
            <a:pPr marL="342900" indent="-342900"/>
            <a:r>
              <a:rPr lang="en-US" sz="2000" b="1"/>
              <a:t>Solution</a:t>
            </a:r>
          </a:p>
          <a:p>
            <a:pPr marL="342900" indent="-342900">
              <a:buFontTx/>
              <a:buAutoNum type="arabicPeriod"/>
            </a:pPr>
            <a:r>
              <a:rPr lang="en-US" sz="2000" b="1"/>
              <a:t>Define a creator type that expresses the commonality of all creators.</a:t>
            </a:r>
          </a:p>
          <a:p>
            <a:pPr marL="342900" indent="-342900">
              <a:buFontTx/>
              <a:buAutoNum type="arabicPeriod"/>
            </a:pPr>
            <a:r>
              <a:rPr lang="en-US" sz="2000" b="1"/>
              <a:t>Define a product type that expresses the commonality of all products.</a:t>
            </a:r>
          </a:p>
          <a:p>
            <a:pPr marL="342900" indent="-342900">
              <a:buFontTx/>
              <a:buAutoNum type="arabicPeriod"/>
            </a:pPr>
            <a:r>
              <a:rPr lang="en-US" sz="2000" b="1"/>
              <a:t>Define a method, called the factory method, in the creator type.</a:t>
            </a:r>
            <a:br>
              <a:rPr lang="en-US" sz="2000" b="1"/>
            </a:br>
            <a:r>
              <a:rPr lang="en-US" sz="2000" b="1"/>
              <a:t>The factory method yields a product object.</a:t>
            </a:r>
          </a:p>
          <a:p>
            <a:pPr marL="342900" indent="-342900">
              <a:buFontTx/>
              <a:buAutoNum type="arabicPeriod"/>
            </a:pPr>
            <a:r>
              <a:rPr lang="en-US" sz="2000" b="1"/>
              <a:t>Each concrete creator class implements the factory method so that it </a:t>
            </a:r>
          </a:p>
          <a:p>
            <a:pPr marL="342900" indent="-342900"/>
            <a:r>
              <a:rPr lang="en-US" sz="2000" b="1"/>
              <a:t>     returns an object of a concrete product class.</a:t>
            </a:r>
          </a:p>
          <a:p>
            <a:pPr marL="342900" indent="-342900" algn="ctr" eaLnBrk="0" hangingPunct="0"/>
            <a:endParaRPr lang="en-US" sz="20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08800" y="27720"/>
              <a:ext cx="8838360" cy="1952640"/>
            </p14:xfrm>
          </p:contentPart>
        </mc:Choice>
        <mc:Fallback>
          <p:pic>
            <p:nvPicPr>
              <p:cNvPr id="2" name="Ink 1"/>
              <p:cNvPicPr/>
              <p:nvPr/>
            </p:nvPicPr>
            <p:blipFill>
              <a:blip r:embed="rId3"/>
              <a:stretch>
                <a:fillRect/>
              </a:stretch>
            </p:blipFill>
            <p:spPr>
              <a:xfrm>
                <a:off x="206280" y="22680"/>
                <a:ext cx="8844120" cy="1963080"/>
              </a:xfrm>
              <a:prstGeom prst="rect">
                <a:avLst/>
              </a:prstGeom>
            </p:spPr>
          </p:pic>
        </mc:Fallback>
      </mc:AlternateContent>
    </p:spTree>
    <p:extLst>
      <p:ext uri="{BB962C8B-B14F-4D97-AF65-F5344CB8AC3E}">
        <p14:creationId xmlns:p14="http://schemas.microsoft.com/office/powerpoint/2010/main" val="5535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ox(in)">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 calcmode="lin" valueType="num">
                                      <p:cBhvr additive="base">
                                        <p:cTn id="12" dur="500" fill="hold"/>
                                        <p:tgtEl>
                                          <p:spTgt spid="13317"/>
                                        </p:tgtEl>
                                        <p:attrNameLst>
                                          <p:attrName>ppt_x</p:attrName>
                                        </p:attrNameLst>
                                      </p:cBhvr>
                                      <p:tavLst>
                                        <p:tav tm="0">
                                          <p:val>
                                            <p:strVal val="#ppt_x"/>
                                          </p:val>
                                        </p:tav>
                                        <p:tav tm="100000">
                                          <p:val>
                                            <p:strVal val="#ppt_x"/>
                                          </p:val>
                                        </p:tav>
                                      </p:tavLst>
                                    </p:anim>
                                    <p:anim calcmode="lin" valueType="num">
                                      <p:cBhvr additive="base">
                                        <p:cTn id="13"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18"/>
                                        </p:tgtEl>
                                        <p:attrNameLst>
                                          <p:attrName>style.visibility</p:attrName>
                                        </p:attrNameLst>
                                      </p:cBhvr>
                                      <p:to>
                                        <p:strVal val="visible"/>
                                      </p:to>
                                    </p:set>
                                    <p:anim calcmode="lin" valueType="num">
                                      <p:cBhvr additive="base">
                                        <p:cTn id="18" dur="500" fill="hold"/>
                                        <p:tgtEl>
                                          <p:spTgt spid="13318"/>
                                        </p:tgtEl>
                                        <p:attrNameLst>
                                          <p:attrName>ppt_x</p:attrName>
                                        </p:attrNameLst>
                                      </p:cBhvr>
                                      <p:tavLst>
                                        <p:tav tm="0">
                                          <p:val>
                                            <p:strVal val="#ppt_x"/>
                                          </p:val>
                                        </p:tav>
                                        <p:tav tm="100000">
                                          <p:val>
                                            <p:strVal val="#ppt_x"/>
                                          </p:val>
                                        </p:tav>
                                      </p:tavLst>
                                    </p:anim>
                                    <p:anim calcmode="lin" valueType="num">
                                      <p:cBhvr additive="base">
                                        <p:cTn id="19"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P spid="133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descr="."/>
          <p:cNvPicPr>
            <a:picLocks noChangeAspect="1" noChangeArrowheads="1"/>
          </p:cNvPicPr>
          <p:nvPr/>
        </p:nvPicPr>
        <p:blipFill>
          <a:blip r:embed="rId2" cstate="print"/>
          <a:srcRect/>
          <a:stretch>
            <a:fillRect/>
          </a:stretch>
        </p:blipFill>
        <p:spPr bwMode="auto">
          <a:xfrm>
            <a:off x="685800" y="533400"/>
            <a:ext cx="7772400" cy="4705350"/>
          </a:xfrm>
          <a:prstGeom prst="rect">
            <a:avLst/>
          </a:prstGeom>
          <a:noFill/>
        </p:spPr>
      </p:pic>
    </p:spTree>
    <p:extLst>
      <p:ext uri="{BB962C8B-B14F-4D97-AF65-F5344CB8AC3E}">
        <p14:creationId xmlns:p14="http://schemas.microsoft.com/office/powerpoint/2010/main" val="377378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39" name="Group 79"/>
          <p:cNvGraphicFramePr>
            <a:graphicFrameLocks noGrp="1"/>
          </p:cNvGraphicFramePr>
          <p:nvPr>
            <p:ph/>
          </p:nvPr>
        </p:nvGraphicFramePr>
        <p:xfrm>
          <a:off x="457200" y="274638"/>
          <a:ext cx="8229600" cy="5882641"/>
        </p:xfrm>
        <a:graphic>
          <a:graphicData uri="http://schemas.openxmlformats.org/drawingml/2006/table">
            <a:tbl>
              <a:tblPr/>
              <a:tblGrid>
                <a:gridCol w="3484563">
                  <a:extLst>
                    <a:ext uri="{9D8B030D-6E8A-4147-A177-3AD203B41FA5}">
                      <a16:colId xmlns:a16="http://schemas.microsoft.com/office/drawing/2014/main" val="20000"/>
                    </a:ext>
                  </a:extLst>
                </a:gridCol>
                <a:gridCol w="4745037">
                  <a:extLst>
                    <a:ext uri="{9D8B030D-6E8A-4147-A177-3AD203B41FA5}">
                      <a16:colId xmlns:a16="http://schemas.microsoft.com/office/drawing/2014/main" val="20001"/>
                    </a:ext>
                  </a:extLst>
                </a:gridCol>
              </a:tblGrid>
              <a:tr h="9747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Name in Design Pattern</a:t>
                      </a:r>
                      <a:br>
                        <a:rPr kumimoji="0" lang="en-US" sz="2000" b="1" i="0" u="none" strike="noStrike" cap="none" normalizeH="0" baseline="0">
                          <a:ln>
                            <a:noFill/>
                          </a:ln>
                          <a:solidFill>
                            <a:schemeClr val="tx1"/>
                          </a:solidFill>
                          <a:effectLst/>
                          <a:latin typeface="Arial"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Actual Name (iterator)</a:t>
                      </a:r>
                      <a:br>
                        <a:rPr kumimoji="0" lang="en-US" sz="2000" b="1" i="0" u="none" strike="noStrike" cap="none" normalizeH="0" baseline="0">
                          <a:ln>
                            <a:noFill/>
                          </a:ln>
                          <a:solidFill>
                            <a:schemeClr val="tx1"/>
                          </a:solidFill>
                          <a:effectLst/>
                          <a:latin typeface="Arial"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Creator</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Collection</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47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ConcreteCreator</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 subclass of </a:t>
                      </a:r>
                      <a:r>
                        <a:rPr kumimoji="0" lang="en-US" sz="2000" b="1" i="0" u="none" strike="noStrike" cap="none" normalizeH="0" baseline="0">
                          <a:ln>
                            <a:noFill/>
                          </a:ln>
                          <a:solidFill>
                            <a:schemeClr val="tx1"/>
                          </a:solidFill>
                          <a:effectLst/>
                          <a:latin typeface="Arial Unicode MS" pitchFamily="34" charset="-128"/>
                        </a:rPr>
                        <a:t>Collection</a:t>
                      </a:r>
                      <a:r>
                        <a:rPr kumimoji="0" lang="en-US" sz="2000" b="1" i="0" u="none" strike="noStrike" cap="none" normalizeH="0" baseline="0">
                          <a:ln>
                            <a:noFill/>
                          </a:ln>
                          <a:solidFill>
                            <a:schemeClr val="tx1"/>
                          </a:solidFill>
                          <a:effectLst/>
                          <a:latin typeface="Arial" charset="0"/>
                        </a:rPr>
                        <a:t/>
                      </a:r>
                      <a:br>
                        <a:rPr kumimoji="0" lang="en-US" sz="2000" b="1" i="0" u="none" strike="noStrike" cap="none" normalizeH="0" baseline="0">
                          <a:ln>
                            <a:noFill/>
                          </a:ln>
                          <a:solidFill>
                            <a:schemeClr val="tx1"/>
                          </a:solidFill>
                          <a:effectLst/>
                          <a:latin typeface="Arial"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47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factoryMethod()</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iterator()</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63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Product</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Iterator</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747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Courier New" pitchFamily="49" charset="0"/>
                        </a:rPr>
                        <a:t>ConcreteProduct</a:t>
                      </a:r>
                      <a:br>
                        <a:rPr kumimoji="0" lang="en-US" sz="2000" b="1" i="0" u="none" strike="noStrike" cap="none" normalizeH="0" baseline="0">
                          <a:ln>
                            <a:noFill/>
                          </a:ln>
                          <a:solidFill>
                            <a:schemeClr val="tx1"/>
                          </a:solidFill>
                          <a:effectLst/>
                          <a:latin typeface="Courier New" pitchFamily="49" charset="0"/>
                          <a:cs typeface="Courier New" pitchFamily="49"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 subclass of </a:t>
                      </a:r>
                      <a:r>
                        <a:rPr kumimoji="0" lang="en-US" sz="2000" b="1" i="0" u="none" strike="noStrike" cap="none" normalizeH="0" baseline="0">
                          <a:ln>
                            <a:noFill/>
                          </a:ln>
                          <a:solidFill>
                            <a:schemeClr val="tx1"/>
                          </a:solidFill>
                          <a:effectLst/>
                          <a:latin typeface="Arial Unicode MS" pitchFamily="34" charset="-128"/>
                        </a:rPr>
                        <a:t>Iterator</a:t>
                      </a:r>
                      <a:r>
                        <a:rPr kumimoji="0" lang="en-US" sz="2000" b="1" i="0" u="none" strike="noStrike" cap="none" normalizeH="0" baseline="0">
                          <a:ln>
                            <a:noFill/>
                          </a:ln>
                          <a:solidFill>
                            <a:schemeClr val="tx1"/>
                          </a:solidFill>
                          <a:effectLst/>
                          <a:latin typeface="Arial" charset="0"/>
                        </a:rPr>
                        <a:t> (which is often anonymous)</a:t>
                      </a:r>
                      <a:br>
                        <a:rPr kumimoji="0" lang="en-US" sz="2000" b="1" i="0" u="none" strike="noStrike" cap="none" normalizeH="0" baseline="0">
                          <a:ln>
                            <a:noFill/>
                          </a:ln>
                          <a:solidFill>
                            <a:schemeClr val="tx1"/>
                          </a:solidFill>
                          <a:effectLst/>
                          <a:latin typeface="Arial" charset="0"/>
                        </a:rPr>
                      </a:br>
                      <a:endParaRPr kumimoji="0" lang="en-US" sz="20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5374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Abstract Factory - Intent</a:t>
            </a:r>
          </a:p>
        </p:txBody>
      </p:sp>
      <p:sp>
        <p:nvSpPr>
          <p:cNvPr id="10243" name="Rectangle 3"/>
          <p:cNvSpPr>
            <a:spLocks noGrp="1" noChangeArrowheads="1"/>
          </p:cNvSpPr>
          <p:nvPr>
            <p:ph type="body" idx="1"/>
          </p:nvPr>
        </p:nvSpPr>
        <p:spPr/>
        <p:txBody>
          <a:bodyPr/>
          <a:lstStyle/>
          <a:p>
            <a:r>
              <a:rPr lang="en-US" sz="2400" dirty="0"/>
              <a:t>“Provide an interface for creating families of related or dependent objects without specifying their concrete classes.”</a:t>
            </a:r>
            <a:br>
              <a:rPr lang="en-US" sz="2400" dirty="0"/>
            </a:br>
            <a:endParaRPr lang="en-US" sz="800" dirty="0"/>
          </a:p>
          <a:p>
            <a:pPr lvl="1"/>
            <a:r>
              <a:rPr lang="en-US" sz="2000" dirty="0"/>
              <a:t>provide a simple creational interface for a complex family of classes</a:t>
            </a:r>
          </a:p>
          <a:p>
            <a:pPr lvl="2"/>
            <a:r>
              <a:rPr lang="en-US" sz="1800" dirty="0"/>
              <a:t>Client does not have to know any of those details.</a:t>
            </a:r>
            <a:br>
              <a:rPr lang="en-US" sz="1800" dirty="0"/>
            </a:br>
            <a:endParaRPr lang="en-US" sz="800" dirty="0"/>
          </a:p>
          <a:p>
            <a:pPr lvl="1"/>
            <a:r>
              <a:rPr lang="en-US" sz="2000" dirty="0"/>
              <a:t>avoid naming concrete classes</a:t>
            </a:r>
          </a:p>
          <a:p>
            <a:pPr lvl="2"/>
            <a:r>
              <a:rPr lang="en-US" sz="1800" dirty="0"/>
              <a:t>Clients use abstract creational interfaces and abstract product interfaces.  Concrete classes can be changed without affecting clients.</a:t>
            </a:r>
          </a:p>
          <a:p>
            <a:pPr lvl="2"/>
            <a:r>
              <a:rPr lang="en-US" sz="1800" dirty="0"/>
              <a:t>Clients can stay blissfully unaware of implementation details</a:t>
            </a:r>
          </a:p>
          <a:p>
            <a:pPr lvl="2"/>
            <a:r>
              <a:rPr lang="en-US" sz="1800" dirty="0"/>
              <a:t>This is critically important!</a:t>
            </a:r>
          </a:p>
        </p:txBody>
      </p:sp>
    </p:spTree>
    <p:extLst>
      <p:ext uri="{BB962C8B-B14F-4D97-AF65-F5344CB8AC3E}">
        <p14:creationId xmlns:p14="http://schemas.microsoft.com/office/powerpoint/2010/main" val="4101296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Motivating Examples</a:t>
            </a:r>
          </a:p>
        </p:txBody>
      </p:sp>
      <p:sp>
        <p:nvSpPr>
          <p:cNvPr id="11267" name="Rectangle 3"/>
          <p:cNvSpPr>
            <a:spLocks noGrp="1" noChangeArrowheads="1"/>
          </p:cNvSpPr>
          <p:nvPr>
            <p:ph type="body" idx="1"/>
          </p:nvPr>
        </p:nvSpPr>
        <p:spPr/>
        <p:txBody>
          <a:bodyPr/>
          <a:lstStyle/>
          <a:p>
            <a:r>
              <a:rPr lang="en-US" dirty="0"/>
              <a:t>Provide different “look and feel” without affecting client -- see motif, presentation manager example in text.</a:t>
            </a:r>
            <a:br>
              <a:rPr lang="en-US" dirty="0"/>
            </a:br>
            <a:endParaRPr lang="en-US" dirty="0"/>
          </a:p>
          <a:p>
            <a:r>
              <a:rPr lang="en-US" dirty="0"/>
              <a:t>Design neural network layers to contain the technology for their own construction, allowing networks to focus on learning strategies.</a:t>
            </a:r>
            <a:br>
              <a:rPr lang="en-US" dirty="0"/>
            </a:br>
            <a:endParaRPr lang="en-US" dirty="0"/>
          </a:p>
        </p:txBody>
      </p:sp>
    </p:spTree>
    <p:extLst>
      <p:ext uri="{BB962C8B-B14F-4D97-AF65-F5344CB8AC3E}">
        <p14:creationId xmlns:p14="http://schemas.microsoft.com/office/powerpoint/2010/main" val="154511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Design Patterns </a:t>
            </a:r>
          </a:p>
        </p:txBody>
      </p:sp>
      <p:sp>
        <p:nvSpPr>
          <p:cNvPr id="5" name="Slide Number Placeholder 4"/>
          <p:cNvSpPr>
            <a:spLocks noGrp="1"/>
          </p:cNvSpPr>
          <p:nvPr>
            <p:ph type="sldNum" sz="quarter" idx="12"/>
          </p:nvPr>
        </p:nvSpPr>
        <p:spPr/>
        <p:txBody>
          <a:bodyPr/>
          <a:lstStyle/>
          <a:p>
            <a:fld id="{ECAA9102-475B-4998-B06A-92AF1F47EFA8}" type="slidenum">
              <a:rPr lang="en-US" smtClean="0"/>
              <a:pPr/>
              <a:t>38</a:t>
            </a:fld>
            <a:endParaRPr lang="en-US"/>
          </a:p>
        </p:txBody>
      </p:sp>
      <p:sp>
        <p:nvSpPr>
          <p:cNvPr id="6" name="Rectangle 1"/>
          <p:cNvSpPr>
            <a:spLocks noGrp="1" noChangeArrowheads="1"/>
          </p:cNvSpPr>
          <p:nvPr>
            <p:ph idx="1"/>
          </p:nvPr>
        </p:nvSpPr>
        <p:spPr bwMode="auto">
          <a:xfrm>
            <a:off x="152400" y="337066"/>
            <a:ext cx="8077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Intent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an interface for creating families of related or dependent objects without specifying their concrete classes.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hierarchy that encapsulates: many possible "platforms", and the construction of a suite of "products".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1" u="none" strike="noStrike" cap="none" normalizeH="0" baseline="0" dirty="0">
                <a:ln>
                  <a:noFill/>
                </a:ln>
                <a:solidFill>
                  <a:schemeClr val="tx1"/>
                </a:solidFill>
                <a:effectLst/>
                <a:latin typeface="Arial Unicode MS" panose="020B0604020202020204" pitchFamily="34" charset="-128"/>
              </a:rPr>
              <a:t>new</a:t>
            </a:r>
            <a:r>
              <a:rPr kumimoji="0" lang="en-US" altLang="en-US" sz="2400" b="0" i="0" u="none" strike="noStrike" cap="none" normalizeH="0" baseline="0" dirty="0">
                <a:ln>
                  <a:noFill/>
                </a:ln>
                <a:solidFill>
                  <a:schemeClr val="tx1"/>
                </a:solidFill>
                <a:effectLst/>
              </a:rPr>
              <a:t> operator considered harmful.</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17714" y="3417204"/>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Problem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If an application is to be portable, it needs to encapsulate platform dependencies. These "platforms" might include: windowing system, operating system, database, etc. Too often, this encapsulation is not engineered in advance, and lots of </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ifdef</a:t>
            </a:r>
            <a:r>
              <a:rPr kumimoji="0" lang="en-US" altLang="en-US" sz="2400" b="0" i="0" u="none" strike="noStrike" cap="none" normalizeH="0" baseline="0" dirty="0">
                <a:ln>
                  <a:noFill/>
                </a:ln>
                <a:solidFill>
                  <a:schemeClr val="tx1"/>
                </a:solidFill>
                <a:effectLst/>
              </a:rPr>
              <a:t> case statements with options for all currently supported platforms begin to procreate like rabbits throughout the code.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081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Applicability</a:t>
            </a:r>
          </a:p>
        </p:txBody>
      </p:sp>
      <p:sp>
        <p:nvSpPr>
          <p:cNvPr id="14339" name="Rectangle 3"/>
          <p:cNvSpPr>
            <a:spLocks noGrp="1" noChangeArrowheads="1"/>
          </p:cNvSpPr>
          <p:nvPr>
            <p:ph type="body" idx="1"/>
          </p:nvPr>
        </p:nvSpPr>
        <p:spPr>
          <a:xfrm>
            <a:off x="304800" y="1066800"/>
            <a:ext cx="8229600" cy="4525963"/>
          </a:xfrm>
        </p:spPr>
        <p:txBody>
          <a:bodyPr/>
          <a:lstStyle/>
          <a:p>
            <a:r>
              <a:rPr lang="en-US" sz="2400" dirty="0"/>
              <a:t>Use the Abstract Factory Pattern if:</a:t>
            </a:r>
          </a:p>
          <a:p>
            <a:pPr lvl="1"/>
            <a:r>
              <a:rPr lang="en-US" sz="2400" dirty="0"/>
              <a:t>clients need to be ignorant of how servers are created, composed, and represented.</a:t>
            </a:r>
          </a:p>
          <a:p>
            <a:pPr lvl="1"/>
            <a:r>
              <a:rPr lang="en-US" sz="2400" dirty="0"/>
              <a:t>clients need to operate with one of several families of products</a:t>
            </a:r>
          </a:p>
          <a:p>
            <a:pPr lvl="1"/>
            <a:r>
              <a:rPr lang="en-US" sz="2400" dirty="0"/>
              <a:t>a family of products must be used together, not mixed with products of other families, e.g., there are constraints on the way objects are composed.</a:t>
            </a:r>
          </a:p>
          <a:p>
            <a:pPr lvl="1"/>
            <a:r>
              <a:rPr lang="en-US" sz="2400" dirty="0"/>
              <a:t>you provide a library and want to show just the interface, not implementation of the library components.</a:t>
            </a:r>
          </a:p>
          <a:p>
            <a:pPr lvl="2"/>
            <a:r>
              <a:rPr lang="en-US" dirty="0"/>
              <a:t>Giving customers your product header files may disclose some of your proprietary value.</a:t>
            </a:r>
          </a:p>
        </p:txBody>
      </p:sp>
    </p:spTree>
    <p:extLst>
      <p:ext uri="{BB962C8B-B14F-4D97-AF65-F5344CB8AC3E}">
        <p14:creationId xmlns:p14="http://schemas.microsoft.com/office/powerpoint/2010/main" val="1581198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09563" y="257175"/>
            <a:ext cx="8534400" cy="457200"/>
          </a:xfrm>
          <a:prstGeom prst="rect">
            <a:avLst/>
          </a:prstGeom>
          <a:noFill/>
          <a:ln w="9525">
            <a:noFill/>
            <a:miter lim="800000"/>
            <a:headEnd/>
            <a:tailEnd/>
          </a:ln>
          <a:effectLst/>
        </p:spPr>
        <p:txBody>
          <a:bodyPr>
            <a:spAutoFit/>
          </a:bodyPr>
          <a:lstStyle/>
          <a:p>
            <a:pPr algn="ctr">
              <a:spcBef>
                <a:spcPct val="50000"/>
              </a:spcBef>
            </a:pPr>
            <a:r>
              <a:rPr lang="en-US" sz="2400" b="1"/>
              <a:t>Adapter Pattern</a:t>
            </a:r>
          </a:p>
        </p:txBody>
      </p:sp>
      <p:sp>
        <p:nvSpPr>
          <p:cNvPr id="2053" name="Rectangle 5"/>
          <p:cNvSpPr>
            <a:spLocks noChangeArrowheads="1"/>
          </p:cNvSpPr>
          <p:nvPr/>
        </p:nvSpPr>
        <p:spPr bwMode="auto">
          <a:xfrm>
            <a:off x="233363" y="781050"/>
            <a:ext cx="8686800" cy="2647950"/>
          </a:xfrm>
          <a:prstGeom prst="rect">
            <a:avLst/>
          </a:prstGeom>
          <a:noFill/>
          <a:ln w="9525">
            <a:noFill/>
            <a:miter lim="800000"/>
            <a:headEnd/>
            <a:tailEnd/>
          </a:ln>
          <a:effectLst/>
        </p:spPr>
        <p:txBody>
          <a:bodyPr anchor="ctr">
            <a:spAutoFit/>
          </a:bodyPr>
          <a:lstStyle/>
          <a:p>
            <a:pPr marL="342900" indent="-342900"/>
            <a:r>
              <a:rPr lang="en-US" sz="2400" b="1"/>
              <a:t>Context</a:t>
            </a:r>
          </a:p>
          <a:p>
            <a:pPr marL="342900" indent="-342900">
              <a:buFontTx/>
              <a:buChar char="•"/>
            </a:pPr>
            <a:r>
              <a:rPr lang="en-US" sz="2400" b="1"/>
              <a:t>You want to use an existing class (adaptee) without modifying it.</a:t>
            </a:r>
          </a:p>
          <a:p>
            <a:pPr marL="342900" indent="-342900">
              <a:buFontTx/>
              <a:buChar char="•"/>
            </a:pPr>
            <a:r>
              <a:rPr lang="en-US" sz="2400" b="1"/>
              <a:t>The context in which you want to use the class requires target interface that is different from that of the adaptee.</a:t>
            </a:r>
          </a:p>
          <a:p>
            <a:pPr marL="342900" indent="-342900">
              <a:buFontTx/>
              <a:buChar char="•"/>
            </a:pPr>
            <a:r>
              <a:rPr lang="en-US" sz="2400" b="1"/>
              <a:t>The target interface and the adaptee interface are conceptually related. </a:t>
            </a:r>
          </a:p>
        </p:txBody>
      </p:sp>
      <p:sp>
        <p:nvSpPr>
          <p:cNvPr id="2056" name="Rectangle 8"/>
          <p:cNvSpPr>
            <a:spLocks noChangeArrowheads="1"/>
          </p:cNvSpPr>
          <p:nvPr/>
        </p:nvSpPr>
        <p:spPr bwMode="auto">
          <a:xfrm>
            <a:off x="304800" y="3540125"/>
            <a:ext cx="8382000" cy="3013075"/>
          </a:xfrm>
          <a:prstGeom prst="rect">
            <a:avLst/>
          </a:prstGeom>
          <a:noFill/>
          <a:ln w="9525">
            <a:noFill/>
            <a:miter lim="800000"/>
            <a:headEnd/>
            <a:tailEnd/>
          </a:ln>
          <a:effectLst/>
        </p:spPr>
        <p:txBody>
          <a:bodyPr anchor="ctr">
            <a:spAutoFit/>
          </a:bodyPr>
          <a:lstStyle/>
          <a:p>
            <a:pPr marL="342900" indent="-342900"/>
            <a:r>
              <a:rPr lang="en-US" sz="2400" b="1" dirty="0"/>
              <a:t>Solution</a:t>
            </a:r>
          </a:p>
          <a:p>
            <a:pPr marL="342900" indent="-342900">
              <a:buFontTx/>
              <a:buAutoNum type="arabicPeriod"/>
            </a:pPr>
            <a:r>
              <a:rPr lang="en-US" sz="2400" b="1" dirty="0"/>
              <a:t>Define an adapter class that implements the target interface.</a:t>
            </a:r>
          </a:p>
          <a:p>
            <a:pPr marL="342900" indent="-342900">
              <a:buFontTx/>
              <a:buAutoNum type="arabicPeriod"/>
            </a:pPr>
            <a:r>
              <a:rPr lang="en-US" sz="2400" b="1" dirty="0"/>
              <a:t>The adapter class holds a reference to the </a:t>
            </a:r>
            <a:r>
              <a:rPr lang="en-US" sz="2400" b="1" dirty="0" err="1"/>
              <a:t>adaptee</a:t>
            </a:r>
            <a:r>
              <a:rPr lang="en-US" sz="2400" b="1" dirty="0"/>
              <a:t>. It translates target methods to </a:t>
            </a:r>
            <a:r>
              <a:rPr lang="en-US" sz="2400" b="1" dirty="0" err="1"/>
              <a:t>adaptee</a:t>
            </a:r>
            <a:r>
              <a:rPr lang="en-US" sz="2400" b="1" dirty="0"/>
              <a:t> methods.</a:t>
            </a:r>
          </a:p>
          <a:p>
            <a:pPr marL="342900" indent="-342900">
              <a:buFontTx/>
              <a:buAutoNum type="arabicPeriod"/>
            </a:pPr>
            <a:r>
              <a:rPr lang="en-US" sz="2400" b="1" dirty="0"/>
              <a:t>The client wraps the </a:t>
            </a:r>
            <a:r>
              <a:rPr lang="en-US" sz="2400" b="1" dirty="0" err="1"/>
              <a:t>adaptee</a:t>
            </a:r>
            <a:r>
              <a:rPr lang="en-US" sz="2400" b="1" dirty="0"/>
              <a:t> into an adapter class object</a:t>
            </a:r>
          </a:p>
          <a:p>
            <a:pPr marL="342900" indent="-342900" eaLnBrk="0" hangingPunct="0"/>
            <a:endParaRPr lang="en-US" sz="2400" b="1" dirty="0"/>
          </a:p>
        </p:txBody>
      </p:sp>
    </p:spTree>
    <p:extLst>
      <p:ext uri="{BB962C8B-B14F-4D97-AF65-F5344CB8AC3E}">
        <p14:creationId xmlns:p14="http://schemas.microsoft.com/office/powerpoint/2010/main" val="145552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053">
                                            <p:txEl>
                                              <p:pRg st="0" end="0"/>
                                            </p:txEl>
                                          </p:spTgt>
                                        </p:tgtEl>
                                        <p:attrNameLst>
                                          <p:attrName>style.visibility</p:attrName>
                                        </p:attrNameLst>
                                      </p:cBhvr>
                                      <p:to>
                                        <p:strVal val="visible"/>
                                      </p:to>
                                    </p:set>
                                    <p:animEffect transition="in" filter="box(in)">
                                      <p:cBhvr>
                                        <p:cTn id="13" dur="500"/>
                                        <p:tgtEl>
                                          <p:spTgt spid="205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3">
                                            <p:txEl>
                                              <p:pRg st="1" end="1"/>
                                            </p:txEl>
                                          </p:spTgt>
                                        </p:tgtEl>
                                        <p:attrNameLst>
                                          <p:attrName>style.visibility</p:attrName>
                                        </p:attrNameLst>
                                      </p:cBhvr>
                                      <p:to>
                                        <p:strVal val="visible"/>
                                      </p:to>
                                    </p:set>
                                    <p:anim calcmode="lin" valueType="num">
                                      <p:cBhvr additive="base">
                                        <p:cTn id="18"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53">
                                            <p:txEl>
                                              <p:pRg st="2" end="2"/>
                                            </p:txEl>
                                          </p:spTgt>
                                        </p:tgtEl>
                                        <p:attrNameLst>
                                          <p:attrName>style.visibility</p:attrName>
                                        </p:attrNameLst>
                                      </p:cBhvr>
                                      <p:to>
                                        <p:strVal val="visible"/>
                                      </p:to>
                                    </p:set>
                                    <p:anim calcmode="lin" valueType="num">
                                      <p:cBhvr additive="base">
                                        <p:cTn id="24"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053">
                                            <p:txEl>
                                              <p:pRg st="3" end="3"/>
                                            </p:txEl>
                                          </p:spTgt>
                                        </p:tgtEl>
                                        <p:attrNameLst>
                                          <p:attrName>style.visibility</p:attrName>
                                        </p:attrNameLst>
                                      </p:cBhvr>
                                      <p:to>
                                        <p:strVal val="visible"/>
                                      </p:to>
                                    </p:set>
                                    <p:anim calcmode="lin" valueType="num">
                                      <p:cBhvr additive="base">
                                        <p:cTn id="30" dur="500" fill="hold"/>
                                        <p:tgtEl>
                                          <p:spTgt spid="205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56">
                                            <p:txEl>
                                              <p:pRg st="0" end="0"/>
                                            </p:txEl>
                                          </p:spTgt>
                                        </p:tgtEl>
                                        <p:attrNameLst>
                                          <p:attrName>style.visibility</p:attrName>
                                        </p:attrNameLst>
                                      </p:cBhvr>
                                      <p:to>
                                        <p:strVal val="visible"/>
                                      </p:to>
                                    </p:set>
                                    <p:anim calcmode="lin" valueType="num">
                                      <p:cBhvr additive="base">
                                        <p:cTn id="36" dur="500" fill="hold"/>
                                        <p:tgtEl>
                                          <p:spTgt spid="205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56">
                                            <p:txEl>
                                              <p:pRg st="1" end="1"/>
                                            </p:txEl>
                                          </p:spTgt>
                                        </p:tgtEl>
                                        <p:attrNameLst>
                                          <p:attrName>style.visibility</p:attrName>
                                        </p:attrNameLst>
                                      </p:cBhvr>
                                      <p:to>
                                        <p:strVal val="visible"/>
                                      </p:to>
                                    </p:set>
                                    <p:anim calcmode="lin" valueType="num">
                                      <p:cBhvr additive="base">
                                        <p:cTn id="42" dur="500" fill="hold"/>
                                        <p:tgtEl>
                                          <p:spTgt spid="2056">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56">
                                            <p:txEl>
                                              <p:pRg st="2" end="2"/>
                                            </p:txEl>
                                          </p:spTgt>
                                        </p:tgtEl>
                                        <p:attrNameLst>
                                          <p:attrName>style.visibility</p:attrName>
                                        </p:attrNameLst>
                                      </p:cBhvr>
                                      <p:to>
                                        <p:strVal val="visible"/>
                                      </p:to>
                                    </p:set>
                                    <p:anim calcmode="lin" valueType="num">
                                      <p:cBhvr additive="base">
                                        <p:cTn id="48" dur="500" fill="hold"/>
                                        <p:tgtEl>
                                          <p:spTgt spid="2056">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0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056">
                                            <p:txEl>
                                              <p:pRg st="3" end="3"/>
                                            </p:txEl>
                                          </p:spTgt>
                                        </p:tgtEl>
                                        <p:attrNameLst>
                                          <p:attrName>style.visibility</p:attrName>
                                        </p:attrNameLst>
                                      </p:cBhvr>
                                      <p:to>
                                        <p:strVal val="visible"/>
                                      </p:to>
                                    </p:set>
                                    <p:anim calcmode="lin" valueType="num">
                                      <p:cBhvr additive="base">
                                        <p:cTn id="54" dur="500" fill="hold"/>
                                        <p:tgtEl>
                                          <p:spTgt spid="2056">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05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ChangeArrowheads="1"/>
          </p:cNvSpPr>
          <p:nvPr/>
        </p:nvSpPr>
        <p:spPr bwMode="auto">
          <a:xfrm>
            <a:off x="0" y="762000"/>
            <a:ext cx="9144000" cy="6096000"/>
          </a:xfrm>
          <a:prstGeom prst="rect">
            <a:avLst/>
          </a:prstGeom>
          <a:solidFill>
            <a:schemeClr val="bg1"/>
          </a:solidFill>
          <a:ln w="12700">
            <a:noFill/>
            <a:miter lim="800000"/>
            <a:headEnd/>
            <a:tailEnd/>
          </a:ln>
        </p:spPr>
        <p:txBody>
          <a:bodyPr wrap="none" anchor="ctr"/>
          <a:lstStyle/>
          <a:p>
            <a:endParaRPr lang="en-US"/>
          </a:p>
        </p:txBody>
      </p:sp>
      <p:graphicFrame>
        <p:nvGraphicFramePr>
          <p:cNvPr id="6146" name="Object 3"/>
          <p:cNvGraphicFramePr>
            <a:graphicFrameLocks noChangeAspect="1"/>
          </p:cNvGraphicFramePr>
          <p:nvPr/>
        </p:nvGraphicFramePr>
        <p:xfrm>
          <a:off x="304800" y="152400"/>
          <a:ext cx="8493125" cy="6213475"/>
        </p:xfrm>
        <a:graphic>
          <a:graphicData uri="http://schemas.openxmlformats.org/presentationml/2006/ole">
            <mc:AlternateContent xmlns:mc="http://schemas.openxmlformats.org/markup-compatibility/2006">
              <mc:Choice xmlns:v="urn:schemas-microsoft-com:vml" Requires="v">
                <p:oleObj spid="_x0000_s1030" name="VISIO" r:id="rId4" imgW="8492760" imgH="6212880" progId="Visio.Drawing.6">
                  <p:embed/>
                </p:oleObj>
              </mc:Choice>
              <mc:Fallback>
                <p:oleObj name="VISIO" r:id="rId4" imgW="8492760" imgH="6212880" progId="Visio.Drawing.6">
                  <p:embed/>
                  <p:pic>
                    <p:nvPicPr>
                      <p:cNvPr id="61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
                        <a:ext cx="8493125" cy="621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Rectangle 4"/>
          <p:cNvSpPr>
            <a:spLocks noGrp="1" noChangeArrowheads="1"/>
          </p:cNvSpPr>
          <p:nvPr>
            <p:ph type="title"/>
          </p:nvPr>
        </p:nvSpPr>
        <p:spPr>
          <a:xfrm>
            <a:off x="685800" y="228600"/>
            <a:ext cx="6477000" cy="609600"/>
          </a:xfrm>
        </p:spPr>
        <p:txBody>
          <a:bodyPr>
            <a:normAutofit fontScale="90000"/>
          </a:bodyPr>
          <a:lstStyle/>
          <a:p>
            <a:r>
              <a:rPr lang="en-US"/>
              <a:t>Abstract Factory Structure</a:t>
            </a:r>
          </a:p>
        </p:txBody>
      </p:sp>
    </p:spTree>
    <p:extLst>
      <p:ext uri="{BB962C8B-B14F-4D97-AF65-F5344CB8AC3E}">
        <p14:creationId xmlns:p14="http://schemas.microsoft.com/office/powerpoint/2010/main" val="2793634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lstStyle/>
          <a:p>
            <a:r>
              <a:rPr lang="en-US" dirty="0"/>
              <a:t>Participants</a:t>
            </a:r>
          </a:p>
        </p:txBody>
      </p:sp>
      <p:sp>
        <p:nvSpPr>
          <p:cNvPr id="15363" name="Rectangle 3"/>
          <p:cNvSpPr>
            <a:spLocks noGrp="1" noChangeArrowheads="1"/>
          </p:cNvSpPr>
          <p:nvPr>
            <p:ph type="body" idx="1"/>
          </p:nvPr>
        </p:nvSpPr>
        <p:spPr>
          <a:xfrm>
            <a:off x="457200" y="1066800"/>
            <a:ext cx="8229600" cy="4525963"/>
          </a:xfrm>
        </p:spPr>
        <p:txBody>
          <a:bodyPr/>
          <a:lstStyle/>
          <a:p>
            <a:r>
              <a:rPr lang="en-US" sz="2400" dirty="0" err="1"/>
              <a:t>AbstractFactory</a:t>
            </a:r>
            <a:endParaRPr lang="en-US" sz="2400" dirty="0"/>
          </a:p>
          <a:p>
            <a:pPr lvl="1"/>
            <a:r>
              <a:rPr lang="en-US" sz="2400" dirty="0"/>
              <a:t>provide an interface for building product objects</a:t>
            </a:r>
          </a:p>
          <a:p>
            <a:r>
              <a:rPr lang="en-US" sz="2400" dirty="0" err="1"/>
              <a:t>ConcreteFactory</a:t>
            </a:r>
            <a:endParaRPr lang="en-US" sz="2400" dirty="0"/>
          </a:p>
          <a:p>
            <a:pPr lvl="1"/>
            <a:r>
              <a:rPr lang="en-US" sz="2400" dirty="0"/>
              <a:t>implements the creation functionality for a specific product family</a:t>
            </a:r>
          </a:p>
          <a:p>
            <a:r>
              <a:rPr lang="en-US" sz="2400" dirty="0" err="1"/>
              <a:t>AbstractProduct</a:t>
            </a:r>
            <a:endParaRPr lang="en-US" sz="2400" dirty="0"/>
          </a:p>
          <a:p>
            <a:pPr lvl="1"/>
            <a:r>
              <a:rPr lang="en-US" sz="2400" dirty="0"/>
              <a:t>provides an interface for using product objects</a:t>
            </a:r>
          </a:p>
          <a:p>
            <a:r>
              <a:rPr lang="en-US" sz="2400" dirty="0" err="1"/>
              <a:t>ConcreteProduct</a:t>
            </a:r>
            <a:endParaRPr lang="en-US" sz="2400" dirty="0"/>
          </a:p>
          <a:p>
            <a:pPr lvl="1"/>
            <a:r>
              <a:rPr lang="en-US" sz="2400" dirty="0"/>
              <a:t>created by a </a:t>
            </a:r>
            <a:r>
              <a:rPr lang="en-US" sz="2400" dirty="0" err="1"/>
              <a:t>ConcreteFactory</a:t>
            </a:r>
            <a:r>
              <a:rPr lang="en-US" sz="2400" dirty="0"/>
              <a:t>, implements the </a:t>
            </a:r>
            <a:r>
              <a:rPr lang="en-US" sz="2400" dirty="0" err="1"/>
              <a:t>AbstractProduct</a:t>
            </a:r>
            <a:r>
              <a:rPr lang="en-US" sz="2400" dirty="0"/>
              <a:t> interface for a specific product family</a:t>
            </a:r>
          </a:p>
          <a:p>
            <a:r>
              <a:rPr lang="en-US" sz="2400" dirty="0"/>
              <a:t>Client</a:t>
            </a:r>
          </a:p>
          <a:p>
            <a:pPr lvl="1"/>
            <a:r>
              <a:rPr lang="en-US" sz="2400" dirty="0"/>
              <a:t>uses only abstract interfaces so is independent of the </a:t>
            </a:r>
            <a:r>
              <a:rPr lang="en-US" sz="2400" dirty="0" err="1"/>
              <a:t>implemen-tation</a:t>
            </a:r>
            <a:r>
              <a:rPr lang="en-US" sz="2400" dirty="0"/>
              <a:t>.</a:t>
            </a:r>
          </a:p>
        </p:txBody>
      </p:sp>
    </p:spTree>
    <p:extLst>
      <p:ext uri="{BB962C8B-B14F-4D97-AF65-F5344CB8AC3E}">
        <p14:creationId xmlns:p14="http://schemas.microsoft.com/office/powerpoint/2010/main" val="2271236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Design Patterns </a:t>
            </a:r>
          </a:p>
        </p:txBody>
      </p:sp>
      <p:sp>
        <p:nvSpPr>
          <p:cNvPr id="5" name="Slide Number Placeholder 4"/>
          <p:cNvSpPr>
            <a:spLocks noGrp="1"/>
          </p:cNvSpPr>
          <p:nvPr>
            <p:ph type="sldNum" sz="quarter" idx="12"/>
          </p:nvPr>
        </p:nvSpPr>
        <p:spPr/>
        <p:txBody>
          <a:bodyPr/>
          <a:lstStyle/>
          <a:p>
            <a:fld id="{ECAA9102-475B-4998-B06A-92AF1F47EFA8}" type="slidenum">
              <a:rPr lang="en-US" smtClean="0"/>
              <a:pPr/>
              <a:t>42</a:t>
            </a:fld>
            <a:endParaRPr lang="en-US"/>
          </a:p>
        </p:txBody>
      </p:sp>
      <p:pic>
        <p:nvPicPr>
          <p:cNvPr id="22530" name="Picture 2" descr="Abstract Factory Pattern 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241" y="533400"/>
            <a:ext cx="7512559" cy="541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961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94A6C4-E5A9-4DF0-B89E-8AEF1AA0C60E}" type="slidenum">
              <a:rPr lang="en-US"/>
              <a:pPr/>
              <a:t>43</a:t>
            </a:fld>
            <a:endParaRPr lang="en-US"/>
          </a:p>
        </p:txBody>
      </p:sp>
      <p:sp>
        <p:nvSpPr>
          <p:cNvPr id="295938" name="Rectangle 2"/>
          <p:cNvSpPr>
            <a:spLocks noGrp="1" noChangeArrowheads="1"/>
          </p:cNvSpPr>
          <p:nvPr>
            <p:ph type="title"/>
          </p:nvPr>
        </p:nvSpPr>
        <p:spPr>
          <a:xfrm>
            <a:off x="1371600" y="457200"/>
            <a:ext cx="7772400" cy="1143000"/>
          </a:xfrm>
        </p:spPr>
        <p:txBody>
          <a:bodyPr>
            <a:normAutofit fontScale="90000"/>
          </a:bodyPr>
          <a:lstStyle/>
          <a:p>
            <a:r>
              <a:rPr lang="en-US" b="1"/>
              <a:t>Why Visitors?</a:t>
            </a:r>
            <a:br>
              <a:rPr lang="en-US" b="1"/>
            </a:br>
            <a:endParaRPr lang="en-US" b="1"/>
          </a:p>
        </p:txBody>
      </p:sp>
      <p:sp>
        <p:nvSpPr>
          <p:cNvPr id="295939" name="Rectangle 3"/>
          <p:cNvSpPr>
            <a:spLocks noGrp="1" noChangeArrowheads="1"/>
          </p:cNvSpPr>
          <p:nvPr>
            <p:ph type="body" idx="1"/>
          </p:nvPr>
        </p:nvSpPr>
        <p:spPr/>
        <p:txBody>
          <a:bodyPr/>
          <a:lstStyle/>
          <a:p>
            <a:r>
              <a:rPr lang="en-US" sz="2800"/>
              <a:t>The Visitor pattern is one among many design patterns aimed at making object-oriented systems more flexible </a:t>
            </a:r>
          </a:p>
          <a:p>
            <a:r>
              <a:rPr lang="en-US" sz="2800"/>
              <a:t>The issue addressed by the Visitor pattern is the manipulation of composite objects. </a:t>
            </a:r>
          </a:p>
          <a:p>
            <a:r>
              <a:rPr lang="en-US" sz="2800"/>
              <a:t>Without visitors, such manipulation runs into several problems as illustrated by considering an implementation of integer lists, written in Java</a:t>
            </a:r>
          </a:p>
          <a:p>
            <a:endParaRPr lang="en-US" sz="2800"/>
          </a:p>
        </p:txBody>
      </p:sp>
    </p:spTree>
    <p:extLst>
      <p:ext uri="{BB962C8B-B14F-4D97-AF65-F5344CB8AC3E}">
        <p14:creationId xmlns:p14="http://schemas.microsoft.com/office/powerpoint/2010/main" val="1275208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t>There is only one way that an outside class can gain access to another class</a:t>
            </a:r>
          </a:p>
          <a:p>
            <a:pPr lvl="1"/>
            <a:r>
              <a:rPr lang="en-US" sz="2000" dirty="0"/>
              <a:t>by calling its public methods.</a:t>
            </a:r>
          </a:p>
          <a:p>
            <a:r>
              <a:rPr lang="en-US" sz="2400" dirty="0"/>
              <a:t>In the Visitor case, visiting each class means that you are calling a method already installed for this purpose, called </a:t>
            </a:r>
            <a:r>
              <a:rPr lang="en-US" sz="2400" i="1" dirty="0"/>
              <a:t>accept.</a:t>
            </a:r>
          </a:p>
          <a:p>
            <a:r>
              <a:rPr lang="en-US" sz="2400" dirty="0"/>
              <a:t>The </a:t>
            </a:r>
            <a:r>
              <a:rPr lang="en-US" sz="2400" i="1" dirty="0"/>
              <a:t>accept method has one argument: the instance of the visitor, and in </a:t>
            </a:r>
            <a:r>
              <a:rPr lang="en-US" sz="2400" dirty="0"/>
              <a:t>return, it calls the </a:t>
            </a:r>
            <a:r>
              <a:rPr lang="en-US" sz="2400" i="1" dirty="0"/>
              <a:t>visit method of the Visitor, passing itself as an </a:t>
            </a:r>
            <a:r>
              <a:rPr lang="en-US" sz="2400" dirty="0"/>
              <a:t>argument.</a:t>
            </a:r>
          </a:p>
          <a:p>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143000" y="5010768"/>
            <a:ext cx="7162800" cy="1611712"/>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219040" y="35280"/>
              <a:ext cx="6648120" cy="1709280"/>
            </p14:xfrm>
          </p:contentPart>
        </mc:Choice>
        <mc:Fallback>
          <p:pic>
            <p:nvPicPr>
              <p:cNvPr id="4" name="Ink 3"/>
              <p:cNvPicPr/>
              <p:nvPr/>
            </p:nvPicPr>
            <p:blipFill>
              <a:blip r:embed="rId4"/>
              <a:stretch>
                <a:fillRect/>
              </a:stretch>
            </p:blipFill>
            <p:spPr>
              <a:xfrm>
                <a:off x="2211120" y="29520"/>
                <a:ext cx="6663600" cy="1722600"/>
              </a:xfrm>
              <a:prstGeom prst="rect">
                <a:avLst/>
              </a:prstGeom>
            </p:spPr>
          </p:pic>
        </mc:Fallback>
      </mc:AlternateContent>
    </p:spTree>
    <p:extLst>
      <p:ext uri="{BB962C8B-B14F-4D97-AF65-F5344CB8AC3E}">
        <p14:creationId xmlns:p14="http://schemas.microsoft.com/office/powerpoint/2010/main" val="898502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Visitor Pattern</a:t>
            </a:r>
          </a:p>
        </p:txBody>
      </p:sp>
      <p:sp>
        <p:nvSpPr>
          <p:cNvPr id="3075" name="Rectangle 3"/>
          <p:cNvSpPr>
            <a:spLocks noGrp="1" noChangeArrowheads="1"/>
          </p:cNvSpPr>
          <p:nvPr>
            <p:ph type="body" idx="1"/>
          </p:nvPr>
        </p:nvSpPr>
        <p:spPr>
          <a:xfrm>
            <a:off x="457200" y="1600200"/>
            <a:ext cx="8229600" cy="2133600"/>
          </a:xfrm>
        </p:spPr>
        <p:txBody>
          <a:bodyPr/>
          <a:lstStyle/>
          <a:p>
            <a:r>
              <a:rPr lang="en-US" sz="2400" b="1" i="1">
                <a:latin typeface="Courier New" pitchFamily="49" charset="0"/>
              </a:rPr>
              <a:t>Provides Mechanism for adding new operations to the already provided interface.</a:t>
            </a:r>
          </a:p>
          <a:p>
            <a:r>
              <a:rPr lang="en-US" sz="2400" b="1" i="1">
                <a:latin typeface="Courier New" pitchFamily="49" charset="0"/>
              </a:rPr>
              <a:t>Extensible mechanism for supporting new features in library classes</a:t>
            </a:r>
          </a:p>
        </p:txBody>
      </p:sp>
      <p:sp>
        <p:nvSpPr>
          <p:cNvPr id="3076" name="Rectangle 4"/>
          <p:cNvSpPr>
            <a:spLocks noChangeArrowheads="1"/>
          </p:cNvSpPr>
          <p:nvPr/>
        </p:nvSpPr>
        <p:spPr bwMode="auto">
          <a:xfrm>
            <a:off x="3352800" y="3733800"/>
            <a:ext cx="2209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t>&lt;&lt; Interface&gt;&gt;</a:t>
            </a:r>
          </a:p>
          <a:p>
            <a:pPr algn="ctr"/>
            <a:r>
              <a:rPr lang="en-US"/>
              <a:t>Element</a:t>
            </a:r>
          </a:p>
        </p:txBody>
      </p:sp>
      <p:sp>
        <p:nvSpPr>
          <p:cNvPr id="3077" name="Line 5"/>
          <p:cNvSpPr>
            <a:spLocks noChangeShapeType="1"/>
          </p:cNvSpPr>
          <p:nvPr/>
        </p:nvSpPr>
        <p:spPr bwMode="auto">
          <a:xfrm flipV="1">
            <a:off x="4343400" y="4419600"/>
            <a:ext cx="0" cy="685800"/>
          </a:xfrm>
          <a:prstGeom prst="line">
            <a:avLst/>
          </a:prstGeom>
          <a:noFill/>
          <a:ln w="9525">
            <a:solidFill>
              <a:schemeClr val="tx1"/>
            </a:solidFill>
            <a:prstDash val="lgDash"/>
            <a:round/>
            <a:headEnd/>
            <a:tailEnd type="triangle" w="med" len="med"/>
          </a:ln>
          <a:effectLst/>
        </p:spPr>
        <p:txBody>
          <a:bodyPr/>
          <a:lstStyle/>
          <a:p>
            <a:endParaRPr lang="en-US"/>
          </a:p>
        </p:txBody>
      </p:sp>
      <p:sp>
        <p:nvSpPr>
          <p:cNvPr id="3078" name="Line 6"/>
          <p:cNvSpPr>
            <a:spLocks noChangeShapeType="1"/>
          </p:cNvSpPr>
          <p:nvPr/>
        </p:nvSpPr>
        <p:spPr bwMode="auto">
          <a:xfrm>
            <a:off x="2438400" y="5105400"/>
            <a:ext cx="3962400" cy="0"/>
          </a:xfrm>
          <a:prstGeom prst="line">
            <a:avLst/>
          </a:prstGeom>
          <a:noFill/>
          <a:ln w="9525">
            <a:solidFill>
              <a:schemeClr val="tx1"/>
            </a:solidFill>
            <a:prstDash val="lgDash"/>
            <a:round/>
            <a:headEnd/>
            <a:tailEnd/>
          </a:ln>
          <a:effectLst/>
        </p:spPr>
        <p:txBody>
          <a:bodyPr/>
          <a:lstStyle/>
          <a:p>
            <a:endParaRPr lang="en-US"/>
          </a:p>
        </p:txBody>
      </p:sp>
      <p:sp>
        <p:nvSpPr>
          <p:cNvPr id="3079" name="Rectangle 7"/>
          <p:cNvSpPr>
            <a:spLocks noChangeArrowheads="1"/>
          </p:cNvSpPr>
          <p:nvPr/>
        </p:nvSpPr>
        <p:spPr bwMode="auto">
          <a:xfrm>
            <a:off x="1614488" y="558165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t>Concrete</a:t>
            </a:r>
          </a:p>
          <a:p>
            <a:pPr algn="ctr"/>
            <a:r>
              <a:rPr lang="en-US"/>
              <a:t>Element1</a:t>
            </a:r>
          </a:p>
        </p:txBody>
      </p:sp>
      <p:sp>
        <p:nvSpPr>
          <p:cNvPr id="3080" name="Line 8"/>
          <p:cNvSpPr>
            <a:spLocks noChangeShapeType="1"/>
          </p:cNvSpPr>
          <p:nvPr/>
        </p:nvSpPr>
        <p:spPr bwMode="auto">
          <a:xfrm>
            <a:off x="2424113" y="5105400"/>
            <a:ext cx="0" cy="457200"/>
          </a:xfrm>
          <a:prstGeom prst="line">
            <a:avLst/>
          </a:prstGeom>
          <a:noFill/>
          <a:ln w="9525">
            <a:solidFill>
              <a:schemeClr val="tx1"/>
            </a:solidFill>
            <a:prstDash val="lgDash"/>
            <a:round/>
            <a:headEnd/>
            <a:tailEnd/>
          </a:ln>
          <a:effectLst/>
        </p:spPr>
        <p:txBody>
          <a:bodyPr/>
          <a:lstStyle/>
          <a:p>
            <a:endParaRPr lang="en-US"/>
          </a:p>
        </p:txBody>
      </p:sp>
      <p:sp>
        <p:nvSpPr>
          <p:cNvPr id="3082" name="Line 10"/>
          <p:cNvSpPr>
            <a:spLocks noChangeShapeType="1"/>
          </p:cNvSpPr>
          <p:nvPr/>
        </p:nvSpPr>
        <p:spPr bwMode="auto">
          <a:xfrm>
            <a:off x="4343400" y="5110163"/>
            <a:ext cx="0" cy="457200"/>
          </a:xfrm>
          <a:prstGeom prst="line">
            <a:avLst/>
          </a:prstGeom>
          <a:noFill/>
          <a:ln w="9525">
            <a:solidFill>
              <a:schemeClr val="tx1"/>
            </a:solidFill>
            <a:prstDash val="lgDash"/>
            <a:round/>
            <a:headEnd/>
            <a:tailEnd/>
          </a:ln>
          <a:effectLst/>
        </p:spPr>
        <p:txBody>
          <a:bodyPr/>
          <a:lstStyle/>
          <a:p>
            <a:endParaRPr lang="en-US"/>
          </a:p>
        </p:txBody>
      </p:sp>
      <p:sp>
        <p:nvSpPr>
          <p:cNvPr id="3085" name="Rectangle 13"/>
          <p:cNvSpPr>
            <a:spLocks noChangeArrowheads="1"/>
          </p:cNvSpPr>
          <p:nvPr/>
        </p:nvSpPr>
        <p:spPr bwMode="auto">
          <a:xfrm>
            <a:off x="3552825" y="556260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a:p>
            <a:pPr algn="ctr"/>
            <a:r>
              <a:rPr lang="en-US"/>
              <a:t>Concrete</a:t>
            </a:r>
          </a:p>
          <a:p>
            <a:pPr algn="ctr"/>
            <a:r>
              <a:rPr lang="en-US"/>
              <a:t>Element2</a:t>
            </a:r>
          </a:p>
          <a:p>
            <a:pPr algn="ctr"/>
            <a:endParaRPr lang="en-US"/>
          </a:p>
        </p:txBody>
      </p:sp>
      <p:sp>
        <p:nvSpPr>
          <p:cNvPr id="3086" name="Rectangle 14"/>
          <p:cNvSpPr>
            <a:spLocks noChangeArrowheads="1"/>
          </p:cNvSpPr>
          <p:nvPr/>
        </p:nvSpPr>
        <p:spPr bwMode="auto">
          <a:xfrm>
            <a:off x="5548313" y="5576888"/>
            <a:ext cx="1600200" cy="68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a:p>
            <a:pPr algn="ctr"/>
            <a:r>
              <a:rPr lang="en-US"/>
              <a:t>Concrete</a:t>
            </a:r>
          </a:p>
          <a:p>
            <a:pPr algn="ctr"/>
            <a:r>
              <a:rPr lang="en-US"/>
              <a:t>Element3</a:t>
            </a:r>
          </a:p>
          <a:p>
            <a:pPr algn="ctr"/>
            <a:endParaRPr lang="en-US"/>
          </a:p>
        </p:txBody>
      </p:sp>
      <p:sp>
        <p:nvSpPr>
          <p:cNvPr id="3087" name="Line 15"/>
          <p:cNvSpPr>
            <a:spLocks noChangeShapeType="1"/>
          </p:cNvSpPr>
          <p:nvPr/>
        </p:nvSpPr>
        <p:spPr bwMode="auto">
          <a:xfrm>
            <a:off x="6357938" y="5100638"/>
            <a:ext cx="0" cy="457200"/>
          </a:xfrm>
          <a:prstGeom prst="line">
            <a:avLst/>
          </a:prstGeom>
          <a:noFill/>
          <a:ln w="9525">
            <a:solidFill>
              <a:schemeClr val="tx1"/>
            </a:solidFill>
            <a:prstDash val="lgDash"/>
            <a:round/>
            <a:headEnd/>
            <a:tailEnd/>
          </a:ln>
          <a:effectLst/>
        </p:spPr>
        <p:txBody>
          <a:bodyPr/>
          <a:lstStyle/>
          <a:p>
            <a:endParaRPr lang="en-US"/>
          </a:p>
        </p:txBody>
      </p:sp>
      <p:sp>
        <p:nvSpPr>
          <p:cNvPr id="3088" name="Line 16"/>
          <p:cNvSpPr>
            <a:spLocks noChangeShapeType="1"/>
          </p:cNvSpPr>
          <p:nvPr/>
        </p:nvSpPr>
        <p:spPr bwMode="auto">
          <a:xfrm flipH="1">
            <a:off x="5715000" y="3733800"/>
            <a:ext cx="838200" cy="381000"/>
          </a:xfrm>
          <a:prstGeom prst="line">
            <a:avLst/>
          </a:prstGeom>
          <a:noFill/>
          <a:ln w="9525">
            <a:solidFill>
              <a:schemeClr val="tx1"/>
            </a:solidFill>
            <a:round/>
            <a:headEnd/>
            <a:tailEnd type="triangle" w="med" len="med"/>
          </a:ln>
          <a:effectLst/>
        </p:spPr>
        <p:txBody>
          <a:bodyPr/>
          <a:lstStyle/>
          <a:p>
            <a:endParaRPr lang="en-US"/>
          </a:p>
        </p:txBody>
      </p:sp>
      <p:sp>
        <p:nvSpPr>
          <p:cNvPr id="3089" name="Text Box 17"/>
          <p:cNvSpPr txBox="1">
            <a:spLocks noChangeArrowheads="1"/>
          </p:cNvSpPr>
          <p:nvPr/>
        </p:nvSpPr>
        <p:spPr bwMode="auto">
          <a:xfrm>
            <a:off x="6629400" y="3352800"/>
            <a:ext cx="1905000" cy="915988"/>
          </a:xfrm>
          <a:prstGeom prst="rect">
            <a:avLst/>
          </a:prstGeom>
          <a:noFill/>
          <a:ln w="9525">
            <a:noFill/>
            <a:miter lim="800000"/>
            <a:headEnd/>
            <a:tailEnd/>
          </a:ln>
          <a:effectLst/>
        </p:spPr>
        <p:txBody>
          <a:bodyPr>
            <a:spAutoFit/>
          </a:bodyPr>
          <a:lstStyle/>
          <a:p>
            <a:pPr>
              <a:spcBef>
                <a:spcPct val="50000"/>
              </a:spcBef>
            </a:pPr>
            <a:r>
              <a:rPr lang="en-US" b="1"/>
              <a:t>Adding more methods is disruptive</a:t>
            </a:r>
          </a:p>
        </p:txBody>
      </p:sp>
    </p:spTree>
    <p:extLst>
      <p:ext uri="{BB962C8B-B14F-4D97-AF65-F5344CB8AC3E}">
        <p14:creationId xmlns:p14="http://schemas.microsoft.com/office/powerpoint/2010/main" val="12665920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accept method takes a visitor as argument. </a:t>
            </a:r>
          </a:p>
          <a:p>
            <a:r>
              <a:rPr lang="en-US" dirty="0"/>
              <a:t>The interface Visitor has a header for each of the basic classes. </a:t>
            </a:r>
          </a:p>
          <a:p>
            <a:r>
              <a:rPr lang="en-US" dirty="0"/>
              <a:t>The advantage is that one can write code that manipulates objects of existing classes without recompiling those classes. </a:t>
            </a:r>
          </a:p>
          <a:p>
            <a:r>
              <a:rPr lang="en-US" dirty="0"/>
              <a:t>The price is that all objects must have an accept method. </a:t>
            </a:r>
          </a:p>
          <a:p>
            <a:endParaRPr lang="en-US" dirty="0"/>
          </a:p>
        </p:txBody>
      </p:sp>
    </p:spTree>
    <p:extLst>
      <p:ext uri="{BB962C8B-B14F-4D97-AF65-F5344CB8AC3E}">
        <p14:creationId xmlns:p14="http://schemas.microsoft.com/office/powerpoint/2010/main" val="865418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en-US" altLang="en-US"/>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z="2800"/>
              <a:t>Each Element class support a single method:</a:t>
            </a:r>
          </a:p>
          <a:p>
            <a:pPr eaLnBrk="1" hangingPunct="1">
              <a:lnSpc>
                <a:spcPct val="90000"/>
              </a:lnSpc>
            </a:pPr>
            <a:r>
              <a:rPr lang="en-US" altLang="en-US" sz="2800"/>
              <a:t>Void accept(Visitor v)</a:t>
            </a:r>
          </a:p>
          <a:p>
            <a:pPr eaLnBrk="1" hangingPunct="1">
              <a:lnSpc>
                <a:spcPct val="90000"/>
              </a:lnSpc>
            </a:pPr>
            <a:r>
              <a:rPr lang="en-US" altLang="en-US" sz="2800"/>
              <a:t>Visitor interface:</a:t>
            </a:r>
          </a:p>
          <a:p>
            <a:pPr eaLnBrk="1" hangingPunct="1">
              <a:lnSpc>
                <a:spcPct val="90000"/>
              </a:lnSpc>
              <a:buFontTx/>
              <a:buNone/>
            </a:pPr>
            <a:r>
              <a:rPr lang="en-US" altLang="en-US" sz="2800"/>
              <a:t>Public interface visitor</a:t>
            </a:r>
          </a:p>
          <a:p>
            <a:pPr eaLnBrk="1" hangingPunct="1">
              <a:lnSpc>
                <a:spcPct val="90000"/>
              </a:lnSpc>
              <a:buFontTx/>
              <a:buNone/>
            </a:pPr>
            <a:r>
              <a:rPr lang="en-US" altLang="en-US" sz="2800"/>
              <a:t>{</a:t>
            </a:r>
          </a:p>
          <a:p>
            <a:pPr eaLnBrk="1" hangingPunct="1">
              <a:lnSpc>
                <a:spcPct val="90000"/>
              </a:lnSpc>
              <a:buFontTx/>
              <a:buNone/>
            </a:pPr>
            <a:r>
              <a:rPr lang="en-US" altLang="en-US" sz="2800"/>
              <a:t>Void visitElementType1(ElementType1 elmt);</a:t>
            </a:r>
          </a:p>
          <a:p>
            <a:pPr eaLnBrk="1" hangingPunct="1">
              <a:lnSpc>
                <a:spcPct val="90000"/>
              </a:lnSpc>
              <a:buFontTx/>
              <a:buNone/>
            </a:pPr>
            <a:r>
              <a:rPr lang="en-US" altLang="en-US" sz="2800"/>
              <a:t>Void visitElementType2(ElementType2 elmt);</a:t>
            </a:r>
          </a:p>
          <a:p>
            <a:pPr eaLnBrk="1" hangingPunct="1">
              <a:lnSpc>
                <a:spcPct val="90000"/>
              </a:lnSpc>
              <a:buFontTx/>
              <a:buNone/>
            </a:pPr>
            <a:r>
              <a:rPr lang="en-US" altLang="en-US" sz="2800"/>
              <a:t>Void visitElementType3(ElementType3 elmt);</a:t>
            </a:r>
          </a:p>
          <a:p>
            <a:pPr eaLnBrk="1" hangingPunct="1">
              <a:lnSpc>
                <a:spcPct val="90000"/>
              </a:lnSpc>
              <a:buFontTx/>
              <a:buNone/>
            </a:pPr>
            <a:endParaRPr lang="en-US" altLang="en-US" sz="2800"/>
          </a:p>
          <a:p>
            <a:pPr eaLnBrk="1" hangingPunct="1">
              <a:lnSpc>
                <a:spcPct val="90000"/>
              </a:lnSpc>
              <a:buFontTx/>
              <a:buNone/>
            </a:pPr>
            <a:r>
              <a:rPr lang="en-US" altLang="en-US" sz="2800"/>
              <a:t>Void visitElementTypen(ElementTypen elmt);}</a:t>
            </a:r>
          </a:p>
        </p:txBody>
      </p:sp>
    </p:spTree>
    <p:extLst>
      <p:ext uri="{BB962C8B-B14F-4D97-AF65-F5344CB8AC3E}">
        <p14:creationId xmlns:p14="http://schemas.microsoft.com/office/powerpoint/2010/main" val="2832862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en-US" altLang="en-US"/>
          </a:p>
        </p:txBody>
      </p:sp>
      <p:sp>
        <p:nvSpPr>
          <p:cNvPr id="33795" name="Rectangle 3"/>
          <p:cNvSpPr>
            <a:spLocks noGrp="1" noChangeArrowheads="1"/>
          </p:cNvSpPr>
          <p:nvPr>
            <p:ph type="body" idx="1"/>
          </p:nvPr>
        </p:nvSpPr>
        <p:spPr/>
        <p:txBody>
          <a:bodyPr/>
          <a:lstStyle/>
          <a:p>
            <a:pPr eaLnBrk="1" hangingPunct="1"/>
            <a:r>
              <a:rPr lang="en-US" altLang="en-US"/>
              <a:t>Public class ElementType1</a:t>
            </a:r>
          </a:p>
          <a:p>
            <a:pPr eaLnBrk="1" hangingPunct="1">
              <a:buFontTx/>
              <a:buNone/>
            </a:pPr>
            <a:r>
              <a:rPr lang="en-US" altLang="en-US"/>
              <a:t>{ v.visitElementType1(this);</a:t>
            </a:r>
          </a:p>
          <a:p>
            <a:pPr eaLnBrk="1" hangingPunct="1">
              <a:buFontTx/>
              <a:buNone/>
            </a:pPr>
            <a:r>
              <a:rPr lang="en-US" altLang="en-US"/>
              <a:t>}</a:t>
            </a:r>
          </a:p>
          <a:p>
            <a:pPr eaLnBrk="1" hangingPunct="1">
              <a:buFontTx/>
              <a:buNone/>
            </a:pPr>
            <a:r>
              <a:rPr lang="en-US" altLang="en-US"/>
              <a:t>…..</a:t>
            </a:r>
          </a:p>
          <a:p>
            <a:pPr eaLnBrk="1" hangingPunct="1">
              <a:buFontTx/>
              <a:buNone/>
            </a:pPr>
            <a:r>
              <a:rPr lang="en-US" altLang="en-US"/>
              <a:t>}</a:t>
            </a:r>
          </a:p>
          <a:p>
            <a:pPr eaLnBrk="1" hangingPunct="1">
              <a:buFontTx/>
              <a:buNone/>
            </a:pPr>
            <a:endParaRPr lang="en-US" altLang="en-US"/>
          </a:p>
        </p:txBody>
      </p:sp>
    </p:spTree>
    <p:extLst>
      <p:ext uri="{BB962C8B-B14F-4D97-AF65-F5344CB8AC3E}">
        <p14:creationId xmlns:p14="http://schemas.microsoft.com/office/powerpoint/2010/main" val="332818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Example</a:t>
            </a:r>
          </a:p>
        </p:txBody>
      </p:sp>
      <p:pic>
        <p:nvPicPr>
          <p:cNvPr id="3481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63092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
          <p:cNvPicPr>
            <a:picLocks noChangeAspect="1" noChangeArrowheads="1"/>
          </p:cNvPicPr>
          <p:nvPr/>
        </p:nvPicPr>
        <p:blipFill>
          <a:blip r:embed="rId2" cstate="print"/>
          <a:srcRect/>
          <a:stretch>
            <a:fillRect/>
          </a:stretch>
        </p:blipFill>
        <p:spPr bwMode="auto">
          <a:xfrm>
            <a:off x="762000" y="1066800"/>
            <a:ext cx="7448550" cy="30480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482720" y="1928520"/>
              <a:ext cx="967680" cy="1870200"/>
            </p14:xfrm>
          </p:contentPart>
        </mc:Choice>
        <mc:Fallback>
          <p:pic>
            <p:nvPicPr>
              <p:cNvPr id="2" name="Ink 1"/>
              <p:cNvPicPr/>
              <p:nvPr/>
            </p:nvPicPr>
            <p:blipFill>
              <a:blip r:embed="rId4"/>
              <a:stretch>
                <a:fillRect/>
              </a:stretch>
            </p:blipFill>
            <p:spPr>
              <a:xfrm>
                <a:off x="4480200" y="1924560"/>
                <a:ext cx="972720" cy="1877760"/>
              </a:xfrm>
              <a:prstGeom prst="rect">
                <a:avLst/>
              </a:prstGeom>
            </p:spPr>
          </p:pic>
        </mc:Fallback>
      </mc:AlternateContent>
    </p:spTree>
    <p:extLst>
      <p:ext uri="{BB962C8B-B14F-4D97-AF65-F5344CB8AC3E}">
        <p14:creationId xmlns:p14="http://schemas.microsoft.com/office/powerpoint/2010/main" val="22737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en-US" b="1"/>
              <a:t>The VISITOR Pattern</a:t>
            </a:r>
            <a:br>
              <a:rPr lang="en-US" altLang="en-US" b="1"/>
            </a:br>
            <a:endParaRPr lang="en-US" altLang="en-US" b="1"/>
          </a:p>
        </p:txBody>
      </p:sp>
      <p:sp>
        <p:nvSpPr>
          <p:cNvPr id="35843" name="Rectangle 3"/>
          <p:cNvSpPr>
            <a:spLocks noGrp="1" noChangeArrowheads="1"/>
          </p:cNvSpPr>
          <p:nvPr>
            <p:ph type="body" idx="1"/>
          </p:nvPr>
        </p:nvSpPr>
        <p:spPr/>
        <p:txBody>
          <a:bodyPr/>
          <a:lstStyle/>
          <a:p>
            <a:pPr eaLnBrk="1" hangingPunct="1"/>
            <a:r>
              <a:rPr lang="en-US" altLang="en-US" sz="2800" b="1"/>
              <a:t>Context</a:t>
            </a:r>
          </a:p>
          <a:p>
            <a:pPr eaLnBrk="1" hangingPunct="1">
              <a:buFontTx/>
              <a:buAutoNum type="arabicPeriod"/>
            </a:pPr>
            <a:r>
              <a:rPr lang="en-US" altLang="en-US" sz="2800"/>
              <a:t>An object structure contains element classes of multiple types, and you want to carry out operations that depend on the object types.</a:t>
            </a:r>
            <a:br>
              <a:rPr lang="en-US" altLang="en-US" sz="2800"/>
            </a:br>
            <a:endParaRPr lang="en-US" altLang="en-US" sz="2800"/>
          </a:p>
          <a:p>
            <a:pPr eaLnBrk="1" hangingPunct="1">
              <a:buFontTx/>
              <a:buAutoNum type="arabicPeriod"/>
            </a:pPr>
            <a:r>
              <a:rPr lang="en-US" altLang="en-US" sz="2800"/>
              <a:t>The set of operations should be extensible over time.</a:t>
            </a:r>
            <a:br>
              <a:rPr lang="en-US" altLang="en-US" sz="2800"/>
            </a:br>
            <a:endParaRPr lang="en-US" altLang="en-US" sz="2800"/>
          </a:p>
          <a:p>
            <a:pPr eaLnBrk="1" hangingPunct="1">
              <a:buFontTx/>
              <a:buAutoNum type="arabicPeriod"/>
            </a:pPr>
            <a:r>
              <a:rPr lang="en-US" altLang="en-US" sz="2800"/>
              <a:t>The set of element classes is fixed. </a:t>
            </a:r>
          </a:p>
          <a:p>
            <a:pPr eaLnBrk="1" hangingPunct="1"/>
            <a:endParaRPr lang="en-US" altLang="en-US" sz="28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969720" y="5769000"/>
              <a:ext cx="2896200" cy="197280"/>
            </p14:xfrm>
          </p:contentPart>
        </mc:Choice>
        <mc:Fallback>
          <p:pic>
            <p:nvPicPr>
              <p:cNvPr id="2" name="Ink 1"/>
              <p:cNvPicPr/>
              <p:nvPr/>
            </p:nvPicPr>
            <p:blipFill>
              <a:blip r:embed="rId3"/>
              <a:stretch>
                <a:fillRect/>
              </a:stretch>
            </p:blipFill>
            <p:spPr>
              <a:xfrm>
                <a:off x="3967200" y="5762520"/>
                <a:ext cx="2903760" cy="206280"/>
              </a:xfrm>
              <a:prstGeom prst="rect">
                <a:avLst/>
              </a:prstGeom>
            </p:spPr>
          </p:pic>
        </mc:Fallback>
      </mc:AlternateContent>
    </p:spTree>
    <p:extLst>
      <p:ext uri="{BB962C8B-B14F-4D97-AF65-F5344CB8AC3E}">
        <p14:creationId xmlns:p14="http://schemas.microsoft.com/office/powerpoint/2010/main" val="2866696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en-US" b="1"/>
              <a:t>Solution</a:t>
            </a:r>
            <a:br>
              <a:rPr lang="en-US" altLang="en-US" b="1"/>
            </a:br>
            <a:endParaRPr lang="en-US" altLang="en-US" b="1"/>
          </a:p>
        </p:txBody>
      </p:sp>
      <p:sp>
        <p:nvSpPr>
          <p:cNvPr id="36867" name="Rectangle 3"/>
          <p:cNvSpPr>
            <a:spLocks noGrp="1" noChangeArrowheads="1"/>
          </p:cNvSpPr>
          <p:nvPr>
            <p:ph type="body" idx="1"/>
          </p:nvPr>
        </p:nvSpPr>
        <p:spPr/>
        <p:txBody>
          <a:bodyPr/>
          <a:lstStyle/>
          <a:p>
            <a:pPr eaLnBrk="1" hangingPunct="1">
              <a:lnSpc>
                <a:spcPct val="90000"/>
              </a:lnSpc>
              <a:buFontTx/>
              <a:buAutoNum type="arabicPeriod"/>
            </a:pPr>
            <a:r>
              <a:rPr lang="en-US" altLang="en-US" sz="2800"/>
              <a:t>Define a visitor interface type that has methods for visiting elements of each of the given types.</a:t>
            </a:r>
            <a:br>
              <a:rPr lang="en-US" altLang="en-US" sz="2800"/>
            </a:br>
            <a:endParaRPr lang="en-US" altLang="en-US" sz="2800"/>
          </a:p>
          <a:p>
            <a:pPr eaLnBrk="1" hangingPunct="1">
              <a:lnSpc>
                <a:spcPct val="90000"/>
              </a:lnSpc>
              <a:buFontTx/>
              <a:buAutoNum type="arabicPeriod"/>
            </a:pPr>
            <a:r>
              <a:rPr lang="en-US" altLang="en-US" sz="2800"/>
              <a:t>Each element class defines an accept method that invokes the matching element visitation method on the visitor parameter.</a:t>
            </a:r>
            <a:br>
              <a:rPr lang="en-US" altLang="en-US" sz="2800"/>
            </a:br>
            <a:endParaRPr lang="en-US" altLang="en-US" sz="2800"/>
          </a:p>
          <a:p>
            <a:pPr eaLnBrk="1" hangingPunct="1">
              <a:lnSpc>
                <a:spcPct val="90000"/>
              </a:lnSpc>
              <a:buFontTx/>
              <a:buAutoNum type="arabicPeriod"/>
            </a:pPr>
            <a:r>
              <a:rPr lang="en-US" altLang="en-US" sz="2800"/>
              <a:t>To implement an operation, define a class that implements the visitor interface type and supplies the operations action for each element type. </a:t>
            </a:r>
          </a:p>
          <a:p>
            <a:pPr eaLnBrk="1" hangingPunct="1">
              <a:lnSpc>
                <a:spcPct val="90000"/>
              </a:lnSpc>
            </a:pPr>
            <a:endParaRPr lang="en-US" altLang="en-US" sz="2800"/>
          </a:p>
        </p:txBody>
      </p:sp>
    </p:spTree>
    <p:extLst>
      <p:ext uri="{BB962C8B-B14F-4D97-AF65-F5344CB8AC3E}">
        <p14:creationId xmlns:p14="http://schemas.microsoft.com/office/powerpoint/2010/main" val="176039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34400" cy="671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70120" y="244080"/>
              <a:ext cx="7588440" cy="5122800"/>
            </p14:xfrm>
          </p:contentPart>
        </mc:Choice>
        <mc:Fallback>
          <p:pic>
            <p:nvPicPr>
              <p:cNvPr id="2" name="Ink 1"/>
              <p:cNvPicPr/>
              <p:nvPr/>
            </p:nvPicPr>
            <p:blipFill>
              <a:blip r:embed="rId4"/>
              <a:stretch>
                <a:fillRect/>
              </a:stretch>
            </p:blipFill>
            <p:spPr>
              <a:xfrm>
                <a:off x="865440" y="240120"/>
                <a:ext cx="7597080" cy="5131440"/>
              </a:xfrm>
              <a:prstGeom prst="rect">
                <a:avLst/>
              </a:prstGeom>
            </p:spPr>
          </p:pic>
        </mc:Fallback>
      </mc:AlternateContent>
    </p:spTree>
    <p:extLst>
      <p:ext uri="{BB962C8B-B14F-4D97-AF65-F5344CB8AC3E}">
        <p14:creationId xmlns:p14="http://schemas.microsoft.com/office/powerpoint/2010/main" val="43481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175" y="1152525"/>
            <a:ext cx="91440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The VISITOR Pattern</a:t>
            </a:r>
          </a:p>
          <a:p>
            <a:endParaRPr lang="en-US" altLang="en-US"/>
          </a:p>
        </p:txBody>
      </p:sp>
      <p:grpSp>
        <p:nvGrpSpPr>
          <p:cNvPr id="38915" name="Group 3"/>
          <p:cNvGrpSpPr>
            <a:grpSpLocks/>
          </p:cNvGrpSpPr>
          <p:nvPr/>
        </p:nvGrpSpPr>
        <p:grpSpPr bwMode="auto">
          <a:xfrm>
            <a:off x="1981200" y="1752600"/>
            <a:ext cx="5956300" cy="3216275"/>
            <a:chOff x="-3" y="420"/>
            <a:chExt cx="3752" cy="2026"/>
          </a:xfrm>
        </p:grpSpPr>
        <p:grpSp>
          <p:nvGrpSpPr>
            <p:cNvPr id="38917" name="Group 4"/>
            <p:cNvGrpSpPr>
              <a:grpSpLocks/>
            </p:cNvGrpSpPr>
            <p:nvPr/>
          </p:nvGrpSpPr>
          <p:grpSpPr bwMode="auto">
            <a:xfrm>
              <a:off x="0" y="423"/>
              <a:ext cx="3746" cy="2020"/>
              <a:chOff x="0" y="423"/>
              <a:chExt cx="3746" cy="2020"/>
            </a:xfrm>
          </p:grpSpPr>
          <p:grpSp>
            <p:nvGrpSpPr>
              <p:cNvPr id="38919" name="Group 5"/>
              <p:cNvGrpSpPr>
                <a:grpSpLocks/>
              </p:cNvGrpSpPr>
              <p:nvPr/>
            </p:nvGrpSpPr>
            <p:grpSpPr bwMode="auto">
              <a:xfrm>
                <a:off x="0" y="423"/>
                <a:ext cx="1406" cy="404"/>
                <a:chOff x="0" y="423"/>
                <a:chExt cx="1406" cy="404"/>
              </a:xfrm>
            </p:grpSpPr>
            <p:sp>
              <p:nvSpPr>
                <p:cNvPr id="38947" name="Rectangle 6"/>
                <p:cNvSpPr>
                  <a:spLocks noChangeArrowheads="1"/>
                </p:cNvSpPr>
                <p:nvPr/>
              </p:nvSpPr>
              <p:spPr bwMode="auto">
                <a:xfrm>
                  <a:off x="0" y="423"/>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sz="1100" b="1"/>
                    <a:t>Name in Design Pattern</a:t>
                  </a:r>
                  <a:br>
                    <a:rPr lang="en-US" altLang="en-US" sz="1100" b="1"/>
                  </a:br>
                  <a:endParaRPr lang="en-US" altLang="en-US"/>
                </a:p>
              </p:txBody>
            </p:sp>
            <p:sp>
              <p:nvSpPr>
                <p:cNvPr id="38948" name="Rectangle 7"/>
                <p:cNvSpPr>
                  <a:spLocks noChangeArrowheads="1"/>
                </p:cNvSpPr>
                <p:nvPr/>
              </p:nvSpPr>
              <p:spPr bwMode="auto">
                <a:xfrm>
                  <a:off x="0" y="423"/>
                  <a:ext cx="1406"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0" name="Group 8"/>
              <p:cNvGrpSpPr>
                <a:grpSpLocks/>
              </p:cNvGrpSpPr>
              <p:nvPr/>
            </p:nvGrpSpPr>
            <p:grpSpPr bwMode="auto">
              <a:xfrm>
                <a:off x="1406" y="423"/>
                <a:ext cx="2340" cy="404"/>
                <a:chOff x="1406" y="423"/>
                <a:chExt cx="2340" cy="404"/>
              </a:xfrm>
            </p:grpSpPr>
            <p:sp>
              <p:nvSpPr>
                <p:cNvPr id="38945" name="Rectangle 9"/>
                <p:cNvSpPr>
                  <a:spLocks noChangeArrowheads="1"/>
                </p:cNvSpPr>
                <p:nvPr/>
              </p:nvSpPr>
              <p:spPr bwMode="auto">
                <a:xfrm>
                  <a:off x="1406" y="423"/>
                  <a:ext cx="2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b="1"/>
                    <a:t>Actual Name (file system visitor)</a:t>
                  </a:r>
                  <a:r>
                    <a:rPr lang="en-US" altLang="en-US"/>
                    <a:t/>
                  </a:r>
                  <a:br>
                    <a:rPr lang="en-US" altLang="en-US"/>
                  </a:br>
                  <a:endParaRPr lang="en-US" altLang="en-US"/>
                </a:p>
              </p:txBody>
            </p:sp>
            <p:sp>
              <p:nvSpPr>
                <p:cNvPr id="38946" name="Rectangle 10"/>
                <p:cNvSpPr>
                  <a:spLocks noChangeArrowheads="1"/>
                </p:cNvSpPr>
                <p:nvPr/>
              </p:nvSpPr>
              <p:spPr bwMode="auto">
                <a:xfrm>
                  <a:off x="1406" y="423"/>
                  <a:ext cx="2340"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1" name="Group 11"/>
              <p:cNvGrpSpPr>
                <a:grpSpLocks/>
              </p:cNvGrpSpPr>
              <p:nvPr/>
            </p:nvGrpSpPr>
            <p:grpSpPr bwMode="auto">
              <a:xfrm>
                <a:off x="0" y="827"/>
                <a:ext cx="1406" cy="404"/>
                <a:chOff x="0" y="827"/>
                <a:chExt cx="1406" cy="404"/>
              </a:xfrm>
            </p:grpSpPr>
            <p:sp>
              <p:nvSpPr>
                <p:cNvPr id="38943" name="Rectangle 12"/>
                <p:cNvSpPr>
                  <a:spLocks noChangeArrowheads="1"/>
                </p:cNvSpPr>
                <p:nvPr/>
              </p:nvSpPr>
              <p:spPr bwMode="auto">
                <a:xfrm>
                  <a:off x="0" y="827"/>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Element</a:t>
                  </a:r>
                  <a:br>
                    <a:rPr lang="en-US" altLang="en-US">
                      <a:latin typeface="Courier New" panose="02070309020205020404" pitchFamily="49" charset="0"/>
                    </a:rPr>
                  </a:br>
                  <a:endParaRPr lang="en-US" altLang="en-US"/>
                </a:p>
              </p:txBody>
            </p:sp>
            <p:sp>
              <p:nvSpPr>
                <p:cNvPr id="38944" name="Rectangle 13"/>
                <p:cNvSpPr>
                  <a:spLocks noChangeArrowheads="1"/>
                </p:cNvSpPr>
                <p:nvPr/>
              </p:nvSpPr>
              <p:spPr bwMode="auto">
                <a:xfrm>
                  <a:off x="0" y="827"/>
                  <a:ext cx="1406"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2" name="Group 14"/>
              <p:cNvGrpSpPr>
                <a:grpSpLocks/>
              </p:cNvGrpSpPr>
              <p:nvPr/>
            </p:nvGrpSpPr>
            <p:grpSpPr bwMode="auto">
              <a:xfrm>
                <a:off x="1406" y="827"/>
                <a:ext cx="2340" cy="404"/>
                <a:chOff x="1406" y="827"/>
                <a:chExt cx="2340" cy="404"/>
              </a:xfrm>
            </p:grpSpPr>
            <p:sp>
              <p:nvSpPr>
                <p:cNvPr id="38941" name="Rectangle 15"/>
                <p:cNvSpPr>
                  <a:spLocks noChangeArrowheads="1"/>
                </p:cNvSpPr>
                <p:nvPr/>
              </p:nvSpPr>
              <p:spPr bwMode="auto">
                <a:xfrm>
                  <a:off x="1406" y="827"/>
                  <a:ext cx="2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FileSystemNode</a:t>
                  </a:r>
                  <a:br>
                    <a:rPr lang="en-US" altLang="en-US">
                      <a:latin typeface="Courier New" panose="02070309020205020404" pitchFamily="49" charset="0"/>
                    </a:rPr>
                  </a:br>
                  <a:endParaRPr lang="en-US" altLang="en-US"/>
                </a:p>
              </p:txBody>
            </p:sp>
            <p:sp>
              <p:nvSpPr>
                <p:cNvPr id="38942" name="Rectangle 16"/>
                <p:cNvSpPr>
                  <a:spLocks noChangeArrowheads="1"/>
                </p:cNvSpPr>
                <p:nvPr/>
              </p:nvSpPr>
              <p:spPr bwMode="auto">
                <a:xfrm>
                  <a:off x="1406" y="827"/>
                  <a:ext cx="2340"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3" name="Group 17"/>
              <p:cNvGrpSpPr>
                <a:grpSpLocks/>
              </p:cNvGrpSpPr>
              <p:nvPr/>
            </p:nvGrpSpPr>
            <p:grpSpPr bwMode="auto">
              <a:xfrm>
                <a:off x="0" y="1231"/>
                <a:ext cx="1406" cy="404"/>
                <a:chOff x="0" y="1231"/>
                <a:chExt cx="1406" cy="404"/>
              </a:xfrm>
            </p:grpSpPr>
            <p:sp>
              <p:nvSpPr>
                <p:cNvPr id="38939" name="Rectangle 18"/>
                <p:cNvSpPr>
                  <a:spLocks noChangeArrowheads="1"/>
                </p:cNvSpPr>
                <p:nvPr/>
              </p:nvSpPr>
              <p:spPr bwMode="auto">
                <a:xfrm>
                  <a:off x="0" y="1231"/>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ConcreteElement</a:t>
                  </a:r>
                  <a:br>
                    <a:rPr lang="en-US" altLang="en-US">
                      <a:latin typeface="Courier New" panose="02070309020205020404" pitchFamily="49" charset="0"/>
                    </a:rPr>
                  </a:br>
                  <a:endParaRPr lang="en-US" altLang="en-US"/>
                </a:p>
              </p:txBody>
            </p:sp>
            <p:sp>
              <p:nvSpPr>
                <p:cNvPr id="38940" name="Rectangle 19"/>
                <p:cNvSpPr>
                  <a:spLocks noChangeArrowheads="1"/>
                </p:cNvSpPr>
                <p:nvPr/>
              </p:nvSpPr>
              <p:spPr bwMode="auto">
                <a:xfrm>
                  <a:off x="0" y="1231"/>
                  <a:ext cx="1406"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4" name="Group 20"/>
              <p:cNvGrpSpPr>
                <a:grpSpLocks/>
              </p:cNvGrpSpPr>
              <p:nvPr/>
            </p:nvGrpSpPr>
            <p:grpSpPr bwMode="auto">
              <a:xfrm>
                <a:off x="1406" y="1231"/>
                <a:ext cx="2340" cy="404"/>
                <a:chOff x="1406" y="1231"/>
                <a:chExt cx="2340" cy="404"/>
              </a:xfrm>
            </p:grpSpPr>
            <p:sp>
              <p:nvSpPr>
                <p:cNvPr id="38937" name="Rectangle 21"/>
                <p:cNvSpPr>
                  <a:spLocks noChangeArrowheads="1"/>
                </p:cNvSpPr>
                <p:nvPr/>
              </p:nvSpPr>
              <p:spPr bwMode="auto">
                <a:xfrm>
                  <a:off x="1406" y="1231"/>
                  <a:ext cx="2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FileNode, DirectoryNode</a:t>
                  </a:r>
                  <a:br>
                    <a:rPr lang="en-US" altLang="en-US">
                      <a:latin typeface="Courier New" panose="02070309020205020404" pitchFamily="49" charset="0"/>
                    </a:rPr>
                  </a:br>
                  <a:endParaRPr lang="en-US" altLang="en-US"/>
                </a:p>
              </p:txBody>
            </p:sp>
            <p:sp>
              <p:nvSpPr>
                <p:cNvPr id="38938" name="Rectangle 22"/>
                <p:cNvSpPr>
                  <a:spLocks noChangeArrowheads="1"/>
                </p:cNvSpPr>
                <p:nvPr/>
              </p:nvSpPr>
              <p:spPr bwMode="auto">
                <a:xfrm>
                  <a:off x="1406" y="1231"/>
                  <a:ext cx="2340"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5" name="Group 23"/>
              <p:cNvGrpSpPr>
                <a:grpSpLocks/>
              </p:cNvGrpSpPr>
              <p:nvPr/>
            </p:nvGrpSpPr>
            <p:grpSpPr bwMode="auto">
              <a:xfrm>
                <a:off x="0" y="1635"/>
                <a:ext cx="1406" cy="404"/>
                <a:chOff x="0" y="1635"/>
                <a:chExt cx="1406" cy="404"/>
              </a:xfrm>
            </p:grpSpPr>
            <p:sp>
              <p:nvSpPr>
                <p:cNvPr id="38935" name="Rectangle 24"/>
                <p:cNvSpPr>
                  <a:spLocks noChangeArrowheads="1"/>
                </p:cNvSpPr>
                <p:nvPr/>
              </p:nvSpPr>
              <p:spPr bwMode="auto">
                <a:xfrm>
                  <a:off x="0" y="1635"/>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Visitor</a:t>
                  </a:r>
                  <a:br>
                    <a:rPr lang="en-US" altLang="en-US">
                      <a:latin typeface="Courier New" panose="02070309020205020404" pitchFamily="49" charset="0"/>
                    </a:rPr>
                  </a:br>
                  <a:endParaRPr lang="en-US" altLang="en-US"/>
                </a:p>
              </p:txBody>
            </p:sp>
            <p:sp>
              <p:nvSpPr>
                <p:cNvPr id="38936" name="Rectangle 25"/>
                <p:cNvSpPr>
                  <a:spLocks noChangeArrowheads="1"/>
                </p:cNvSpPr>
                <p:nvPr/>
              </p:nvSpPr>
              <p:spPr bwMode="auto">
                <a:xfrm>
                  <a:off x="0" y="1635"/>
                  <a:ext cx="1406"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6" name="Group 26"/>
              <p:cNvGrpSpPr>
                <a:grpSpLocks/>
              </p:cNvGrpSpPr>
              <p:nvPr/>
            </p:nvGrpSpPr>
            <p:grpSpPr bwMode="auto">
              <a:xfrm>
                <a:off x="1406" y="1635"/>
                <a:ext cx="2340" cy="404"/>
                <a:chOff x="1406" y="1635"/>
                <a:chExt cx="2340" cy="404"/>
              </a:xfrm>
            </p:grpSpPr>
            <p:sp>
              <p:nvSpPr>
                <p:cNvPr id="38933" name="Rectangle 27"/>
                <p:cNvSpPr>
                  <a:spLocks noChangeArrowheads="1"/>
                </p:cNvSpPr>
                <p:nvPr/>
              </p:nvSpPr>
              <p:spPr bwMode="auto">
                <a:xfrm>
                  <a:off x="1406" y="1635"/>
                  <a:ext cx="2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FileSystemVisitor</a:t>
                  </a:r>
                  <a:br>
                    <a:rPr lang="en-US" altLang="en-US">
                      <a:latin typeface="Courier New" panose="02070309020205020404" pitchFamily="49" charset="0"/>
                    </a:rPr>
                  </a:br>
                  <a:endParaRPr lang="en-US" altLang="en-US"/>
                </a:p>
              </p:txBody>
            </p:sp>
            <p:sp>
              <p:nvSpPr>
                <p:cNvPr id="38934" name="Rectangle 28"/>
                <p:cNvSpPr>
                  <a:spLocks noChangeArrowheads="1"/>
                </p:cNvSpPr>
                <p:nvPr/>
              </p:nvSpPr>
              <p:spPr bwMode="auto">
                <a:xfrm>
                  <a:off x="1406" y="1635"/>
                  <a:ext cx="2340"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7" name="Group 29"/>
              <p:cNvGrpSpPr>
                <a:grpSpLocks/>
              </p:cNvGrpSpPr>
              <p:nvPr/>
            </p:nvGrpSpPr>
            <p:grpSpPr bwMode="auto">
              <a:xfrm>
                <a:off x="0" y="2039"/>
                <a:ext cx="1406" cy="404"/>
                <a:chOff x="0" y="2039"/>
                <a:chExt cx="1406" cy="404"/>
              </a:xfrm>
            </p:grpSpPr>
            <p:sp>
              <p:nvSpPr>
                <p:cNvPr id="38931" name="Rectangle 30"/>
                <p:cNvSpPr>
                  <a:spLocks noChangeArrowheads="1"/>
                </p:cNvSpPr>
                <p:nvPr/>
              </p:nvSpPr>
              <p:spPr bwMode="auto">
                <a:xfrm>
                  <a:off x="0" y="2039"/>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latin typeface="Courier New" panose="02070309020205020404" pitchFamily="49" charset="0"/>
                    </a:rPr>
                    <a:t>ConcreteVisitor</a:t>
                  </a:r>
                  <a:br>
                    <a:rPr lang="en-US" altLang="en-US">
                      <a:latin typeface="Courier New" panose="02070309020205020404" pitchFamily="49" charset="0"/>
                    </a:rPr>
                  </a:br>
                  <a:endParaRPr lang="en-US" altLang="en-US"/>
                </a:p>
              </p:txBody>
            </p:sp>
            <p:sp>
              <p:nvSpPr>
                <p:cNvPr id="38932" name="Rectangle 31"/>
                <p:cNvSpPr>
                  <a:spLocks noChangeArrowheads="1"/>
                </p:cNvSpPr>
                <p:nvPr/>
              </p:nvSpPr>
              <p:spPr bwMode="auto">
                <a:xfrm>
                  <a:off x="0" y="2039"/>
                  <a:ext cx="1406"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928" name="Group 32"/>
              <p:cNvGrpSpPr>
                <a:grpSpLocks/>
              </p:cNvGrpSpPr>
              <p:nvPr/>
            </p:nvGrpSpPr>
            <p:grpSpPr bwMode="auto">
              <a:xfrm>
                <a:off x="1406" y="2039"/>
                <a:ext cx="2340" cy="404"/>
                <a:chOff x="1406" y="2039"/>
                <a:chExt cx="2340" cy="404"/>
              </a:xfrm>
            </p:grpSpPr>
            <p:sp>
              <p:nvSpPr>
                <p:cNvPr id="38929" name="Rectangle 33"/>
                <p:cNvSpPr>
                  <a:spLocks noChangeArrowheads="1"/>
                </p:cNvSpPr>
                <p:nvPr/>
              </p:nvSpPr>
              <p:spPr bwMode="auto">
                <a:xfrm>
                  <a:off x="1406" y="2039"/>
                  <a:ext cx="2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t" hangingPunct="1"/>
                  <a:r>
                    <a:rPr lang="en-US" altLang="en-US"/>
                    <a:t>PrintVisitor</a:t>
                  </a:r>
                  <a:br>
                    <a:rPr lang="en-US" altLang="en-US"/>
                  </a:br>
                  <a:endParaRPr lang="en-US" altLang="en-US"/>
                </a:p>
              </p:txBody>
            </p:sp>
            <p:sp>
              <p:nvSpPr>
                <p:cNvPr id="38930" name="Rectangle 34"/>
                <p:cNvSpPr>
                  <a:spLocks noChangeArrowheads="1"/>
                </p:cNvSpPr>
                <p:nvPr/>
              </p:nvSpPr>
              <p:spPr bwMode="auto">
                <a:xfrm>
                  <a:off x="1406" y="2039"/>
                  <a:ext cx="2340" cy="4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8918" name="Rectangle 35"/>
            <p:cNvSpPr>
              <a:spLocks noChangeArrowheads="1"/>
            </p:cNvSpPr>
            <p:nvPr/>
          </p:nvSpPr>
          <p:spPr bwMode="auto">
            <a:xfrm>
              <a:off x="-3" y="420"/>
              <a:ext cx="3752" cy="202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8916" name="Rectangle 36"/>
          <p:cNvSpPr>
            <a:spLocks noChangeArrowheads="1"/>
          </p:cNvSpPr>
          <p:nvPr/>
        </p:nvSpPr>
        <p:spPr bwMode="auto">
          <a:xfrm>
            <a:off x="3175" y="5035550"/>
            <a:ext cx="91440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b="1"/>
          </a:p>
          <a:p>
            <a:endParaRPr lang="en-US" altLang="en-US"/>
          </a:p>
        </p:txBody>
      </p:sp>
    </p:spTree>
    <p:extLst>
      <p:ext uri="{BB962C8B-B14F-4D97-AF65-F5344CB8AC3E}">
        <p14:creationId xmlns:p14="http://schemas.microsoft.com/office/powerpoint/2010/main" val="230394266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1793B3-5344-4FDA-9956-EEF0DC9FCFCF}" type="slidenum">
              <a:rPr lang="en-GB"/>
              <a:pPr/>
              <a:t>54</a:t>
            </a:fld>
            <a:endParaRPr lang="en-GB"/>
          </a:p>
        </p:txBody>
      </p:sp>
      <p:sp>
        <p:nvSpPr>
          <p:cNvPr id="337922" name="Rectangle 2"/>
          <p:cNvSpPr>
            <a:spLocks noGrp="1" noChangeArrowheads="1"/>
          </p:cNvSpPr>
          <p:nvPr>
            <p:ph type="title"/>
          </p:nvPr>
        </p:nvSpPr>
        <p:spPr/>
        <p:txBody>
          <a:bodyPr/>
          <a:lstStyle/>
          <a:p>
            <a:r>
              <a:rPr lang="en-GB"/>
              <a:t>Before Using Patterns</a:t>
            </a:r>
          </a:p>
        </p:txBody>
      </p:sp>
      <p:sp>
        <p:nvSpPr>
          <p:cNvPr id="337923" name="Rectangle 3"/>
          <p:cNvSpPr>
            <a:spLocks noGrp="1" noChangeArrowheads="1"/>
          </p:cNvSpPr>
          <p:nvPr>
            <p:ph type="body" idx="1"/>
          </p:nvPr>
        </p:nvSpPr>
        <p:spPr>
          <a:xfrm>
            <a:off x="685800" y="1881188"/>
            <a:ext cx="7772400" cy="4114800"/>
          </a:xfrm>
        </p:spPr>
        <p:txBody>
          <a:bodyPr/>
          <a:lstStyle/>
          <a:p>
            <a:pPr algn="just"/>
            <a:r>
              <a:rPr lang="en-GB"/>
              <a:t>Before using a pattern to resolve the problem ask</a:t>
            </a:r>
          </a:p>
          <a:p>
            <a:pPr lvl="1" algn="just"/>
            <a:r>
              <a:rPr lang="en-GB" sz="2400">
                <a:solidFill>
                  <a:srgbClr val="000000"/>
                </a:solidFill>
                <a:cs typeface="Times New Roman" pitchFamily="18" charset="0"/>
              </a:rPr>
              <a:t>Is there a pattern that addresses a similar problem?</a:t>
            </a:r>
          </a:p>
          <a:p>
            <a:pPr lvl="1" algn="just"/>
            <a:r>
              <a:rPr lang="en-GB" sz="2400">
                <a:solidFill>
                  <a:srgbClr val="000000"/>
                </a:solidFill>
                <a:cs typeface="Times New Roman" pitchFamily="18" charset="0"/>
              </a:rPr>
              <a:t>Does the pattern trigger an alternative solution that may be more acceptable?</a:t>
            </a:r>
          </a:p>
          <a:p>
            <a:pPr lvl="1" algn="just"/>
            <a:r>
              <a:rPr lang="en-GB" sz="2400">
                <a:solidFill>
                  <a:srgbClr val="000000"/>
                </a:solidFill>
                <a:cs typeface="Times New Roman" pitchFamily="18" charset="0"/>
              </a:rPr>
              <a:t>Is there a simpler solution?  Patterns should not be used just for the sake of it</a:t>
            </a:r>
          </a:p>
          <a:p>
            <a:pPr algn="just">
              <a:buFont typeface="Monotype Sorts" pitchFamily="2" charset="2"/>
              <a:buNone/>
            </a:pPr>
            <a:endParaRPr lang="en-GB" sz="2400">
              <a:solidFill>
                <a:srgbClr val="000000"/>
              </a:solidFill>
            </a:endParaRPr>
          </a:p>
          <a:p>
            <a:pPr lvl="2"/>
            <a:endParaRPr lang="en-GB">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C35860-F2D7-4F8D-8738-7B2B1370D279}" type="slidenum">
              <a:rPr lang="en-GB"/>
              <a:pPr/>
              <a:t>55</a:t>
            </a:fld>
            <a:endParaRPr lang="en-GB"/>
          </a:p>
        </p:txBody>
      </p:sp>
      <p:sp>
        <p:nvSpPr>
          <p:cNvPr id="351234" name="Rectangle 2"/>
          <p:cNvSpPr>
            <a:spLocks noGrp="1" noChangeArrowheads="1"/>
          </p:cNvSpPr>
          <p:nvPr>
            <p:ph type="title"/>
          </p:nvPr>
        </p:nvSpPr>
        <p:spPr/>
        <p:txBody>
          <a:bodyPr/>
          <a:lstStyle/>
          <a:p>
            <a:r>
              <a:rPr lang="en-GB"/>
              <a:t>Before Using Patterns</a:t>
            </a:r>
          </a:p>
        </p:txBody>
      </p:sp>
      <p:sp>
        <p:nvSpPr>
          <p:cNvPr id="351235" name="Rectangle 3"/>
          <p:cNvSpPr>
            <a:spLocks noGrp="1" noChangeArrowheads="1"/>
          </p:cNvSpPr>
          <p:nvPr>
            <p:ph type="body" idx="1"/>
          </p:nvPr>
        </p:nvSpPr>
        <p:spPr/>
        <p:txBody>
          <a:bodyPr/>
          <a:lstStyle/>
          <a:p>
            <a:pPr lvl="1" algn="just"/>
            <a:r>
              <a:rPr lang="en-GB" sz="2400">
                <a:solidFill>
                  <a:srgbClr val="000000"/>
                </a:solidFill>
                <a:cs typeface="Times New Roman" pitchFamily="18" charset="0"/>
              </a:rPr>
              <a:t>Is the context of the pattern consistent with that of the problem?</a:t>
            </a:r>
          </a:p>
          <a:p>
            <a:pPr lvl="1" algn="just"/>
            <a:r>
              <a:rPr lang="en-GB" sz="2400">
                <a:solidFill>
                  <a:srgbClr val="000000"/>
                </a:solidFill>
                <a:cs typeface="Times New Roman" pitchFamily="18" charset="0"/>
              </a:rPr>
              <a:t>Are the consequences of using the pattern acceptable?</a:t>
            </a:r>
          </a:p>
          <a:p>
            <a:pPr lvl="1" algn="just"/>
            <a:r>
              <a:rPr lang="en-GB" sz="2400">
                <a:solidFill>
                  <a:srgbClr val="000000"/>
                </a:solidFill>
                <a:cs typeface="Times New Roman" pitchFamily="18" charset="0"/>
              </a:rPr>
              <a:t>Are there constraints imposed by the software environment that would conflict with the use of the pattern?</a:t>
            </a:r>
          </a:p>
          <a:p>
            <a:pPr>
              <a:buFont typeface="Monotype Sorts" pitchFamily="2" charset="2"/>
              <a:buNone/>
            </a:pPr>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DA0A2A-CD1C-493E-91FF-B78A81AEA0CF}" type="slidenum">
              <a:rPr lang="en-GB"/>
              <a:pPr/>
              <a:t>56</a:t>
            </a:fld>
            <a:endParaRPr lang="en-GB"/>
          </a:p>
        </p:txBody>
      </p:sp>
      <p:sp>
        <p:nvSpPr>
          <p:cNvPr id="339970" name="Rectangle 2"/>
          <p:cNvSpPr>
            <a:spLocks noGrp="1" noChangeArrowheads="1"/>
          </p:cNvSpPr>
          <p:nvPr>
            <p:ph type="title"/>
          </p:nvPr>
        </p:nvSpPr>
        <p:spPr/>
        <p:txBody>
          <a:bodyPr/>
          <a:lstStyle/>
          <a:p>
            <a:r>
              <a:rPr lang="en-GB"/>
              <a:t>Using Patterns</a:t>
            </a:r>
          </a:p>
        </p:txBody>
      </p:sp>
      <p:sp>
        <p:nvSpPr>
          <p:cNvPr id="339971" name="Rectangle 3"/>
          <p:cNvSpPr>
            <a:spLocks noGrp="1" noChangeArrowheads="1"/>
          </p:cNvSpPr>
          <p:nvPr>
            <p:ph type="body" idx="1"/>
          </p:nvPr>
        </p:nvSpPr>
        <p:spPr>
          <a:xfrm>
            <a:off x="685800" y="1965325"/>
            <a:ext cx="7772400" cy="4114800"/>
          </a:xfrm>
        </p:spPr>
        <p:txBody>
          <a:bodyPr/>
          <a:lstStyle/>
          <a:p>
            <a:pPr marL="609600" indent="-609600"/>
            <a:r>
              <a:rPr lang="en-GB"/>
              <a:t>After selecting a suitable pattern</a:t>
            </a:r>
          </a:p>
          <a:p>
            <a:pPr marL="990600" lvl="1" indent="-533400">
              <a:buFontTx/>
              <a:buAutoNum type="arabicPeriod"/>
            </a:pPr>
            <a:r>
              <a:rPr lang="en-GB" sz="2400"/>
              <a:t>Read the pattern to get a complete overview</a:t>
            </a:r>
          </a:p>
          <a:p>
            <a:pPr marL="990600" lvl="1" indent="-533400">
              <a:buFontTx/>
              <a:buAutoNum type="arabicPeriod"/>
            </a:pPr>
            <a:r>
              <a:rPr lang="en-GB" sz="2400"/>
              <a:t>Study the Structure, Participants and Collaborations of the pattern in detail</a:t>
            </a:r>
          </a:p>
          <a:p>
            <a:pPr marL="990600" lvl="1" indent="-533400">
              <a:buFontTx/>
              <a:buAutoNum type="arabicPeriod"/>
            </a:pPr>
            <a:r>
              <a:rPr lang="en-GB" sz="2400"/>
              <a:t>Examine the Sample Code to see an example of the pattern in use</a:t>
            </a:r>
          </a:p>
          <a:p>
            <a:pPr marL="609600" indent="-609600"/>
            <a:endParaRPr lang="en-GB" sz="2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4AC43A-F98C-4020-B46C-6494171BFE75}" type="slidenum">
              <a:rPr lang="en-GB"/>
              <a:pPr/>
              <a:t>57</a:t>
            </a:fld>
            <a:endParaRPr lang="en-GB"/>
          </a:p>
        </p:txBody>
      </p:sp>
      <p:sp>
        <p:nvSpPr>
          <p:cNvPr id="350210" name="Rectangle 2"/>
          <p:cNvSpPr>
            <a:spLocks noGrp="1" noChangeArrowheads="1"/>
          </p:cNvSpPr>
          <p:nvPr>
            <p:ph type="title"/>
          </p:nvPr>
        </p:nvSpPr>
        <p:spPr/>
        <p:txBody>
          <a:bodyPr/>
          <a:lstStyle/>
          <a:p>
            <a:r>
              <a:rPr lang="en-GB"/>
              <a:t>Using Patterns</a:t>
            </a:r>
          </a:p>
        </p:txBody>
      </p:sp>
      <p:sp>
        <p:nvSpPr>
          <p:cNvPr id="350211" name="Rectangle 3"/>
          <p:cNvSpPr>
            <a:spLocks noGrp="1" noChangeArrowheads="1"/>
          </p:cNvSpPr>
          <p:nvPr>
            <p:ph type="body" idx="1"/>
          </p:nvPr>
        </p:nvSpPr>
        <p:spPr/>
        <p:txBody>
          <a:bodyPr/>
          <a:lstStyle/>
          <a:p>
            <a:pPr marL="990600" lvl="1" indent="-533400">
              <a:buFontTx/>
              <a:buAutoNum type="arabicPeriod" startAt="4"/>
            </a:pPr>
            <a:r>
              <a:rPr lang="en-GB" sz="2400"/>
              <a:t>Choose names for the pattern’s participants (i.e. classes) that are meaningful to the application</a:t>
            </a:r>
          </a:p>
          <a:p>
            <a:pPr marL="990600" lvl="1" indent="-533400">
              <a:buFontTx/>
              <a:buAutoNum type="arabicPeriod" startAt="4"/>
            </a:pPr>
            <a:r>
              <a:rPr lang="en-GB" sz="2400"/>
              <a:t>Define the classes</a:t>
            </a:r>
          </a:p>
          <a:p>
            <a:pPr marL="990600" lvl="1" indent="-533400">
              <a:buFontTx/>
              <a:buAutoNum type="arabicPeriod" startAt="4"/>
            </a:pPr>
            <a:r>
              <a:rPr lang="en-GB" sz="2400"/>
              <a:t>Choose application specific names for the operations</a:t>
            </a:r>
          </a:p>
          <a:p>
            <a:pPr marL="990600" lvl="1" indent="-533400">
              <a:buFontTx/>
              <a:buAutoNum type="arabicPeriod" startAt="4"/>
            </a:pPr>
            <a:r>
              <a:rPr lang="en-GB" sz="2400"/>
              <a:t>Implement operations that perform the responsibilities and collaborations in the pattern</a:t>
            </a:r>
          </a:p>
          <a:p>
            <a:pPr marL="609600" indent="-609600"/>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en-US"/>
              <a:t>Design Patterns </a:t>
            </a:r>
          </a:p>
        </p:txBody>
      </p:sp>
      <p:sp>
        <p:nvSpPr>
          <p:cNvPr id="25" name="Slide Number Placeholder 5"/>
          <p:cNvSpPr>
            <a:spLocks noGrp="1"/>
          </p:cNvSpPr>
          <p:nvPr>
            <p:ph type="sldNum" sz="quarter" idx="12"/>
          </p:nvPr>
        </p:nvSpPr>
        <p:spPr/>
        <p:txBody>
          <a:bodyPr/>
          <a:lstStyle/>
          <a:p>
            <a:fld id="{E0211A9C-8E1B-408A-A0A2-62AFD8B988F0}" type="slidenum">
              <a:rPr lang="en-US"/>
              <a:pPr/>
              <a:t>58</a:t>
            </a:fld>
            <a:endParaRPr lang="en-US"/>
          </a:p>
        </p:txBody>
      </p:sp>
      <p:sp>
        <p:nvSpPr>
          <p:cNvPr id="40962" name="Rectangle 2"/>
          <p:cNvSpPr>
            <a:spLocks noGrp="1" noChangeArrowheads="1"/>
          </p:cNvSpPr>
          <p:nvPr>
            <p:ph type="title"/>
          </p:nvPr>
        </p:nvSpPr>
        <p:spPr/>
        <p:txBody>
          <a:bodyPr/>
          <a:lstStyle/>
          <a:p>
            <a:r>
              <a:rPr lang="en-US" altLang="en-US">
                <a:solidFill>
                  <a:schemeClr val="accent2"/>
                </a:solidFill>
              </a:rPr>
              <a:t>Toolkits and Frameworks</a:t>
            </a:r>
            <a:endParaRPr lang="en-US" altLang="en-US"/>
          </a:p>
        </p:txBody>
      </p:sp>
      <p:grpSp>
        <p:nvGrpSpPr>
          <p:cNvPr id="41000" name="Group 40"/>
          <p:cNvGrpSpPr>
            <a:grpSpLocks/>
          </p:cNvGrpSpPr>
          <p:nvPr/>
        </p:nvGrpSpPr>
        <p:grpSpPr bwMode="auto">
          <a:xfrm>
            <a:off x="990600" y="3505200"/>
            <a:ext cx="1503363" cy="366713"/>
            <a:chOff x="1488" y="2316"/>
            <a:chExt cx="947" cy="231"/>
          </a:xfrm>
        </p:grpSpPr>
        <p:sp>
          <p:nvSpPr>
            <p:cNvPr id="40980" name="Rectangle 20"/>
            <p:cNvSpPr>
              <a:spLocks noChangeArrowheads="1"/>
            </p:cNvSpPr>
            <p:nvPr/>
          </p:nvSpPr>
          <p:spPr bwMode="auto">
            <a:xfrm>
              <a:off x="1488" y="2335"/>
              <a:ext cx="947" cy="192"/>
            </a:xfrm>
            <a:prstGeom prst="rect">
              <a:avLst/>
            </a:prstGeom>
            <a:noFill/>
            <a:ln w="9525">
              <a:solidFill>
                <a:srgbClr val="993300"/>
              </a:solidFill>
              <a:miter lim="800000"/>
              <a:headEnd/>
              <a:tailEnd/>
            </a:ln>
            <a:effectLst/>
          </p:spPr>
          <p:txBody>
            <a:bodyPr wrap="none" anchor="ctr"/>
            <a:lstStyle/>
            <a:p>
              <a:endParaRPr lang="en-US"/>
            </a:p>
          </p:txBody>
        </p:sp>
        <p:sp>
          <p:nvSpPr>
            <p:cNvPr id="40999" name="Text Box 39"/>
            <p:cNvSpPr txBox="1">
              <a:spLocks noChangeArrowheads="1"/>
            </p:cNvSpPr>
            <p:nvPr/>
          </p:nvSpPr>
          <p:spPr bwMode="auto">
            <a:xfrm>
              <a:off x="1619" y="2316"/>
              <a:ext cx="540" cy="231"/>
            </a:xfrm>
            <a:prstGeom prst="rect">
              <a:avLst/>
            </a:prstGeom>
            <a:noFill/>
            <a:ln w="9525">
              <a:noFill/>
              <a:miter lim="800000"/>
              <a:headEnd/>
              <a:tailEnd/>
            </a:ln>
            <a:effectLst/>
          </p:spPr>
          <p:txBody>
            <a:bodyPr wrap="none">
              <a:spAutoFit/>
            </a:bodyPr>
            <a:lstStyle/>
            <a:p>
              <a:r>
                <a:rPr lang="en-US"/>
                <a:t>Toolkit</a:t>
              </a:r>
            </a:p>
          </p:txBody>
        </p:sp>
      </p:grpSp>
      <p:grpSp>
        <p:nvGrpSpPr>
          <p:cNvPr id="41018" name="Group 58"/>
          <p:cNvGrpSpPr>
            <a:grpSpLocks/>
          </p:cNvGrpSpPr>
          <p:nvPr/>
        </p:nvGrpSpPr>
        <p:grpSpPr bwMode="auto">
          <a:xfrm>
            <a:off x="990600" y="1752600"/>
            <a:ext cx="1905000" cy="641350"/>
            <a:chOff x="626" y="1488"/>
            <a:chExt cx="1200" cy="404"/>
          </a:xfrm>
        </p:grpSpPr>
        <p:sp>
          <p:nvSpPr>
            <p:cNvPr id="41002" name="Rectangle 42"/>
            <p:cNvSpPr>
              <a:spLocks noChangeArrowheads="1"/>
            </p:cNvSpPr>
            <p:nvPr/>
          </p:nvSpPr>
          <p:spPr bwMode="auto">
            <a:xfrm>
              <a:off x="626" y="1507"/>
              <a:ext cx="1200" cy="365"/>
            </a:xfrm>
            <a:prstGeom prst="rect">
              <a:avLst/>
            </a:prstGeom>
            <a:noFill/>
            <a:ln w="9525">
              <a:solidFill>
                <a:srgbClr val="993300"/>
              </a:solidFill>
              <a:miter lim="800000"/>
              <a:headEnd/>
              <a:tailEnd/>
            </a:ln>
            <a:effectLst/>
          </p:spPr>
          <p:txBody>
            <a:bodyPr wrap="none" anchor="ctr"/>
            <a:lstStyle/>
            <a:p>
              <a:endParaRPr lang="en-US"/>
            </a:p>
          </p:txBody>
        </p:sp>
        <p:sp>
          <p:nvSpPr>
            <p:cNvPr id="41003" name="Text Box 43"/>
            <p:cNvSpPr txBox="1">
              <a:spLocks noChangeArrowheads="1"/>
            </p:cNvSpPr>
            <p:nvPr/>
          </p:nvSpPr>
          <p:spPr bwMode="auto">
            <a:xfrm>
              <a:off x="656" y="1488"/>
              <a:ext cx="1140" cy="404"/>
            </a:xfrm>
            <a:prstGeom prst="rect">
              <a:avLst/>
            </a:prstGeom>
            <a:noFill/>
            <a:ln w="9525">
              <a:noFill/>
              <a:miter lim="800000"/>
              <a:headEnd/>
              <a:tailEnd/>
            </a:ln>
            <a:effectLst/>
          </p:spPr>
          <p:txBody>
            <a:bodyPr wrap="none">
              <a:spAutoFit/>
            </a:bodyPr>
            <a:lstStyle/>
            <a:p>
              <a:r>
                <a:rPr lang="en-US"/>
                <a:t>Main body of an</a:t>
              </a:r>
            </a:p>
            <a:p>
              <a:r>
                <a:rPr lang="en-US"/>
                <a:t>Application</a:t>
              </a:r>
            </a:p>
          </p:txBody>
        </p:sp>
      </p:grpSp>
      <p:grpSp>
        <p:nvGrpSpPr>
          <p:cNvPr id="41024" name="Group 64"/>
          <p:cNvGrpSpPr>
            <a:grpSpLocks/>
          </p:cNvGrpSpPr>
          <p:nvPr/>
        </p:nvGrpSpPr>
        <p:grpSpPr bwMode="auto">
          <a:xfrm>
            <a:off x="1676400" y="2362200"/>
            <a:ext cx="2089150" cy="1143000"/>
            <a:chOff x="1056" y="1680"/>
            <a:chExt cx="1316" cy="720"/>
          </a:xfrm>
        </p:grpSpPr>
        <p:sp>
          <p:nvSpPr>
            <p:cNvPr id="41005" name="Line 45"/>
            <p:cNvSpPr>
              <a:spLocks noChangeShapeType="1"/>
            </p:cNvSpPr>
            <p:nvPr/>
          </p:nvSpPr>
          <p:spPr bwMode="auto">
            <a:xfrm>
              <a:off x="1056" y="1680"/>
              <a:ext cx="0" cy="720"/>
            </a:xfrm>
            <a:prstGeom prst="line">
              <a:avLst/>
            </a:prstGeom>
            <a:noFill/>
            <a:ln w="9525">
              <a:solidFill>
                <a:schemeClr val="tx1"/>
              </a:solidFill>
              <a:round/>
              <a:headEnd/>
              <a:tailEnd type="triangle" w="med" len="med"/>
            </a:ln>
            <a:effectLst/>
          </p:spPr>
          <p:txBody>
            <a:bodyPr/>
            <a:lstStyle/>
            <a:p>
              <a:endParaRPr lang="en-US"/>
            </a:p>
          </p:txBody>
        </p:sp>
        <p:sp>
          <p:nvSpPr>
            <p:cNvPr id="41006" name="Text Box 46"/>
            <p:cNvSpPr txBox="1">
              <a:spLocks noChangeArrowheads="1"/>
            </p:cNvSpPr>
            <p:nvPr/>
          </p:nvSpPr>
          <p:spPr bwMode="auto">
            <a:xfrm>
              <a:off x="1104" y="1839"/>
              <a:ext cx="1268" cy="366"/>
            </a:xfrm>
            <a:prstGeom prst="rect">
              <a:avLst/>
            </a:prstGeom>
            <a:noFill/>
            <a:ln w="9525">
              <a:noFill/>
              <a:miter lim="800000"/>
              <a:headEnd/>
              <a:tailEnd/>
            </a:ln>
            <a:effectLst/>
          </p:spPr>
          <p:txBody>
            <a:bodyPr wrap="none">
              <a:spAutoFit/>
            </a:bodyPr>
            <a:lstStyle/>
            <a:p>
              <a:r>
                <a:rPr lang="en-US" sz="1600"/>
                <a:t>Calls a procedure or</a:t>
              </a:r>
            </a:p>
            <a:p>
              <a:r>
                <a:rPr lang="en-US" sz="1600"/>
                <a:t>A method</a:t>
              </a:r>
            </a:p>
          </p:txBody>
        </p:sp>
      </p:grpSp>
      <p:grpSp>
        <p:nvGrpSpPr>
          <p:cNvPr id="41017" name="Group 57"/>
          <p:cNvGrpSpPr>
            <a:grpSpLocks/>
          </p:cNvGrpSpPr>
          <p:nvPr/>
        </p:nvGrpSpPr>
        <p:grpSpPr bwMode="auto">
          <a:xfrm>
            <a:off x="5502275" y="3505200"/>
            <a:ext cx="1503363" cy="366713"/>
            <a:chOff x="2698" y="2400"/>
            <a:chExt cx="947" cy="231"/>
          </a:xfrm>
        </p:grpSpPr>
        <p:sp>
          <p:nvSpPr>
            <p:cNvPr id="41010" name="Rectangle 50"/>
            <p:cNvSpPr>
              <a:spLocks noChangeArrowheads="1"/>
            </p:cNvSpPr>
            <p:nvPr/>
          </p:nvSpPr>
          <p:spPr bwMode="auto">
            <a:xfrm>
              <a:off x="2698" y="2419"/>
              <a:ext cx="947" cy="192"/>
            </a:xfrm>
            <a:prstGeom prst="rect">
              <a:avLst/>
            </a:prstGeom>
            <a:noFill/>
            <a:ln w="9525">
              <a:solidFill>
                <a:srgbClr val="993300"/>
              </a:solidFill>
              <a:miter lim="800000"/>
              <a:headEnd/>
              <a:tailEnd/>
            </a:ln>
            <a:effectLst/>
          </p:spPr>
          <p:txBody>
            <a:bodyPr wrap="none" anchor="ctr"/>
            <a:lstStyle/>
            <a:p>
              <a:endParaRPr lang="en-US"/>
            </a:p>
          </p:txBody>
        </p:sp>
        <p:sp>
          <p:nvSpPr>
            <p:cNvPr id="41011" name="Text Box 51"/>
            <p:cNvSpPr txBox="1">
              <a:spLocks noChangeArrowheads="1"/>
            </p:cNvSpPr>
            <p:nvPr/>
          </p:nvSpPr>
          <p:spPr bwMode="auto">
            <a:xfrm>
              <a:off x="2754" y="2400"/>
              <a:ext cx="836" cy="231"/>
            </a:xfrm>
            <a:prstGeom prst="rect">
              <a:avLst/>
            </a:prstGeom>
            <a:noFill/>
            <a:ln w="9525">
              <a:noFill/>
              <a:miter lim="800000"/>
              <a:headEnd/>
              <a:tailEnd/>
            </a:ln>
            <a:effectLst/>
          </p:spPr>
          <p:txBody>
            <a:bodyPr wrap="none">
              <a:spAutoFit/>
            </a:bodyPr>
            <a:lstStyle/>
            <a:p>
              <a:r>
                <a:rPr lang="en-US"/>
                <a:t>Framework</a:t>
              </a:r>
            </a:p>
          </p:txBody>
        </p:sp>
      </p:grpSp>
      <p:grpSp>
        <p:nvGrpSpPr>
          <p:cNvPr id="41023" name="Group 63"/>
          <p:cNvGrpSpPr>
            <a:grpSpLocks/>
          </p:cNvGrpSpPr>
          <p:nvPr/>
        </p:nvGrpSpPr>
        <p:grpSpPr bwMode="auto">
          <a:xfrm>
            <a:off x="4572000" y="1752600"/>
            <a:ext cx="4038600" cy="641350"/>
            <a:chOff x="2592" y="1248"/>
            <a:chExt cx="2544" cy="404"/>
          </a:xfrm>
        </p:grpSpPr>
        <p:sp>
          <p:nvSpPr>
            <p:cNvPr id="41020" name="Rectangle 60"/>
            <p:cNvSpPr>
              <a:spLocks noChangeArrowheads="1"/>
            </p:cNvSpPr>
            <p:nvPr/>
          </p:nvSpPr>
          <p:spPr bwMode="auto">
            <a:xfrm>
              <a:off x="2592" y="1267"/>
              <a:ext cx="2544" cy="365"/>
            </a:xfrm>
            <a:prstGeom prst="rect">
              <a:avLst/>
            </a:prstGeom>
            <a:noFill/>
            <a:ln w="9525">
              <a:solidFill>
                <a:srgbClr val="993300"/>
              </a:solidFill>
              <a:miter lim="800000"/>
              <a:headEnd/>
              <a:tailEnd/>
            </a:ln>
            <a:effectLst/>
          </p:spPr>
          <p:txBody>
            <a:bodyPr wrap="none" anchor="ctr"/>
            <a:lstStyle/>
            <a:p>
              <a:endParaRPr lang="en-US"/>
            </a:p>
          </p:txBody>
        </p:sp>
        <p:sp>
          <p:nvSpPr>
            <p:cNvPr id="41021" name="Text Box 61"/>
            <p:cNvSpPr txBox="1">
              <a:spLocks noChangeArrowheads="1"/>
            </p:cNvSpPr>
            <p:nvPr/>
          </p:nvSpPr>
          <p:spPr bwMode="auto">
            <a:xfrm>
              <a:off x="2626" y="1248"/>
              <a:ext cx="2476" cy="404"/>
            </a:xfrm>
            <a:prstGeom prst="rect">
              <a:avLst/>
            </a:prstGeom>
            <a:noFill/>
            <a:ln w="9525">
              <a:noFill/>
              <a:miter lim="800000"/>
              <a:headEnd/>
              <a:tailEnd/>
            </a:ln>
            <a:effectLst/>
          </p:spPr>
          <p:txBody>
            <a:bodyPr wrap="none">
              <a:spAutoFit/>
            </a:bodyPr>
            <a:lstStyle/>
            <a:p>
              <a:r>
                <a:rPr lang="en-US"/>
                <a:t>Reuse the main body of an</a:t>
              </a:r>
            </a:p>
            <a:p>
              <a:r>
                <a:rPr lang="en-US"/>
                <a:t>Application and write the code it calls</a:t>
              </a:r>
            </a:p>
          </p:txBody>
        </p:sp>
      </p:grpSp>
      <p:grpSp>
        <p:nvGrpSpPr>
          <p:cNvPr id="41025" name="Group 65"/>
          <p:cNvGrpSpPr>
            <a:grpSpLocks/>
          </p:cNvGrpSpPr>
          <p:nvPr/>
        </p:nvGrpSpPr>
        <p:grpSpPr bwMode="auto">
          <a:xfrm>
            <a:off x="6172200" y="2362200"/>
            <a:ext cx="2635250" cy="1143000"/>
            <a:chOff x="3600" y="1632"/>
            <a:chExt cx="1660" cy="720"/>
          </a:xfrm>
        </p:grpSpPr>
        <p:sp>
          <p:nvSpPr>
            <p:cNvPr id="41015" name="Line 55"/>
            <p:cNvSpPr>
              <a:spLocks noChangeShapeType="1"/>
            </p:cNvSpPr>
            <p:nvPr/>
          </p:nvSpPr>
          <p:spPr bwMode="auto">
            <a:xfrm>
              <a:off x="3600" y="1632"/>
              <a:ext cx="0" cy="720"/>
            </a:xfrm>
            <a:prstGeom prst="line">
              <a:avLst/>
            </a:prstGeom>
            <a:noFill/>
            <a:ln w="9525">
              <a:solidFill>
                <a:schemeClr val="tx1"/>
              </a:solidFill>
              <a:round/>
              <a:headEnd type="triangle" w="med" len="med"/>
              <a:tailEnd/>
            </a:ln>
            <a:effectLst/>
          </p:spPr>
          <p:txBody>
            <a:bodyPr/>
            <a:lstStyle/>
            <a:p>
              <a:endParaRPr lang="en-US"/>
            </a:p>
          </p:txBody>
        </p:sp>
        <p:sp>
          <p:nvSpPr>
            <p:cNvPr id="41022" name="Text Box 62"/>
            <p:cNvSpPr txBox="1">
              <a:spLocks noChangeArrowheads="1"/>
            </p:cNvSpPr>
            <p:nvPr/>
          </p:nvSpPr>
          <p:spPr bwMode="auto">
            <a:xfrm>
              <a:off x="3792" y="1824"/>
              <a:ext cx="1468" cy="366"/>
            </a:xfrm>
            <a:prstGeom prst="rect">
              <a:avLst/>
            </a:prstGeom>
            <a:noFill/>
            <a:ln w="9525">
              <a:noFill/>
              <a:miter lim="800000"/>
              <a:headEnd/>
              <a:tailEnd/>
            </a:ln>
            <a:effectLst/>
          </p:spPr>
          <p:txBody>
            <a:bodyPr wrap="none">
              <a:spAutoFit/>
            </a:bodyPr>
            <a:lstStyle/>
            <a:p>
              <a:r>
                <a:rPr lang="en-US" sz="1600"/>
                <a:t>Defines the architecture</a:t>
              </a:r>
            </a:p>
            <a:p>
              <a:r>
                <a:rPr lang="en-US" sz="1600"/>
                <a:t>Of the application</a:t>
              </a:r>
            </a:p>
          </p:txBody>
        </p:sp>
      </p:grpSp>
      <p:sp>
        <p:nvSpPr>
          <p:cNvPr id="41026" name="Text Box 66"/>
          <p:cNvSpPr txBox="1">
            <a:spLocks noChangeArrowheads="1"/>
          </p:cNvSpPr>
          <p:nvPr/>
        </p:nvSpPr>
        <p:spPr bwMode="auto">
          <a:xfrm>
            <a:off x="228600" y="4114800"/>
            <a:ext cx="5943600" cy="711200"/>
          </a:xfrm>
          <a:prstGeom prst="rect">
            <a:avLst/>
          </a:prstGeom>
          <a:noFill/>
          <a:ln w="9525">
            <a:solidFill>
              <a:schemeClr val="tx1"/>
            </a:solidFill>
            <a:miter lim="800000"/>
            <a:headEnd/>
            <a:tailEnd/>
          </a:ln>
          <a:effectLst/>
        </p:spPr>
        <p:txBody>
          <a:bodyPr>
            <a:spAutoFit/>
          </a:bodyPr>
          <a:lstStyle/>
          <a:p>
            <a:r>
              <a:rPr lang="en-US" sz="2000">
                <a:solidFill>
                  <a:srgbClr val="993300"/>
                </a:solidFill>
              </a:rPr>
              <a:t>Toolkits: Collection of related and reusable classes</a:t>
            </a:r>
          </a:p>
          <a:p>
            <a:r>
              <a:rPr lang="en-US" sz="2000">
                <a:solidFill>
                  <a:srgbClr val="993300"/>
                </a:solidFill>
              </a:rPr>
              <a:t> e.g. C++ I/O stream library</a:t>
            </a:r>
          </a:p>
        </p:txBody>
      </p:sp>
      <p:sp>
        <p:nvSpPr>
          <p:cNvPr id="41027" name="Text Box 67"/>
          <p:cNvSpPr txBox="1">
            <a:spLocks noChangeArrowheads="1"/>
          </p:cNvSpPr>
          <p:nvPr/>
        </p:nvSpPr>
        <p:spPr bwMode="auto">
          <a:xfrm>
            <a:off x="3505200" y="4876800"/>
            <a:ext cx="5337175" cy="1320800"/>
          </a:xfrm>
          <a:prstGeom prst="rect">
            <a:avLst/>
          </a:prstGeom>
          <a:noFill/>
          <a:ln w="9525">
            <a:solidFill>
              <a:schemeClr val="tx1"/>
            </a:solidFill>
            <a:miter lim="800000"/>
            <a:headEnd/>
            <a:tailEnd/>
          </a:ln>
          <a:effectLst/>
        </p:spPr>
        <p:txBody>
          <a:bodyPr>
            <a:spAutoFit/>
          </a:bodyPr>
          <a:lstStyle/>
          <a:p>
            <a:r>
              <a:rPr lang="en-US" sz="2000">
                <a:solidFill>
                  <a:srgbClr val="008000"/>
                </a:solidFill>
              </a:rPr>
              <a:t>Framework: A set of cooperating classes that make up a reusable design for a specific class of applications e.g. drawing, compilers, CAD/CAM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6" grpId="0" animBg="1"/>
      <p:bldP spid="4102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Design Patterns </a:t>
            </a:r>
          </a:p>
        </p:txBody>
      </p:sp>
      <p:sp>
        <p:nvSpPr>
          <p:cNvPr id="10" name="Slide Number Placeholder 5"/>
          <p:cNvSpPr>
            <a:spLocks noGrp="1"/>
          </p:cNvSpPr>
          <p:nvPr>
            <p:ph type="sldNum" sz="quarter" idx="12"/>
          </p:nvPr>
        </p:nvSpPr>
        <p:spPr/>
        <p:txBody>
          <a:bodyPr/>
          <a:lstStyle/>
          <a:p>
            <a:fld id="{E0FF98A0-0234-4D2D-8DB7-99CEA81C7C25}" type="slidenum">
              <a:rPr lang="en-US"/>
              <a:pPr/>
              <a:t>59</a:t>
            </a:fld>
            <a:endParaRPr lang="en-US"/>
          </a:p>
        </p:txBody>
      </p:sp>
      <p:sp>
        <p:nvSpPr>
          <p:cNvPr id="48130" name="Rectangle 2"/>
          <p:cNvSpPr>
            <a:spLocks noGrp="1" noChangeArrowheads="1"/>
          </p:cNvSpPr>
          <p:nvPr>
            <p:ph type="title"/>
          </p:nvPr>
        </p:nvSpPr>
        <p:spPr/>
        <p:txBody>
          <a:bodyPr/>
          <a:lstStyle/>
          <a:p>
            <a:r>
              <a:rPr lang="en-US" altLang="en-US">
                <a:solidFill>
                  <a:schemeClr val="accent2"/>
                </a:solidFill>
              </a:rPr>
              <a:t>Toolkits and Frameworks</a:t>
            </a:r>
            <a:endParaRPr lang="en-US" altLang="en-US"/>
          </a:p>
        </p:txBody>
      </p:sp>
      <p:sp>
        <p:nvSpPr>
          <p:cNvPr id="48151" name="Text Box 23"/>
          <p:cNvSpPr txBox="1">
            <a:spLocks noChangeArrowheads="1"/>
          </p:cNvSpPr>
          <p:nvPr/>
        </p:nvSpPr>
        <p:spPr bwMode="auto">
          <a:xfrm>
            <a:off x="838200" y="2108200"/>
            <a:ext cx="6130925" cy="396875"/>
          </a:xfrm>
          <a:prstGeom prst="rect">
            <a:avLst/>
          </a:prstGeom>
          <a:noFill/>
          <a:ln w="9525">
            <a:noFill/>
            <a:miter lim="800000"/>
            <a:headEnd/>
            <a:tailEnd/>
          </a:ln>
          <a:effectLst/>
        </p:spPr>
        <p:txBody>
          <a:bodyPr wrap="none">
            <a:spAutoFit/>
          </a:bodyPr>
          <a:lstStyle/>
          <a:p>
            <a:r>
              <a:rPr lang="en-US" sz="2000">
                <a:solidFill>
                  <a:srgbClr val="993300"/>
                </a:solidFill>
              </a:rPr>
              <a:t>Advantages and disadvantages of using frameworks</a:t>
            </a:r>
            <a:r>
              <a:rPr lang="en-US">
                <a:solidFill>
                  <a:srgbClr val="993300"/>
                </a:solidFill>
              </a:rPr>
              <a:t>.</a:t>
            </a:r>
          </a:p>
        </p:txBody>
      </p:sp>
      <p:sp>
        <p:nvSpPr>
          <p:cNvPr id="48152" name="Text Box 24"/>
          <p:cNvSpPr txBox="1">
            <a:spLocks noChangeArrowheads="1"/>
          </p:cNvSpPr>
          <p:nvPr/>
        </p:nvSpPr>
        <p:spPr bwMode="auto">
          <a:xfrm>
            <a:off x="1143000" y="3657600"/>
            <a:ext cx="7308850" cy="366713"/>
          </a:xfrm>
          <a:prstGeom prst="rect">
            <a:avLst/>
          </a:prstGeom>
          <a:noFill/>
          <a:ln w="9525">
            <a:noFill/>
            <a:miter lim="800000"/>
            <a:headEnd/>
            <a:tailEnd/>
          </a:ln>
          <a:effectLst/>
        </p:spPr>
        <p:txBody>
          <a:bodyPr wrap="none">
            <a:spAutoFit/>
          </a:bodyPr>
          <a:lstStyle/>
          <a:p>
            <a:pPr marL="342900" indent="-342900"/>
            <a:r>
              <a:rPr lang="en-US"/>
              <a:t>2.	What is more difficult to design: Application, toolkit, or frameworks?</a:t>
            </a:r>
          </a:p>
        </p:txBody>
      </p:sp>
      <p:sp>
        <p:nvSpPr>
          <p:cNvPr id="48153" name="Text Box 25"/>
          <p:cNvSpPr txBox="1">
            <a:spLocks noChangeArrowheads="1"/>
          </p:cNvSpPr>
          <p:nvPr/>
        </p:nvSpPr>
        <p:spPr bwMode="auto">
          <a:xfrm>
            <a:off x="1143000" y="4419600"/>
            <a:ext cx="5822950" cy="366713"/>
          </a:xfrm>
          <a:prstGeom prst="rect">
            <a:avLst/>
          </a:prstGeom>
          <a:noFill/>
          <a:ln w="9525">
            <a:noFill/>
            <a:miter lim="800000"/>
            <a:headEnd/>
            <a:tailEnd/>
          </a:ln>
          <a:effectLst/>
        </p:spPr>
        <p:txBody>
          <a:bodyPr wrap="none">
            <a:spAutoFit/>
          </a:bodyPr>
          <a:lstStyle/>
          <a:p>
            <a:pPr marL="342900" indent="-342900"/>
            <a:r>
              <a:rPr lang="en-US"/>
              <a:t>3.	How do changes in framework effect an application?</a:t>
            </a:r>
          </a:p>
        </p:txBody>
      </p:sp>
      <p:sp>
        <p:nvSpPr>
          <p:cNvPr id="48154" name="Text Box 26"/>
          <p:cNvSpPr txBox="1">
            <a:spLocks noChangeArrowheads="1"/>
          </p:cNvSpPr>
          <p:nvPr/>
        </p:nvSpPr>
        <p:spPr bwMode="auto">
          <a:xfrm>
            <a:off x="1143000" y="2895600"/>
            <a:ext cx="7943850" cy="366713"/>
          </a:xfrm>
          <a:prstGeom prst="rect">
            <a:avLst/>
          </a:prstGeom>
          <a:noFill/>
          <a:ln w="9525">
            <a:noFill/>
            <a:miter lim="800000"/>
            <a:headEnd/>
            <a:tailEnd/>
          </a:ln>
          <a:effectLst/>
        </p:spPr>
        <p:txBody>
          <a:bodyPr wrap="none">
            <a:spAutoFit/>
          </a:bodyPr>
          <a:lstStyle/>
          <a:p>
            <a:pPr marL="342900" indent="-342900"/>
            <a:r>
              <a:rPr lang="en-US"/>
              <a:t>1.	When using frameworks, what defines the architecture of the application?</a:t>
            </a:r>
          </a:p>
        </p:txBody>
      </p:sp>
      <p:sp>
        <p:nvSpPr>
          <p:cNvPr id="48155" name="Text Box 27"/>
          <p:cNvSpPr txBox="1">
            <a:spLocks noChangeArrowheads="1"/>
          </p:cNvSpPr>
          <p:nvPr/>
        </p:nvSpPr>
        <p:spPr bwMode="auto">
          <a:xfrm>
            <a:off x="1143000" y="5181600"/>
            <a:ext cx="5391150" cy="366713"/>
          </a:xfrm>
          <a:prstGeom prst="rect">
            <a:avLst/>
          </a:prstGeom>
          <a:noFill/>
          <a:ln w="9525">
            <a:noFill/>
            <a:miter lim="800000"/>
            <a:headEnd/>
            <a:tailEnd/>
          </a:ln>
          <a:effectLst/>
        </p:spPr>
        <p:txBody>
          <a:bodyPr wrap="none">
            <a:spAutoFit/>
          </a:bodyPr>
          <a:lstStyle/>
          <a:p>
            <a:pPr marL="342900" indent="-342900"/>
            <a:r>
              <a:rPr lang="en-US"/>
              <a:t>4.	How do design patterns differ from frameworks?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1" grpId="0"/>
      <p:bldP spid="48152" grpId="0"/>
      <p:bldP spid="48153" grpId="0"/>
      <p:bldP spid="481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2" name="Rectangle 42"/>
          <p:cNvSpPr>
            <a:spLocks noChangeArrowheads="1"/>
          </p:cNvSpPr>
          <p:nvPr/>
        </p:nvSpPr>
        <p:spPr bwMode="auto">
          <a:xfrm>
            <a:off x="101600" y="879475"/>
            <a:ext cx="184150" cy="611188"/>
          </a:xfrm>
          <a:prstGeom prst="rect">
            <a:avLst/>
          </a:prstGeom>
          <a:noFill/>
          <a:ln w="9525">
            <a:noFill/>
            <a:miter lim="800000"/>
            <a:headEnd/>
            <a:tailEnd/>
          </a:ln>
          <a:effectLst/>
        </p:spPr>
        <p:txBody>
          <a:bodyPr wrap="none" anchor="ctr">
            <a:spAutoFit/>
          </a:bodyPr>
          <a:lstStyle/>
          <a:p>
            <a:endParaRPr lang="en-US" sz="1600" b="1"/>
          </a:p>
          <a:p>
            <a:pPr eaLnBrk="0" hangingPunct="0"/>
            <a:endParaRPr lang="en-US"/>
          </a:p>
        </p:txBody>
      </p:sp>
      <p:graphicFrame>
        <p:nvGraphicFramePr>
          <p:cNvPr id="5248" name="Group 128"/>
          <p:cNvGraphicFramePr>
            <a:graphicFrameLocks noGrp="1"/>
          </p:cNvGraphicFramePr>
          <p:nvPr/>
        </p:nvGraphicFramePr>
        <p:xfrm>
          <a:off x="101600" y="1490663"/>
          <a:ext cx="8940800" cy="4489450"/>
        </p:xfrm>
        <a:graphic>
          <a:graphicData uri="http://schemas.openxmlformats.org/drawingml/2006/table">
            <a:tbl>
              <a:tblPr/>
              <a:tblGrid>
                <a:gridCol w="2749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Name in Design Pattern</a:t>
                      </a:r>
                      <a:br>
                        <a:rPr kumimoji="0" lang="en-US" sz="1800" b="1"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Actual Name (Icon-&gt;Component)</a:t>
                      </a:r>
                      <a:br>
                        <a:rPr kumimoji="0" lang="en-US" sz="1800" b="1"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Adaptee</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Icon</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Target</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JComponent</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Adapter</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IconAdapter</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Client</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The class that wants to add icons into a container</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targetMethod()</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paintComponent(), getPreferredSize()</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adapteeMethod()</a:t>
                      </a:r>
                      <a:br>
                        <a:rPr kumimoji="0" lang="en-US" sz="1800" b="0" i="0" u="none" strike="noStrike" cap="none" normalizeH="0" baseline="0">
                          <a:ln>
                            <a:noFill/>
                          </a:ln>
                          <a:solidFill>
                            <a:schemeClr val="tx1"/>
                          </a:solidFill>
                          <a:effectLst/>
                          <a:latin typeface="Courier New" pitchFamily="49" charset="0"/>
                          <a:cs typeface="Courier New" pitchFamily="49" charset="0"/>
                        </a:rPr>
                      </a:b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paintIcon(), getIconWidth(), getIconHeight()</a:t>
                      </a: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577825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D40C28-1F72-4935-AC3E-967490E65E15}" type="slidenum">
              <a:rPr lang="en-US" altLang="en-US" sz="1400"/>
              <a:pPr eaLnBrk="1" hangingPunct="1"/>
              <a:t>60</a:t>
            </a:fld>
            <a:endParaRPr lang="en-US" altLang="en-US" sz="1400"/>
          </a:p>
        </p:txBody>
      </p:sp>
      <p:sp>
        <p:nvSpPr>
          <p:cNvPr id="4099" name="Content Placeholder 2"/>
          <p:cNvSpPr>
            <a:spLocks noGrp="1"/>
          </p:cNvSpPr>
          <p:nvPr>
            <p:ph idx="1"/>
          </p:nvPr>
        </p:nvSpPr>
        <p:spPr>
          <a:xfrm>
            <a:off x="685800" y="457200"/>
            <a:ext cx="7772400" cy="5638800"/>
          </a:xfrm>
        </p:spPr>
        <p:txBody>
          <a:bodyPr/>
          <a:lstStyle/>
          <a:p>
            <a:pPr>
              <a:buFontTx/>
              <a:buNone/>
            </a:pPr>
            <a:r>
              <a:rPr lang="en-US" altLang="en-US" sz="1800"/>
              <a:t>1. Is this a valid implementation of a singleton? Explain your answer.</a:t>
            </a:r>
          </a:p>
          <a:p>
            <a:pPr>
              <a:buFontTx/>
              <a:buNone/>
            </a:pPr>
            <a:r>
              <a:rPr lang="en-US" altLang="en-US" sz="1800"/>
              <a:t> </a:t>
            </a:r>
          </a:p>
          <a:p>
            <a:pPr>
              <a:buFontTx/>
              <a:buNone/>
            </a:pPr>
            <a:r>
              <a:rPr lang="en-US" altLang="en-US" sz="1800"/>
              <a:t> </a:t>
            </a:r>
          </a:p>
          <a:p>
            <a:pPr>
              <a:buFontTx/>
              <a:buNone/>
            </a:pPr>
            <a:r>
              <a:rPr lang="en-US" altLang="en-US" sz="1800"/>
              <a:t> public class Singleton {</a:t>
            </a:r>
          </a:p>
          <a:p>
            <a:pPr>
              <a:buFontTx/>
              <a:buNone/>
            </a:pPr>
            <a:r>
              <a:rPr lang="en-US" altLang="en-US" sz="1800"/>
              <a:t> private static Singleton s_singleton = new Singleton();</a:t>
            </a:r>
          </a:p>
          <a:p>
            <a:pPr>
              <a:buFontTx/>
              <a:buNone/>
            </a:pPr>
            <a:r>
              <a:rPr lang="en-US" altLang="en-US" sz="1800"/>
              <a:t> private Singleton() {}</a:t>
            </a:r>
          </a:p>
          <a:p>
            <a:pPr>
              <a:buFontTx/>
              <a:buNone/>
            </a:pPr>
            <a:r>
              <a:rPr lang="en-US" altLang="en-US" sz="1800"/>
              <a:t> private static Singleton getInstance() {</a:t>
            </a:r>
          </a:p>
          <a:p>
            <a:pPr>
              <a:buFontTx/>
              <a:buNone/>
            </a:pPr>
            <a:r>
              <a:rPr lang="en-US" altLang="en-US" sz="1800"/>
              <a:t> return s_singleton;</a:t>
            </a:r>
          </a:p>
          <a:p>
            <a:pPr>
              <a:buFontTx/>
              <a:buNone/>
            </a:pPr>
            <a:r>
              <a:rPr lang="en-US" altLang="en-US" sz="1800"/>
              <a:t> }</a:t>
            </a:r>
          </a:p>
          <a:p>
            <a:pPr>
              <a:buFontTx/>
              <a:buNone/>
            </a:pPr>
            <a:r>
              <a:rPr lang="en-US" altLang="en-US" sz="1800"/>
              <a:t> }</a:t>
            </a:r>
          </a:p>
          <a:p>
            <a:pPr>
              <a:buFontTx/>
              <a:buNone/>
            </a:pPr>
            <a:r>
              <a:rPr lang="en-US" altLang="en-US" sz="1800"/>
              <a:t> </a:t>
            </a:r>
          </a:p>
          <a:p>
            <a:pPr>
              <a:buFontTx/>
              <a:buNone/>
            </a:pPr>
            <a:r>
              <a:rPr lang="en-US" altLang="en-US" sz="1800" u="sng"/>
              <a:t>Answer</a:t>
            </a:r>
            <a:r>
              <a:rPr lang="en-US" altLang="en-US" sz="1800"/>
              <a:t>: This class is impossible to access because all the methods, including the constructor are private. The getInstance() method need to be public and static otherwise you have no chance to access the class.</a:t>
            </a:r>
          </a:p>
          <a:p>
            <a:pPr>
              <a:buFontTx/>
              <a:buNone/>
            </a:pPr>
            <a:endParaRPr lang="en-US" altLang="en-US" sz="1200"/>
          </a:p>
        </p:txBody>
      </p:sp>
    </p:spTree>
    <p:extLst>
      <p:ext uri="{BB962C8B-B14F-4D97-AF65-F5344CB8AC3E}">
        <p14:creationId xmlns:p14="http://schemas.microsoft.com/office/powerpoint/2010/main" val="4149151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330010-38FF-4B0E-819C-7F3ABFCDDBCA}" type="slidenum">
              <a:rPr lang="en-US" altLang="en-US" sz="1400"/>
              <a:pPr eaLnBrk="1" hangingPunct="1"/>
              <a:t>61</a:t>
            </a:fld>
            <a:endParaRPr lang="en-US" altLang="en-US" sz="1400"/>
          </a:p>
        </p:txBody>
      </p:sp>
      <p:sp>
        <p:nvSpPr>
          <p:cNvPr id="5123" name="Content Placeholder 2"/>
          <p:cNvSpPr>
            <a:spLocks noGrp="1"/>
          </p:cNvSpPr>
          <p:nvPr>
            <p:ph idx="1"/>
          </p:nvPr>
        </p:nvSpPr>
        <p:spPr>
          <a:xfrm>
            <a:off x="685800" y="152400"/>
            <a:ext cx="7772400" cy="5943600"/>
          </a:xfrm>
        </p:spPr>
        <p:txBody>
          <a:bodyPr/>
          <a:lstStyle/>
          <a:p>
            <a:pPr>
              <a:buFontTx/>
              <a:buNone/>
            </a:pPr>
            <a:r>
              <a:rPr lang="en-US" altLang="en-US" sz="1600" dirty="0"/>
              <a:t>2. Does the following code fragment implement the Factory Method design pattern?</a:t>
            </a:r>
          </a:p>
          <a:p>
            <a:pPr>
              <a:buFontTx/>
              <a:buNone/>
            </a:pPr>
            <a:r>
              <a:rPr lang="en-US" altLang="en-US" sz="1600" b="1" dirty="0"/>
              <a:t> </a:t>
            </a:r>
            <a:endParaRPr lang="en-US" altLang="en-US" sz="1600" dirty="0"/>
          </a:p>
          <a:p>
            <a:pPr>
              <a:buFontTx/>
              <a:buNone/>
            </a:pPr>
            <a:r>
              <a:rPr lang="en-US" altLang="en-US" sz="1600" b="1" dirty="0"/>
              <a:t>public class </a:t>
            </a:r>
            <a:r>
              <a:rPr lang="en-US" altLang="en-US" sz="1600" dirty="0" err="1"/>
              <a:t>XMLReaderFactory</a:t>
            </a:r>
            <a:r>
              <a:rPr lang="en-US" altLang="en-US" sz="1600" dirty="0"/>
              <a:t> {</a:t>
            </a:r>
          </a:p>
          <a:p>
            <a:pPr>
              <a:buFontTx/>
              <a:buNone/>
            </a:pPr>
            <a:r>
              <a:rPr lang="en-US" altLang="en-US" sz="1600" dirty="0"/>
              <a:t>// This method returns an instance of a class</a:t>
            </a:r>
          </a:p>
          <a:p>
            <a:pPr>
              <a:buFontTx/>
              <a:buNone/>
            </a:pPr>
            <a:r>
              <a:rPr lang="en-US" altLang="en-US" sz="1600" dirty="0"/>
              <a:t>// that implements the </a:t>
            </a:r>
            <a:r>
              <a:rPr lang="en-US" altLang="en-US" sz="1600" dirty="0" err="1"/>
              <a:t>XMLReader</a:t>
            </a:r>
            <a:r>
              <a:rPr lang="en-US" altLang="en-US" sz="1600" dirty="0"/>
              <a:t> interface.</a:t>
            </a:r>
          </a:p>
          <a:p>
            <a:pPr>
              <a:buFontTx/>
              <a:buNone/>
            </a:pPr>
            <a:r>
              <a:rPr lang="en-US" altLang="en-US" sz="1600" dirty="0"/>
              <a:t>// The specific class it creates and returns is</a:t>
            </a:r>
          </a:p>
          <a:p>
            <a:pPr>
              <a:buFontTx/>
              <a:buNone/>
            </a:pPr>
            <a:r>
              <a:rPr lang="en-US" altLang="en-US" sz="1600" dirty="0"/>
              <a:t>// based on a system property.</a:t>
            </a:r>
          </a:p>
          <a:p>
            <a:pPr>
              <a:buFontTx/>
              <a:buNone/>
            </a:pPr>
            <a:r>
              <a:rPr lang="en-US" altLang="en-US" sz="1600" b="1" dirty="0"/>
              <a:t>public static </a:t>
            </a:r>
            <a:r>
              <a:rPr lang="en-US" altLang="en-US" sz="1600" dirty="0" err="1"/>
              <a:t>XMLReader</a:t>
            </a:r>
            <a:r>
              <a:rPr lang="en-US" altLang="en-US" sz="1600" dirty="0"/>
              <a:t> </a:t>
            </a:r>
            <a:r>
              <a:rPr lang="en-US" altLang="en-US" sz="1600" dirty="0" err="1"/>
              <a:t>createXMLReader</a:t>
            </a:r>
            <a:r>
              <a:rPr lang="en-US" altLang="en-US" sz="1600" dirty="0"/>
              <a:t>();</a:t>
            </a:r>
          </a:p>
          <a:p>
            <a:pPr>
              <a:buFontTx/>
              <a:buNone/>
            </a:pPr>
            <a:r>
              <a:rPr lang="en-US" altLang="en-US" sz="1600" dirty="0"/>
              <a:t>}</a:t>
            </a:r>
          </a:p>
          <a:p>
            <a:pPr>
              <a:buFontTx/>
              <a:buNone/>
            </a:pPr>
            <a:r>
              <a:rPr lang="en-US" altLang="en-US" sz="1600" b="1" dirty="0"/>
              <a:t>public interface </a:t>
            </a:r>
            <a:r>
              <a:rPr lang="en-US" altLang="en-US" sz="1600" dirty="0" err="1"/>
              <a:t>XMLReader</a:t>
            </a:r>
            <a:r>
              <a:rPr lang="en-US" altLang="en-US" sz="1600" dirty="0"/>
              <a:t> {</a:t>
            </a:r>
          </a:p>
          <a:p>
            <a:pPr>
              <a:buFontTx/>
              <a:buNone/>
            </a:pPr>
            <a:r>
              <a:rPr lang="en-US" altLang="en-US" sz="1600" b="1" dirty="0"/>
              <a:t>public void </a:t>
            </a:r>
            <a:r>
              <a:rPr lang="en-US" altLang="en-US" sz="1600" dirty="0" err="1"/>
              <a:t>setContentHandler</a:t>
            </a:r>
            <a:r>
              <a:rPr lang="en-US" altLang="en-US" sz="1600" dirty="0"/>
              <a:t>(</a:t>
            </a:r>
            <a:r>
              <a:rPr lang="en-US" altLang="en-US" sz="1600" dirty="0" err="1"/>
              <a:t>ContentHandler</a:t>
            </a:r>
            <a:r>
              <a:rPr lang="en-US" altLang="en-US" sz="1600" dirty="0"/>
              <a:t> handler):</a:t>
            </a:r>
          </a:p>
          <a:p>
            <a:pPr>
              <a:buFontTx/>
              <a:buNone/>
            </a:pPr>
            <a:r>
              <a:rPr lang="en-US" altLang="en-US" sz="1600" b="1" dirty="0"/>
              <a:t>public void </a:t>
            </a:r>
            <a:r>
              <a:rPr lang="en-US" altLang="en-US" sz="1600" dirty="0"/>
              <a:t>parse(</a:t>
            </a:r>
            <a:r>
              <a:rPr lang="en-US" altLang="en-US" sz="1600" dirty="0" err="1"/>
              <a:t>InputStream</a:t>
            </a:r>
            <a:r>
              <a:rPr lang="en-US" altLang="en-US" sz="1600" dirty="0"/>
              <a:t> is);</a:t>
            </a:r>
          </a:p>
          <a:p>
            <a:pPr>
              <a:buFontTx/>
              <a:buNone/>
            </a:pPr>
            <a:r>
              <a:rPr lang="en-US" altLang="en-US" sz="1600" dirty="0"/>
              <a:t>}</a:t>
            </a:r>
          </a:p>
          <a:p>
            <a:pPr>
              <a:buFontTx/>
              <a:buNone/>
            </a:pPr>
            <a:r>
              <a:rPr lang="en-US" altLang="en-US" sz="1600" dirty="0"/>
              <a:t> </a:t>
            </a:r>
          </a:p>
          <a:p>
            <a:pPr>
              <a:buFontTx/>
              <a:buNone/>
            </a:pPr>
            <a:r>
              <a:rPr lang="en-US" altLang="en-US" sz="1600" dirty="0"/>
              <a:t>Answer: Not really. The </a:t>
            </a:r>
            <a:r>
              <a:rPr lang="en-US" altLang="en-US" sz="1600" dirty="0" err="1"/>
              <a:t>XMLReaderFactory</a:t>
            </a:r>
            <a:r>
              <a:rPr lang="en-US" altLang="en-US" sz="1600" dirty="0"/>
              <a:t> it creates a class </a:t>
            </a:r>
            <a:r>
              <a:rPr lang="en-US" altLang="en-US" sz="1600" dirty="0" err="1"/>
              <a:t>XMLReader</a:t>
            </a:r>
            <a:r>
              <a:rPr lang="en-US" altLang="en-US" sz="1600" dirty="0"/>
              <a:t> that is independent of the client but it does not define an abstract factory method so it does not follow literally the Factory Method Design Pattern.</a:t>
            </a:r>
          </a:p>
          <a:p>
            <a:pPr>
              <a:buFontTx/>
              <a:buNone/>
            </a:pPr>
            <a:endParaRPr lang="en-US" altLang="en-US" sz="1600" dirty="0"/>
          </a:p>
        </p:txBody>
      </p:sp>
    </p:spTree>
    <p:extLst>
      <p:ext uri="{BB962C8B-B14F-4D97-AF65-F5344CB8AC3E}">
        <p14:creationId xmlns:p14="http://schemas.microsoft.com/office/powerpoint/2010/main" val="3501344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20A9F9-EE44-40FC-ACBB-099C9B45FEE7}" type="slidenum">
              <a:rPr lang="en-US" altLang="en-US" sz="1400"/>
              <a:pPr eaLnBrk="1" hangingPunct="1"/>
              <a:t>62</a:t>
            </a:fld>
            <a:endParaRPr lang="en-US" altLang="en-US" sz="1400"/>
          </a:p>
        </p:txBody>
      </p:sp>
      <p:sp>
        <p:nvSpPr>
          <p:cNvPr id="23554" name="Rectangle 2"/>
          <p:cNvSpPr>
            <a:spLocks noChangeArrowheads="1"/>
          </p:cNvSpPr>
          <p:nvPr/>
        </p:nvSpPr>
        <p:spPr bwMode="auto">
          <a:xfrm>
            <a:off x="0" y="2105025"/>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a:p>
            <a:pPr lvl="1"/>
            <a:endParaRPr lang="en-US" altLang="en-US"/>
          </a:p>
        </p:txBody>
      </p:sp>
      <p:sp>
        <p:nvSpPr>
          <p:cNvPr id="23555" name="Rectangle 3"/>
          <p:cNvSpPr>
            <a:spLocks noChangeArrowheads="1"/>
          </p:cNvSpPr>
          <p:nvPr/>
        </p:nvSpPr>
        <p:spPr bwMode="auto">
          <a:xfrm>
            <a:off x="152400" y="838200"/>
            <a:ext cx="79248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a:p>
            <a:pPr algn="just">
              <a:buFontTx/>
              <a:buChar char="•"/>
            </a:pPr>
            <a:r>
              <a:rPr lang="en-US" altLang="en-US"/>
              <a:t>You want to implement a text paragraph. A paragraph is a sequence of lines. Each line is represented by a string. The Paragraph class provides method that appends a line to the end of the paragraph with a format algorithm (e.g., left-align or centered) which can be selected at runtime. It also has to be possible to add new format algorithms to the program without modifying the Paragraph class. Which design pattern could you use? </a:t>
            </a:r>
          </a:p>
          <a:p>
            <a:pPr algn="just"/>
            <a:endParaRPr lang="en-US" altLang="en-US"/>
          </a:p>
          <a:p>
            <a:endParaRPr lang="en-US" altLang="en-US"/>
          </a:p>
        </p:txBody>
      </p:sp>
      <p:sp>
        <p:nvSpPr>
          <p:cNvPr id="23558" name="Text Box 6"/>
          <p:cNvSpPr txBox="1">
            <a:spLocks noChangeArrowheads="1"/>
          </p:cNvSpPr>
          <p:nvPr/>
        </p:nvSpPr>
        <p:spPr bwMode="auto">
          <a:xfrm>
            <a:off x="4648200" y="4876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strategy</a:t>
            </a:r>
          </a:p>
        </p:txBody>
      </p:sp>
    </p:spTree>
    <p:extLst>
      <p:ext uri="{BB962C8B-B14F-4D97-AF65-F5344CB8AC3E}">
        <p14:creationId xmlns:p14="http://schemas.microsoft.com/office/powerpoint/2010/main" val="1373299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0-#ppt_w/2"/>
                                          </p:val>
                                        </p:tav>
                                        <p:tav tm="100000">
                                          <p:val>
                                            <p:strVal val="#ppt_x"/>
                                          </p:val>
                                        </p:tav>
                                      </p:tavLst>
                                    </p:anim>
                                    <p:anim calcmode="lin" valueType="num">
                                      <p:cBhvr additive="base">
                                        <p:cTn id="14"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anim calcmode="lin" valueType="num">
                                      <p:cBhvr additive="base">
                                        <p:cTn id="19" dur="500" fill="hold"/>
                                        <p:tgtEl>
                                          <p:spTgt spid="23558"/>
                                        </p:tgtEl>
                                        <p:attrNameLst>
                                          <p:attrName>ppt_x</p:attrName>
                                        </p:attrNameLst>
                                      </p:cBhvr>
                                      <p:tavLst>
                                        <p:tav tm="0">
                                          <p:val>
                                            <p:strVal val="0-#ppt_w/2"/>
                                          </p:val>
                                        </p:tav>
                                        <p:tav tm="100000">
                                          <p:val>
                                            <p:strVal val="#ppt_x"/>
                                          </p:val>
                                        </p:tav>
                                      </p:tavLst>
                                    </p:anim>
                                    <p:anim calcmode="lin" valueType="num">
                                      <p:cBhvr additive="base">
                                        <p:cTn id="20"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533400" y="649288"/>
            <a:ext cx="8001000" cy="4760912"/>
          </a:xfrm>
          <a:prstGeom prst="rect">
            <a:avLst/>
          </a:prstGeom>
          <a:noFill/>
          <a:ln w="9525">
            <a:noFill/>
            <a:miter lim="800000"/>
            <a:headEnd/>
            <a:tailEnd/>
          </a:ln>
          <a:effectLst/>
        </p:spPr>
        <p:txBody>
          <a:bodyPr>
            <a:spAutoFit/>
          </a:bodyPr>
          <a:lstStyle/>
          <a:p>
            <a:r>
              <a:rPr lang="en-US" b="1"/>
              <a:t>public class IconAdapter extends JComponent</a:t>
            </a:r>
          </a:p>
          <a:p>
            <a:r>
              <a:rPr lang="en-US" b="1"/>
              <a:t>{</a:t>
            </a:r>
          </a:p>
          <a:p>
            <a:r>
              <a:rPr lang="en-US" b="1"/>
              <a:t>    private Icon icon;  </a:t>
            </a:r>
            <a:r>
              <a:rPr lang="en-US" b="1">
                <a:solidFill>
                  <a:schemeClr val="accent2"/>
                </a:solidFill>
              </a:rPr>
              <a:t>// Make icon a part of Iconadapter</a:t>
            </a:r>
          </a:p>
          <a:p>
            <a:r>
              <a:rPr lang="en-US" b="1"/>
              <a:t>    public IconAdapter(Icon icon)</a:t>
            </a:r>
          </a:p>
          <a:p>
            <a:r>
              <a:rPr lang="en-US" b="1"/>
              <a:t>    {</a:t>
            </a:r>
          </a:p>
          <a:p>
            <a:r>
              <a:rPr lang="en-US" b="1"/>
              <a:t>       this.icon = icon;</a:t>
            </a:r>
          </a:p>
          <a:p>
            <a:r>
              <a:rPr lang="en-US" b="1"/>
              <a:t>    }</a:t>
            </a:r>
          </a:p>
          <a:p>
            <a:r>
              <a:rPr lang="en-US" b="1"/>
              <a:t>     </a:t>
            </a:r>
            <a:r>
              <a:rPr lang="en-US" b="1">
                <a:solidFill>
                  <a:schemeClr val="accent2"/>
                </a:solidFill>
              </a:rPr>
              <a:t>public void paintComponent(Graphics g) </a:t>
            </a:r>
            <a:r>
              <a:rPr lang="en-US" b="1">
                <a:solidFill>
                  <a:srgbClr val="FF5050"/>
                </a:solidFill>
              </a:rPr>
              <a:t>// Overriding the method</a:t>
            </a:r>
            <a:r>
              <a:rPr lang="en-US" b="1">
                <a:solidFill>
                  <a:schemeClr val="accent2"/>
                </a:solidFill>
              </a:rPr>
              <a:t> </a:t>
            </a:r>
          </a:p>
          <a:p>
            <a:r>
              <a:rPr lang="en-US" b="1">
                <a:solidFill>
                  <a:schemeClr val="accent2"/>
                </a:solidFill>
              </a:rPr>
              <a:t>    {</a:t>
            </a:r>
          </a:p>
          <a:p>
            <a:r>
              <a:rPr lang="en-US" b="1">
                <a:solidFill>
                  <a:schemeClr val="accent2"/>
                </a:solidFill>
              </a:rPr>
              <a:t>       icon.paintIcon(this, g, 0, 0); // calling method of icon </a:t>
            </a:r>
          </a:p>
          <a:p>
            <a:r>
              <a:rPr lang="en-US" b="1">
                <a:solidFill>
                  <a:schemeClr val="accent2"/>
                </a:solidFill>
              </a:rPr>
              <a:t>    }</a:t>
            </a:r>
          </a:p>
          <a:p>
            <a:r>
              <a:rPr lang="en-US" b="1"/>
              <a:t>     public Dimension getPreferredSize() </a:t>
            </a:r>
            <a:r>
              <a:rPr lang="en-US" b="1">
                <a:solidFill>
                  <a:srgbClr val="FF5050"/>
                </a:solidFill>
              </a:rPr>
              <a:t>// Overriding the method</a:t>
            </a:r>
            <a:r>
              <a:rPr lang="en-US"/>
              <a:t> </a:t>
            </a:r>
            <a:endParaRPr lang="en-US" b="1"/>
          </a:p>
          <a:p>
            <a:r>
              <a:rPr lang="en-US" b="1"/>
              <a:t>    {</a:t>
            </a:r>
          </a:p>
          <a:p>
            <a:r>
              <a:rPr lang="en-US" b="1"/>
              <a:t>       return new Dimension(icon.getIconWidth(),</a:t>
            </a:r>
          </a:p>
          <a:p>
            <a:r>
              <a:rPr lang="en-US" b="1"/>
              <a:t>             icon.getIconHeight());</a:t>
            </a:r>
          </a:p>
          <a:p>
            <a:r>
              <a:rPr lang="en-US" b="1"/>
              <a:t>    }</a:t>
            </a:r>
          </a:p>
          <a:p>
            <a:r>
              <a:rPr lang="en-US" b="1"/>
              <a:t> }</a:t>
            </a:r>
          </a:p>
        </p:txBody>
      </p:sp>
    </p:spTree>
    <p:extLst>
      <p:ext uri="{BB962C8B-B14F-4D97-AF65-F5344CB8AC3E}">
        <p14:creationId xmlns:p14="http://schemas.microsoft.com/office/powerpoint/2010/main" val="416302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ox(in)">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box(in)">
                                      <p:cBhvr>
                                        <p:cTn id="12" dur="500"/>
                                        <p:tgtEl>
                                          <p:spTgt spid="717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Effect transition="in" filter="box(in)">
                                      <p:cBhvr>
                                        <p:cTn id="15" dur="500"/>
                                        <p:tgtEl>
                                          <p:spTgt spid="71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172">
                                            <p:txEl>
                                              <p:pRg st="3" end="3"/>
                                            </p:txEl>
                                          </p:spTgt>
                                        </p:tgtEl>
                                        <p:attrNameLst>
                                          <p:attrName>style.visibility</p:attrName>
                                        </p:attrNameLst>
                                      </p:cBhvr>
                                      <p:to>
                                        <p:strVal val="visible"/>
                                      </p:to>
                                    </p:set>
                                    <p:anim calcmode="lin" valueType="num">
                                      <p:cBhvr additive="base">
                                        <p:cTn id="20"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17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172">
                                            <p:txEl>
                                              <p:pRg st="4" end="4"/>
                                            </p:txEl>
                                          </p:spTgt>
                                        </p:tgtEl>
                                        <p:attrNameLst>
                                          <p:attrName>style.visibility</p:attrName>
                                        </p:attrNameLst>
                                      </p:cBhvr>
                                      <p:to>
                                        <p:strVal val="visible"/>
                                      </p:to>
                                    </p:set>
                                    <p:anim calcmode="lin" valueType="num">
                                      <p:cBhvr additive="base">
                                        <p:cTn id="24"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7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172">
                                            <p:txEl>
                                              <p:pRg st="5" end="5"/>
                                            </p:txEl>
                                          </p:spTgt>
                                        </p:tgtEl>
                                        <p:attrNameLst>
                                          <p:attrName>style.visibility</p:attrName>
                                        </p:attrNameLst>
                                      </p:cBhvr>
                                      <p:to>
                                        <p:strVal val="visible"/>
                                      </p:to>
                                    </p:set>
                                    <p:anim calcmode="lin" valueType="num">
                                      <p:cBhvr additive="base">
                                        <p:cTn id="28"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172">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172">
                                            <p:txEl>
                                              <p:pRg st="6" end="6"/>
                                            </p:txEl>
                                          </p:spTgt>
                                        </p:tgtEl>
                                        <p:attrNameLst>
                                          <p:attrName>style.visibility</p:attrName>
                                        </p:attrNameLst>
                                      </p:cBhvr>
                                      <p:to>
                                        <p:strVal val="visible"/>
                                      </p:to>
                                    </p:set>
                                    <p:anim calcmode="lin" valueType="num">
                                      <p:cBhvr additive="base">
                                        <p:cTn id="32"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1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172">
                                            <p:txEl>
                                              <p:pRg st="7" end="7"/>
                                            </p:txEl>
                                          </p:spTgt>
                                        </p:tgtEl>
                                        <p:attrNameLst>
                                          <p:attrName>style.visibility</p:attrName>
                                        </p:attrNameLst>
                                      </p:cBhvr>
                                      <p:to>
                                        <p:strVal val="visible"/>
                                      </p:to>
                                    </p:set>
                                    <p:anim calcmode="lin" valueType="num">
                                      <p:cBhvr additive="base">
                                        <p:cTn id="38"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172">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7172">
                                            <p:txEl>
                                              <p:pRg st="8" end="8"/>
                                            </p:txEl>
                                          </p:spTgt>
                                        </p:tgtEl>
                                        <p:attrNameLst>
                                          <p:attrName>style.visibility</p:attrName>
                                        </p:attrNameLst>
                                      </p:cBhvr>
                                      <p:to>
                                        <p:strVal val="visible"/>
                                      </p:to>
                                    </p:set>
                                    <p:anim calcmode="lin" valueType="num">
                                      <p:cBhvr additive="base">
                                        <p:cTn id="42" dur="500" fill="hold"/>
                                        <p:tgtEl>
                                          <p:spTgt spid="7172">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72">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172">
                                            <p:txEl>
                                              <p:pRg st="9" end="9"/>
                                            </p:txEl>
                                          </p:spTgt>
                                        </p:tgtEl>
                                        <p:attrNameLst>
                                          <p:attrName>style.visibility</p:attrName>
                                        </p:attrNameLst>
                                      </p:cBhvr>
                                      <p:to>
                                        <p:strVal val="visible"/>
                                      </p:to>
                                    </p:set>
                                    <p:anim calcmode="lin" valueType="num">
                                      <p:cBhvr additive="base">
                                        <p:cTn id="46" dur="500" fill="hold"/>
                                        <p:tgtEl>
                                          <p:spTgt spid="7172">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172">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172">
                                            <p:txEl>
                                              <p:pRg st="10" end="10"/>
                                            </p:txEl>
                                          </p:spTgt>
                                        </p:tgtEl>
                                        <p:attrNameLst>
                                          <p:attrName>style.visibility</p:attrName>
                                        </p:attrNameLst>
                                      </p:cBhvr>
                                      <p:to>
                                        <p:strVal val="visible"/>
                                      </p:to>
                                    </p:set>
                                    <p:anim calcmode="lin" valueType="num">
                                      <p:cBhvr additive="base">
                                        <p:cTn id="50" dur="500" fill="hold"/>
                                        <p:tgtEl>
                                          <p:spTgt spid="7172">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17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7172">
                                            <p:txEl>
                                              <p:pRg st="11" end="11"/>
                                            </p:txEl>
                                          </p:spTgt>
                                        </p:tgtEl>
                                        <p:attrNameLst>
                                          <p:attrName>style.visibility</p:attrName>
                                        </p:attrNameLst>
                                      </p:cBhvr>
                                      <p:to>
                                        <p:strVal val="visible"/>
                                      </p:to>
                                    </p:set>
                                    <p:animEffect transition="in" filter="box(in)">
                                      <p:cBhvr>
                                        <p:cTn id="56" dur="500"/>
                                        <p:tgtEl>
                                          <p:spTgt spid="7172">
                                            <p:txEl>
                                              <p:pRg st="11" end="11"/>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7172">
                                            <p:txEl>
                                              <p:pRg st="12" end="12"/>
                                            </p:txEl>
                                          </p:spTgt>
                                        </p:tgtEl>
                                        <p:attrNameLst>
                                          <p:attrName>style.visibility</p:attrName>
                                        </p:attrNameLst>
                                      </p:cBhvr>
                                      <p:to>
                                        <p:strVal val="visible"/>
                                      </p:to>
                                    </p:set>
                                    <p:animEffect transition="in" filter="box(in)">
                                      <p:cBhvr>
                                        <p:cTn id="59" dur="500"/>
                                        <p:tgtEl>
                                          <p:spTgt spid="7172">
                                            <p:txEl>
                                              <p:pRg st="12" end="12"/>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7172">
                                            <p:txEl>
                                              <p:pRg st="13" end="13"/>
                                            </p:txEl>
                                          </p:spTgt>
                                        </p:tgtEl>
                                        <p:attrNameLst>
                                          <p:attrName>style.visibility</p:attrName>
                                        </p:attrNameLst>
                                      </p:cBhvr>
                                      <p:to>
                                        <p:strVal val="visible"/>
                                      </p:to>
                                    </p:set>
                                    <p:animEffect transition="in" filter="box(in)">
                                      <p:cBhvr>
                                        <p:cTn id="62" dur="500"/>
                                        <p:tgtEl>
                                          <p:spTgt spid="7172">
                                            <p:txEl>
                                              <p:pRg st="13" end="13"/>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7172">
                                            <p:txEl>
                                              <p:pRg st="14" end="14"/>
                                            </p:txEl>
                                          </p:spTgt>
                                        </p:tgtEl>
                                        <p:attrNameLst>
                                          <p:attrName>style.visibility</p:attrName>
                                        </p:attrNameLst>
                                      </p:cBhvr>
                                      <p:to>
                                        <p:strVal val="visible"/>
                                      </p:to>
                                    </p:set>
                                    <p:animEffect transition="in" filter="box(in)">
                                      <p:cBhvr>
                                        <p:cTn id="65" dur="500"/>
                                        <p:tgtEl>
                                          <p:spTgt spid="7172">
                                            <p:txEl>
                                              <p:pRg st="14" end="14"/>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7172">
                                            <p:txEl>
                                              <p:pRg st="15" end="15"/>
                                            </p:txEl>
                                          </p:spTgt>
                                        </p:tgtEl>
                                        <p:attrNameLst>
                                          <p:attrName>style.visibility</p:attrName>
                                        </p:attrNameLst>
                                      </p:cBhvr>
                                      <p:to>
                                        <p:strVal val="visible"/>
                                      </p:to>
                                    </p:set>
                                    <p:animEffect transition="in" filter="box(in)">
                                      <p:cBhvr>
                                        <p:cTn id="68" dur="500"/>
                                        <p:tgtEl>
                                          <p:spTgt spid="7172">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7172">
                                            <p:txEl>
                                              <p:pRg st="16" end="16"/>
                                            </p:txEl>
                                          </p:spTgt>
                                        </p:tgtEl>
                                        <p:attrNameLst>
                                          <p:attrName>style.visibility</p:attrName>
                                        </p:attrNameLst>
                                      </p:cBhvr>
                                      <p:to>
                                        <p:strVal val="visible"/>
                                      </p:to>
                                    </p:set>
                                    <p:animEffect transition="in" filter="box(in)">
                                      <p:cBhvr>
                                        <p:cTn id="73" dur="500"/>
                                        <p:tgtEl>
                                          <p:spTgt spid="717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066800" y="385763"/>
            <a:ext cx="7620000" cy="3662362"/>
          </a:xfrm>
          <a:prstGeom prst="rect">
            <a:avLst/>
          </a:prstGeom>
          <a:noFill/>
          <a:ln w="9525">
            <a:noFill/>
            <a:miter lim="800000"/>
            <a:headEnd/>
            <a:tailEnd/>
          </a:ln>
          <a:effectLst/>
        </p:spPr>
        <p:txBody>
          <a:bodyPr>
            <a:spAutoFit/>
          </a:bodyPr>
          <a:lstStyle/>
          <a:p>
            <a:r>
              <a:rPr lang="en-US" b="1"/>
              <a:t>public class IconAdapterTester</a:t>
            </a:r>
          </a:p>
          <a:p>
            <a:r>
              <a:rPr lang="en-US" b="1"/>
              <a:t> {</a:t>
            </a:r>
          </a:p>
          <a:p>
            <a:r>
              <a:rPr lang="en-US" b="1"/>
              <a:t>    public static void main(String[] args)</a:t>
            </a:r>
          </a:p>
          <a:p>
            <a:r>
              <a:rPr lang="en-US" b="1"/>
              <a:t>    {</a:t>
            </a:r>
          </a:p>
          <a:p>
            <a:r>
              <a:rPr lang="en-US" b="1"/>
              <a:t>       Icon icon = new CarIcon(300);</a:t>
            </a:r>
          </a:p>
          <a:p>
            <a:r>
              <a:rPr lang="en-US" b="1"/>
              <a:t>       JComponent component = new IconAdapter(icon);</a:t>
            </a:r>
          </a:p>
          <a:p>
            <a:r>
              <a:rPr lang="en-US" b="1"/>
              <a:t>       JFrame frame = new JFrame();</a:t>
            </a:r>
          </a:p>
          <a:p>
            <a:r>
              <a:rPr lang="en-US" b="1"/>
              <a:t>       frame.add(component, BorderLayout.CENTER);</a:t>
            </a:r>
          </a:p>
          <a:p>
            <a:r>
              <a:rPr lang="en-US" b="1"/>
              <a:t>       frame.setDefaultCloseOperation(JFrame.EXIT_ON_CLOSE);</a:t>
            </a:r>
          </a:p>
          <a:p>
            <a:r>
              <a:rPr lang="en-US" b="1"/>
              <a:t>       frame.pack();</a:t>
            </a:r>
          </a:p>
          <a:p>
            <a:r>
              <a:rPr lang="en-US" b="1"/>
              <a:t>       frame.setVisible(true);</a:t>
            </a:r>
          </a:p>
          <a:p>
            <a:r>
              <a:rPr lang="en-US" b="1"/>
              <a:t>    }</a:t>
            </a:r>
          </a:p>
          <a:p>
            <a:r>
              <a:rPr lang="en-US" b="1"/>
              <a:t>}</a:t>
            </a:r>
          </a:p>
        </p:txBody>
      </p:sp>
    </p:spTree>
    <p:extLst>
      <p:ext uri="{BB962C8B-B14F-4D97-AF65-F5344CB8AC3E}">
        <p14:creationId xmlns:p14="http://schemas.microsoft.com/office/powerpoint/2010/main" val="3639680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52413" y="152400"/>
            <a:ext cx="8686800" cy="457200"/>
          </a:xfrm>
          <a:prstGeom prst="rect">
            <a:avLst/>
          </a:prstGeom>
          <a:noFill/>
          <a:ln w="9525">
            <a:noFill/>
            <a:miter lim="800000"/>
            <a:headEnd/>
            <a:tailEnd/>
          </a:ln>
          <a:effectLst/>
        </p:spPr>
        <p:txBody>
          <a:bodyPr anchor="ctr">
            <a:spAutoFit/>
          </a:bodyPr>
          <a:lstStyle/>
          <a:p>
            <a:pPr algn="ctr"/>
            <a:r>
              <a:rPr lang="en-US" sz="2400" b="1"/>
              <a:t>Scroll Bars</a:t>
            </a:r>
          </a:p>
        </p:txBody>
      </p:sp>
      <p:sp>
        <p:nvSpPr>
          <p:cNvPr id="7173" name="Text Box 5"/>
          <p:cNvSpPr txBox="1">
            <a:spLocks noChangeArrowheads="1"/>
          </p:cNvSpPr>
          <p:nvPr/>
        </p:nvSpPr>
        <p:spPr bwMode="auto">
          <a:xfrm>
            <a:off x="0" y="914400"/>
            <a:ext cx="8610600" cy="2987675"/>
          </a:xfrm>
          <a:prstGeom prst="rect">
            <a:avLst/>
          </a:prstGeom>
          <a:noFill/>
          <a:ln w="9525">
            <a:noFill/>
            <a:miter lim="800000"/>
            <a:headEnd/>
            <a:tailEnd/>
          </a:ln>
          <a:effectLst/>
        </p:spPr>
        <p:txBody>
          <a:bodyPr>
            <a:spAutoFit/>
          </a:bodyPr>
          <a:lstStyle/>
          <a:p>
            <a:pPr marL="342900" indent="-342900">
              <a:spcBef>
                <a:spcPct val="50000"/>
              </a:spcBef>
              <a:buFontTx/>
              <a:buAutoNum type="arabicPeriod"/>
            </a:pPr>
            <a:r>
              <a:rPr lang="en-US" sz="2000" b="1"/>
              <a:t>Scroll Bars can be added to components to display more information that can be shown on screen.</a:t>
            </a:r>
          </a:p>
          <a:p>
            <a:pPr marL="342900" indent="-342900">
              <a:spcBef>
                <a:spcPct val="50000"/>
              </a:spcBef>
              <a:buFontTx/>
              <a:buAutoNum type="arabicPeriod"/>
            </a:pPr>
            <a:r>
              <a:rPr lang="en-US" sz="2000" b="1"/>
              <a:t>Adding a Scroll bar</a:t>
            </a:r>
          </a:p>
          <a:p>
            <a:pPr marL="342900" indent="-342900"/>
            <a:r>
              <a:rPr lang="en-US" sz="2000" b="1"/>
              <a:t>     JTextArea area = new JTextArea(10,25);</a:t>
            </a:r>
          </a:p>
          <a:p>
            <a:pPr marL="342900" indent="-342900"/>
            <a:r>
              <a:rPr lang="en-US" sz="2000" b="1"/>
              <a:t>     JScrollPane scroller = new JScrollPane(area);</a:t>
            </a:r>
          </a:p>
          <a:p>
            <a:pPr marL="342900" indent="-342900"/>
            <a:endParaRPr lang="en-US" sz="2000" b="1"/>
          </a:p>
          <a:p>
            <a:pPr marL="342900" indent="-342900"/>
            <a:r>
              <a:rPr lang="en-US" sz="2000" b="1"/>
              <a:t>3. Scroll bars adds/enhances functionality to the underlying component.</a:t>
            </a:r>
          </a:p>
          <a:p>
            <a:pPr marL="342900" indent="-342900"/>
            <a:r>
              <a:rPr lang="en-US" sz="2000" b="1"/>
              <a:t>4. Adding/Enhancing Functionality is called Decoration.</a:t>
            </a:r>
          </a:p>
          <a:p>
            <a:pPr marL="342900" indent="-342900"/>
            <a:r>
              <a:rPr lang="en-US" sz="2000" b="1"/>
              <a:t>5. JScrollPane Decorates a Component and is again a Component.</a:t>
            </a:r>
          </a:p>
        </p:txBody>
      </p:sp>
      <p:pic>
        <p:nvPicPr>
          <p:cNvPr id="7175" name="Picture 7" descr="Ch5_13"/>
          <p:cNvPicPr>
            <a:picLocks noChangeAspect="1" noChangeArrowheads="1"/>
          </p:cNvPicPr>
          <p:nvPr/>
        </p:nvPicPr>
        <p:blipFill>
          <a:blip r:embed="rId2" cstate="print"/>
          <a:srcRect/>
          <a:stretch>
            <a:fillRect/>
          </a:stretch>
        </p:blipFill>
        <p:spPr bwMode="auto">
          <a:xfrm>
            <a:off x="152400" y="4419600"/>
            <a:ext cx="1924050" cy="1924050"/>
          </a:xfrm>
          <a:prstGeom prst="rect">
            <a:avLst/>
          </a:prstGeom>
          <a:noFill/>
        </p:spPr>
      </p:pic>
      <p:pic>
        <p:nvPicPr>
          <p:cNvPr id="7177" name="Picture 9" descr="."/>
          <p:cNvPicPr>
            <a:picLocks noChangeAspect="1" noChangeArrowheads="1"/>
          </p:cNvPicPr>
          <p:nvPr/>
        </p:nvPicPr>
        <p:blipFill>
          <a:blip r:embed="rId3" cstate="print"/>
          <a:srcRect/>
          <a:stretch>
            <a:fillRect/>
          </a:stretch>
        </p:blipFill>
        <p:spPr bwMode="auto">
          <a:xfrm>
            <a:off x="2752725" y="4267200"/>
            <a:ext cx="5857875" cy="2371725"/>
          </a:xfrm>
          <a:prstGeom prst="rect">
            <a:avLst/>
          </a:prstGeom>
          <a:noFill/>
        </p:spPr>
      </p:pic>
    </p:spTree>
    <p:extLst>
      <p:ext uri="{BB962C8B-B14F-4D97-AF65-F5344CB8AC3E}">
        <p14:creationId xmlns:p14="http://schemas.microsoft.com/office/powerpoint/2010/main" val="17002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3">
                                            <p:txEl>
                                              <p:pRg st="0" end="0"/>
                                            </p:txEl>
                                          </p:spTgt>
                                        </p:tgtEl>
                                        <p:attrNameLst>
                                          <p:attrName>style.visibility</p:attrName>
                                        </p:attrNameLst>
                                      </p:cBhvr>
                                      <p:to>
                                        <p:strVal val="visible"/>
                                      </p:to>
                                    </p:set>
                                    <p:animEffect transition="in" filter="box(in)">
                                      <p:cBhvr>
                                        <p:cTn id="12" dur="500"/>
                                        <p:tgtEl>
                                          <p:spTgt spid="71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3">
                                            <p:txEl>
                                              <p:pRg st="1" end="1"/>
                                            </p:txEl>
                                          </p:spTgt>
                                        </p:tgtEl>
                                        <p:attrNameLst>
                                          <p:attrName>style.visibility</p:attrName>
                                        </p:attrNameLst>
                                      </p:cBhvr>
                                      <p:to>
                                        <p:strVal val="visible"/>
                                      </p:to>
                                    </p:set>
                                    <p:animEffect transition="in" filter="box(in)">
                                      <p:cBhvr>
                                        <p:cTn id="17" dur="500"/>
                                        <p:tgtEl>
                                          <p:spTgt spid="7173">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173">
                                            <p:txEl>
                                              <p:pRg st="2" end="2"/>
                                            </p:txEl>
                                          </p:spTgt>
                                        </p:tgtEl>
                                        <p:attrNameLst>
                                          <p:attrName>style.visibility</p:attrName>
                                        </p:attrNameLst>
                                      </p:cBhvr>
                                      <p:to>
                                        <p:strVal val="visible"/>
                                      </p:to>
                                    </p:set>
                                    <p:animEffect transition="in" filter="box(in)">
                                      <p:cBhvr>
                                        <p:cTn id="20" dur="500"/>
                                        <p:tgtEl>
                                          <p:spTgt spid="7173">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173">
                                            <p:txEl>
                                              <p:pRg st="3" end="3"/>
                                            </p:txEl>
                                          </p:spTgt>
                                        </p:tgtEl>
                                        <p:attrNameLst>
                                          <p:attrName>style.visibility</p:attrName>
                                        </p:attrNameLst>
                                      </p:cBhvr>
                                      <p:to>
                                        <p:strVal val="visible"/>
                                      </p:to>
                                    </p:set>
                                    <p:animEffect transition="in" filter="box(in)">
                                      <p:cBhvr>
                                        <p:cTn id="23" dur="500"/>
                                        <p:tgtEl>
                                          <p:spTgt spid="717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173">
                                            <p:txEl>
                                              <p:pRg st="5" end="5"/>
                                            </p:txEl>
                                          </p:spTgt>
                                        </p:tgtEl>
                                        <p:attrNameLst>
                                          <p:attrName>style.visibility</p:attrName>
                                        </p:attrNameLst>
                                      </p:cBhvr>
                                      <p:to>
                                        <p:strVal val="visible"/>
                                      </p:to>
                                    </p:set>
                                    <p:animEffect transition="in" filter="box(in)">
                                      <p:cBhvr>
                                        <p:cTn id="28" dur="500"/>
                                        <p:tgtEl>
                                          <p:spTgt spid="717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173">
                                            <p:txEl>
                                              <p:pRg st="6" end="6"/>
                                            </p:txEl>
                                          </p:spTgt>
                                        </p:tgtEl>
                                        <p:attrNameLst>
                                          <p:attrName>style.visibility</p:attrName>
                                        </p:attrNameLst>
                                      </p:cBhvr>
                                      <p:to>
                                        <p:strVal val="visible"/>
                                      </p:to>
                                    </p:set>
                                    <p:animEffect transition="in" filter="box(in)">
                                      <p:cBhvr>
                                        <p:cTn id="33" dur="500"/>
                                        <p:tgtEl>
                                          <p:spTgt spid="717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7173">
                                            <p:txEl>
                                              <p:pRg st="7" end="7"/>
                                            </p:txEl>
                                          </p:spTgt>
                                        </p:tgtEl>
                                        <p:attrNameLst>
                                          <p:attrName>style.visibility</p:attrName>
                                        </p:attrNameLst>
                                      </p:cBhvr>
                                      <p:to>
                                        <p:strVal val="visible"/>
                                      </p:to>
                                    </p:set>
                                    <p:animEffect transition="in" filter="box(in)">
                                      <p:cBhvr>
                                        <p:cTn id="38" dur="500"/>
                                        <p:tgtEl>
                                          <p:spTgt spid="717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7175"/>
                                        </p:tgtEl>
                                        <p:attrNameLst>
                                          <p:attrName>style.visibility</p:attrName>
                                        </p:attrNameLst>
                                      </p:cBhvr>
                                      <p:to>
                                        <p:strVal val="visible"/>
                                      </p:to>
                                    </p:set>
                                    <p:animEffect transition="in" filter="box(in)">
                                      <p:cBhvr>
                                        <p:cTn id="43" dur="500"/>
                                        <p:tgtEl>
                                          <p:spTgt spid="717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7177"/>
                                        </p:tgtEl>
                                        <p:attrNameLst>
                                          <p:attrName>style.visibility</p:attrName>
                                        </p:attrNameLst>
                                      </p:cBhvr>
                                      <p:to>
                                        <p:strVal val="visible"/>
                                      </p:to>
                                    </p:set>
                                    <p:animEffect transition="in" filter="box(in)">
                                      <p:cBhvr>
                                        <p:cTn id="48"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A53988-3D5A-4DE2-AE39-91AA48AB6AC9}"/>
</file>

<file path=customXml/itemProps2.xml><?xml version="1.0" encoding="utf-8"?>
<ds:datastoreItem xmlns:ds="http://schemas.openxmlformats.org/officeDocument/2006/customXml" ds:itemID="{874E5AA6-60EF-4E95-888C-1F5A3CE14EDC}"/>
</file>

<file path=customXml/itemProps3.xml><?xml version="1.0" encoding="utf-8"?>
<ds:datastoreItem xmlns:ds="http://schemas.openxmlformats.org/officeDocument/2006/customXml" ds:itemID="{DE447A24-5D4C-42D8-BE5A-DB54B2FC7C7B}"/>
</file>

<file path=docProps/app.xml><?xml version="1.0" encoding="utf-8"?>
<Properties xmlns="http://schemas.openxmlformats.org/officeDocument/2006/extended-properties" xmlns:vt="http://schemas.openxmlformats.org/officeDocument/2006/docPropsVTypes">
  <Template/>
  <TotalTime>2208</TotalTime>
  <Words>2413</Words>
  <Application>Microsoft Office PowerPoint</Application>
  <PresentationFormat>On-screen Show (4:3)</PresentationFormat>
  <Paragraphs>494</Paragraphs>
  <Slides>62</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2" baseType="lpstr">
      <vt:lpstr>Arial</vt:lpstr>
      <vt:lpstr>Arial Unicode MS</vt:lpstr>
      <vt:lpstr>Calibri</vt:lpstr>
      <vt:lpstr>Courier New</vt:lpstr>
      <vt:lpstr>Garamond</vt:lpstr>
      <vt:lpstr>Monotype Sorts</vt:lpstr>
      <vt:lpstr>Times New Roman</vt:lpstr>
      <vt:lpstr>Wingdings</vt:lpstr>
      <vt:lpstr>Office Theme</vt:lpstr>
      <vt:lpstr>VISIO</vt:lpstr>
      <vt:lpstr>BITS Pilani presentation</vt:lpstr>
      <vt:lpstr>PowerPoint Presentation</vt:lpstr>
      <vt:lpstr>Today’s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COMMAND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Strategy Pattern </vt:lpstr>
      <vt:lpstr>PowerPoint Presentation</vt:lpstr>
      <vt:lpstr>PowerPoint Presentation</vt:lpstr>
      <vt:lpstr>PowerPoint Presentation</vt:lpstr>
      <vt:lpstr>Some Typical Applications where Strategy can be helpful</vt:lpstr>
      <vt:lpstr>Factory</vt:lpstr>
      <vt:lpstr>EXAMPLE</vt:lpstr>
      <vt:lpstr>Factory Pattern</vt:lpstr>
      <vt:lpstr>PowerPoint Presentation</vt:lpstr>
      <vt:lpstr>PowerPoint Presentation</vt:lpstr>
      <vt:lpstr>PowerPoint Presentation</vt:lpstr>
      <vt:lpstr>Advantages of Factory Objects</vt:lpstr>
      <vt:lpstr>PowerPoint Presentation</vt:lpstr>
      <vt:lpstr>PowerPoint Presentation</vt:lpstr>
      <vt:lpstr>PowerPoint Presentation</vt:lpstr>
      <vt:lpstr>Abstract Factory - Intent</vt:lpstr>
      <vt:lpstr>Motivating Examples</vt:lpstr>
      <vt:lpstr>PowerPoint Presentation</vt:lpstr>
      <vt:lpstr>Applicability</vt:lpstr>
      <vt:lpstr>Abstract Factory Structure</vt:lpstr>
      <vt:lpstr>Participants</vt:lpstr>
      <vt:lpstr>PowerPoint Presentation</vt:lpstr>
      <vt:lpstr>Why Visitors? </vt:lpstr>
      <vt:lpstr>PowerPoint Presentation</vt:lpstr>
      <vt:lpstr>Visitor Pattern</vt:lpstr>
      <vt:lpstr>PowerPoint Presentation</vt:lpstr>
      <vt:lpstr>PowerPoint Presentation</vt:lpstr>
      <vt:lpstr>PowerPoint Presentation</vt:lpstr>
      <vt:lpstr>Example</vt:lpstr>
      <vt:lpstr>The VISITOR Pattern </vt:lpstr>
      <vt:lpstr>Solution </vt:lpstr>
      <vt:lpstr>PowerPoint Presentation</vt:lpstr>
      <vt:lpstr>PowerPoint Presentation</vt:lpstr>
      <vt:lpstr>Before Using Patterns</vt:lpstr>
      <vt:lpstr>Before Using Patterns</vt:lpstr>
      <vt:lpstr>Using Patterns</vt:lpstr>
      <vt:lpstr>Using Patterns</vt:lpstr>
      <vt:lpstr>Toolkits and Frameworks</vt:lpstr>
      <vt:lpstr>Toolkits and Frameworks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160</cp:revision>
  <cp:lastPrinted>2020-09-19T07:23:12Z</cp:lastPrinted>
  <dcterms:created xsi:type="dcterms:W3CDTF">2011-09-14T09:42:05Z</dcterms:created>
  <dcterms:modified xsi:type="dcterms:W3CDTF">2022-11-20T06:51:58Z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