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41.xml" ContentType="application/vnd.openxmlformats-officedocument.presentationml.slide+xml"/>
  <Override PartName="/ppt/slides/slide2.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1.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1.xml" ContentType="application/vnd.openxmlformats-officedocument.presentationml.slide+xml"/>
  <Override PartName="/ppt/slides/slide56.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ink/ink4.xml" ContentType="application/inkml+xml"/>
  <Override PartName="/ppt/ink/ink3.xml" ContentType="application/inkml+xml"/>
  <Override PartName="/ppt/handoutMasters/handoutMaster1.xml" ContentType="application/vnd.openxmlformats-officedocument.presentationml.handoutMaster+xml"/>
  <Override PartName="/ppt/ink/ink5.xml" ContentType="application/inkml+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ink/ink2.xml" ContentType="application/inkml+xml"/>
  <Override PartName="/ppt/ink/ink1.xml" ContentType="application/inkml+xml"/>
  <Override PartName="/ppt/ink/ink6.xml" ContentType="application/inkml+xml"/>
  <Override PartName="/ppt/notesMasters/notesMaster1.xml" ContentType="application/vnd.openxmlformats-officedocument.presentationml.notesMaster+xml"/>
  <Override PartName="/ppt/ink/ink7.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13.xml" ContentType="application/inkml+xml"/>
  <Override PartName="/ppt/ink/ink14.xml" ContentType="application/inkml+xml"/>
  <Override PartName="/ppt/ink/ink10.xml" ContentType="application/inkml+xml"/>
  <Override PartName="/ppt/ink/ink9.xml" ContentType="application/inkml+xml"/>
  <Override PartName="/ppt/ink/ink8.xml" ContentType="application/inkml+xml"/>
  <Override PartName="/ppt/ink/ink12.xml" ContentType="application/inkml+xml"/>
  <Override PartName="/ppt/ink/ink11.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60" r:id="rId2"/>
    <p:sldId id="257" r:id="rId3"/>
    <p:sldId id="342" r:id="rId4"/>
    <p:sldId id="403" r:id="rId5"/>
    <p:sldId id="404" r:id="rId6"/>
    <p:sldId id="390" r:id="rId7"/>
    <p:sldId id="391" r:id="rId8"/>
    <p:sldId id="392" r:id="rId9"/>
    <p:sldId id="393" r:id="rId10"/>
    <p:sldId id="394" r:id="rId11"/>
    <p:sldId id="395" r:id="rId12"/>
    <p:sldId id="424" r:id="rId13"/>
    <p:sldId id="425" r:id="rId14"/>
    <p:sldId id="426" r:id="rId15"/>
    <p:sldId id="427" r:id="rId16"/>
    <p:sldId id="428" r:id="rId17"/>
    <p:sldId id="429" r:id="rId18"/>
    <p:sldId id="430" r:id="rId19"/>
    <p:sldId id="431" r:id="rId20"/>
    <p:sldId id="432" r:id="rId21"/>
    <p:sldId id="433" r:id="rId22"/>
    <p:sldId id="442" r:id="rId23"/>
    <p:sldId id="443" r:id="rId24"/>
    <p:sldId id="444" r:id="rId25"/>
    <p:sldId id="434" r:id="rId26"/>
    <p:sldId id="435" r:id="rId27"/>
    <p:sldId id="436" r:id="rId28"/>
    <p:sldId id="437" r:id="rId29"/>
    <p:sldId id="438" r:id="rId30"/>
    <p:sldId id="445" r:id="rId31"/>
    <p:sldId id="439" r:id="rId32"/>
    <p:sldId id="440" r:id="rId33"/>
    <p:sldId id="441" r:id="rId34"/>
    <p:sldId id="446" r:id="rId35"/>
    <p:sldId id="447" r:id="rId36"/>
    <p:sldId id="448" r:id="rId37"/>
    <p:sldId id="449" r:id="rId38"/>
    <p:sldId id="472" r:id="rId39"/>
    <p:sldId id="473" r:id="rId40"/>
    <p:sldId id="474" r:id="rId41"/>
    <p:sldId id="450" r:id="rId42"/>
    <p:sldId id="451" r:id="rId43"/>
    <p:sldId id="452" r:id="rId44"/>
    <p:sldId id="453" r:id="rId45"/>
    <p:sldId id="454" r:id="rId46"/>
    <p:sldId id="455" r:id="rId47"/>
    <p:sldId id="456" r:id="rId48"/>
    <p:sldId id="457" r:id="rId49"/>
    <p:sldId id="458" r:id="rId50"/>
    <p:sldId id="459" r:id="rId51"/>
    <p:sldId id="460" r:id="rId52"/>
    <p:sldId id="461" r:id="rId53"/>
    <p:sldId id="462" r:id="rId54"/>
    <p:sldId id="475" r:id="rId55"/>
    <p:sldId id="476" r:id="rId56"/>
    <p:sldId id="477" r:id="rId57"/>
    <p:sldId id="478" r:id="rId58"/>
    <p:sldId id="479" r:id="rId59"/>
    <p:sldId id="480"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283B89FD-6DB8-4B29-A750-933EAFFBC877}" type="datetimeFigureOut">
              <a:rPr lang="en-US" smtClean="0"/>
              <a:t>9/10/2022</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CD92D27D-CE00-46D9-B402-2A61423CC74F}" type="slidenum">
              <a:rPr lang="en-US" smtClean="0"/>
              <a:t>‹#›</a:t>
            </a:fld>
            <a:endParaRPr lang="en-US"/>
          </a:p>
        </p:txBody>
      </p:sp>
    </p:spTree>
    <p:extLst>
      <p:ext uri="{BB962C8B-B14F-4D97-AF65-F5344CB8AC3E}">
        <p14:creationId xmlns:p14="http://schemas.microsoft.com/office/powerpoint/2010/main" val="5564380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16:41.201"/>
    </inkml:context>
    <inkml:brush xml:id="br0">
      <inkml:brushProperty name="width" value="0.05292" units="cm"/>
      <inkml:brushProperty name="height" value="0.05292" units="cm"/>
      <inkml:brushProperty name="color" value="#FF0000"/>
    </inkml:brush>
  </inkml:definitions>
  <inkml:trace contextRef="#ctx0" brushRef="#br0">11811 1928 998 0,'15'0'1'0,"3"1"0"0,-3 0 0 0,0 1 3 0,-1-1 1 15,-2-1 2-15,0 0 4 0,2 0 11 0,-3-1 2 16,1-1 0-16,-1 0 14 0,0-2 10 0,-1 1 3 16,-1 0-2-16,-1 0 9 0,-1 2-16 0,0 0 1 0,-2 1 3 15,-2 0-20-15,-3 0-3 0,0 0-3 0,0 0-3 16,0 0-2-16,0 0 0 0,-8 5-3 0,-2-1 0 16,-2-2-1-16,-2 3-2 0,-4-1 0 0,-5 3-1 15,-3 0-4-15,-5 2-1 0,-3 1-1 0,-4 1 2 16,-6 2-3-16,-5 1 0 0,-4 2 0 0,-2 1-1 15,-3 0 0-15,-4 3 0 0,-2-2 0 0,-4 2 0 16,-3 1 0-16,-1 0-1 0,-2 0 1 0,-3 0 1 0,-2 1 0 16,1-1 1-16,-1 1 0 0,3-1 0 0,3 0 1 15,2 1 2-15,4-1-2 0,4 0 0 0,4-2 0 0,5 2-2 16,4 0 1-16,4 0 0 0,3-2-2 0,2 1 1 16,7-1 0-16,2 0 2 0,2-3 1 0,5-1 11 15,2-1 5-15,6 0-5 0,3-2 14 0,1-2-10 16,5-1 5-16,2-1 6 0,3 1-11 0,2 0-1 15,2-1-4-15,5 1 0 0,1-1-1 0,2 0-3 16,2 0-2-16,6-1-1 0,0 0-3 0,2-1 1 16,3 1-1-16,4-2 1 0,-1 0 0 0,2-1 3 15,0 0 0-15,-3-2 0 0,4 1 1 0,2 1-1 0,-1-2 0 16,0 1 1-16,1-1-3 0,1 0-2 0,2 0 1 16,4 2-1-16,-2-2-1 0,0-1 0 0,4 2 1 15,-1-1-1-15,1 0 1 0,1 1 2 0,2-2-1 16,0 0 0-16,1 0 0 0,1 0 0 0,-2 0 1 0,5 0-1 15,-4-1 0-15,2 2-1 0,-1 0 1 0,-1-1 0 16,-3 0-1-16,2 0 0 0,-3 2-1 0,-3-2 0 16,-3-1-1-16,-1 1 0 0,-3-1 0 0,-4 0 0 15,-2 0 1-15,-2 0 1 0,-6-1 1 0,-2-1 0 16,-3 0 2-16,0 0 2 0,-6 0 0 0,0-2-2 16,-3 1 3-16,0-2-5 0,-2 1-2 0,-5-3-2 0,0-1-5 15,-2-2-25-15,-1 2-8 0,-4-3-1 0,2-2-27 16,-2 0-47-16,0 0-19 0,0-2-13 0,0 1-52 15,0-1 2-15,0-1-37 0</inkml:trace>
  <inkml:trace contextRef="#ctx0" brushRef="#br0" timeOffset="986.7797">12320 2116 169 0,'10'-3'2'0,"-1"3"-2"16,1 0 0-16,-5 0 2 0,2 0 4 0,-3 0 3 15,0 3 4-15,1-2 24 0,-3 0 1 0,1 0 0 16,-3-1 25-16,0 0-2 0,0 0 5 0,0 0 3 15,1 0-3-15,0 0-3 0,0 0-7 0,0 0 1 16,-1 0-7-16,0 0 1 0,0 0-1 0,0-1-3 16,0 0-1-16,0 0-10 0,0-1 1 0,0 1 3 15,0 0-14-15,0 0-8 0,0 0-3 0,-1 0-1 0,-20-20-9 16,13 22-1-16,-1 1-1 0,-4-1-1 0,1 4 0 16,-3 0 1-16,-3-1-1 0,2 3 0 0,-6 0 1 15,-1 1 2-15,0 0-1 0,0 0 0 0,-4 0 2 0,-1 2-1 16,-2-2 1-16,-1-1-1 0,1 0 0 0,1-1 4 15,-1 1-6-15,2 3 2 0,0-3-1 0,-1 1-1 16,0-2-1-16,0 1 3 0,4 3-5 0,-3-2-1 16,2 0 1-16,-3 0 2 0,2 0 0 0,0 1 1 15,0 2-1-15,-1-2 0 0,0 0 0 0,1 1 0 16,0 1 2-16,2-1-2 0,2 0 0 0,1 0 0 16,3-1-1-16,0 1 2 0,2 0-2 0,0-2 2 15,0 0 0-15,2-1 0 0,2-1 3 0,-1 1 7 0,2 0 1 16,3-2-1-16,0 1 7 0,3-1-1 0,0 0 1 15,0 0 0-15,3-1-3 0,2 0-2 0,-1 0-1 16,2 1 0-16,0-2-4 0,1 3 0 0,1-1-1 0,3-2 1 16,-1 2-1-16,2-1-1 0,0 1-1 0,2-1 2 15,0 0-1-15,1 1-2 0,1-1 0 0,2 0 0 16,1 2-1-16,1-2 0 0,-1 2 1 0,2 0 0 16,1 0 0-16,1-1 2 0,0 2 1 0,3 0-1 15,0 0 3-15,3 2-2 0,2 0 1 0,1 2 0 16,1 0-2-16,0 1 1 0,1-1-2 0,1 1 1 0,-3-2 0 15,2 1 0-15,-2-1-2 0,-1-1 2 0,0-1-1 16,-1 2 0-16,-1-2 1 0,-3-1-1 0,1 1 1 0,-4-3 0 16,-1 2 0-16,-1-1 1 0,-3-1 0 0,-2-2 1 15,-2 1 0-15,-1-2-1 0,-1 0 1 0,-2-1 1 16,0-1-1-16,-3 0 0 0,2-1 0 0,-1-1-2 16,0 0 0-16,-2-1 0 0,1 1-2 0,-1-3-6 15,0 2-5-15,0-3-7 0,-2-1-10 0,-1-1-82 16,-1 0-31-16,-2-1-18 0,-1 0-98 0,-1-2 4 15,-1 0-73-15</inkml:trace>
  <inkml:trace contextRef="#ctx0" brushRef="#br0" timeOffset="2483.1443">16716 2158 308 0,'0'0'13'0,"0"0"-10"0,-1 0 0 0,-1 0 3 16,1 1 2-16,0 0 3 0,0 1 19 0,0-1-2 16,0 0-1-16,-2 0 20 0,-32 15-7 0,35-16 3 15,0 0 0-15,-1 0-8 0,-1 1-5 0,1 1-1 16,0-1-1-16,0 0-6 0,0 0 3 0,0 0 0 0,-1 0-1 15,1 0 3-15,0 1 6 0,0-1 2 0,0-1-1 16,0 1 6-16,0 0-4 0,1 0 0 0,0 0 2 16,0 1-5-16,6 9-1 0,1-10-1 0,0 2-2 15,2-1 0-15,3 2 0 0,1-1 0 0,-1 0-1 16,6 2-2-16,-2-1-1 0,3 1-1 0,1 1 0 16,1-2-3-16,-2 2-3 0,3 0 1 0,1 1 1 0,-2-1-3 15,1 1 2-15,-1-2-1 0,-1 3-2 0,0-1 2 16,-1-1-4-16,-2 1-2 0,-3 0 1 0,-1-1-6 15,-2-1-1-15,-1 1 0 0,-3 0-1 0,-3-3-1 0,-1 2 1 16,1 0-1-16,-4-1 1 0,-2 0-1 0,1 0 0 16,-5 0-1-16,2-1 1 0,-1 3-2 0,-2-1 0 15,-2-1-1-15,-1 2 0 0,-1 0 0 0,0-1-1 16,-1 2 0-16,0 0 0 0,-2 0 0 0,2 2-1 16,-2 1 1-16,1-1-1 0,-1 1 1 0,0 1 0 15,0 0 0-15,-1 1 0 0,1-1 2 0,-1 0-1 16,0 1-1-16,0-1 2 0,1-1-1 0,-1 0 0 0,2 0 1 15,-2-2-2-15,1 1 2 0,1 0 0 0,0-2 0 16,2 1-1-16,-1 0 2 0,2-1 0 0,2 1 1 16,0-1-2-16,1-1 2 0,1-1-2 0,2 0 0 15,0-1 2-15,1-1-2 0,0 1-1 0,1-2 0 0,2 0 0 16,0-2-1-16,0 0 2 0,0 0-2 0,0 0 0 16,0 0-1-16,1 0-15 0,0 0-8 0,18-8-4 15,-13 2-20-15,2 1-57 0,1-3-16 0,0-2-10 16,1 1-64-16,2-2 2 0,2-2-37 0</inkml:trace>
  <inkml:trace contextRef="#ctx0" brushRef="#br0" timeOffset="3465.5596">16885 2128 163 0,'0'0'26'0,"0"0"-5"0,0 0 13 16,0 0 1-16,0 0 2 0,1 0 12 0,1 0 10 15,-1 0 3-15,0 0 2 0,0 0 9 0,0 0-1 16,0 0-4-16,2-1 4 0,-1 0-7 0,0 0-9 0,36-18-3 15,-38 19-2-15,1 0-12 0,1 0-10 0,-1 0-1 16,0-1-1-16,0 0-10 0,0 1-4 0,0 0-2 16,2 0 0-16,-1 0-5 0,0 0-1 0,35-2 2 0,-31 6-2 15,-1-1 1-15,0 1 3 0,1 1 0 0,1 1 1 16,1-2 2-16,0 2 0 0,1 0-1 0,1-2 0 16,0 4-1-16,0-2-1 0,1 0 0 0,0 0 1 15,1-1-1-15,-1 1 3 0,1 1-1 0,-2 0 0 16,2-2 4-16,-1 2-1 0,0-2 1 0,-2 1-1 15,0 1 0-15,-1-1-1 0,-1 0 0 0,0-1 0 16,-1 1-2-16,-1 0-3 0,0-2 0 0,-3 2 1 0,1-2-4 16,0 0 1-16,-1-1-2 0,0-1 1 0,-1 0-1 15,0 2 0-15,0-2 2 0,1-1-2 0,0 1 1 0,-1 0 1 16,0 0 0-16,1 0 0 0,0-1 1 0,1 1-1 16,-2-1-1-16,-1-1 2 0,0 0-3 0,0 0-1 15,0 0 1-15,1 0-1 0,0 0-1 0,0 0 0 16,1 1-1-16,-1 0 1 0,0 0-1 0,0 0 0 15,0 0 0-15,0 1 1 0,0-1 0 0,-1 0 2 16,0 0-1-16,0 0 0 0,0 0 1 0,0 1-1 16,0-1 1-16,-1 0-1 0,0 1-1 0,-18 29 1 15,12-26-2-15,1-1 1 0,-1 2-1 0,-2 1 0 0,1 0-1 16,-2 1 2-16,-1 1-1 0,1 1 0 0,-2 0 2 16,-2 1-1-16,1 1 1 0,2 1 1 0,-3-1-1 15,0 2 2-15,0 1-1 0,1-1 3 0,-5 1 0 0,4 0 0 16,-4 0 1-16,0-1-2 0,0 1 1 0,1-3 0 15,1 1-2-15,0-2-2 0,3 0 0 0,-1-1 0 16,3 0-1-16,1 0 1 0,0-3 0 0,2-1-1 16,0 1 1-16,1-2 1 0,0 0-3 0,1-2 2 15,1 1-2-15,0-2 1 0,2 2 0 0,-1-2-1 16,4-2 0-16,0 0 0 0,0 0-1 0,0 0-5 16,0 0-2-16,0 0-44 0,0 0-22 0,2-10-14 0,3 0-55 15,4 0 3-15,2-5-49 0</inkml:trace>
</inkml:ink>
</file>

<file path=ppt/ink/ink10.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27:25.442"/>
    </inkml:context>
    <inkml:brush xml:id="br0">
      <inkml:brushProperty name="width" value="0.05292" units="cm"/>
      <inkml:brushProperty name="height" value="0.05292" units="cm"/>
      <inkml:brushProperty name="color" value="#FF0000"/>
    </inkml:brush>
  </inkml:definitions>
  <inkml:trace contextRef="#ctx0" brushRef="#br0">19482 10513 827 0,'-11'-10'343'0,"0"-2"-275"0,-2 3-68 0,4 0 67 15,-3-2 71-15,2 2-115 0,-2 1-15 0,2 0-5 16,0 0 0-16,-2 0 0 0,0 0-1 0,-1 0 5 15,-2-2 3-15,-3 2 0 0,-1-1 7 0,-2 0 8 0,-2-1-2 16,-2 1 0-16,-1 1 7 0,-3 0-13 0,1 0-1 16,-2 2 2-16,-3 1-14 0,0 1-4 0,-2 2-1 15,0 2-2-15,-3 1-3 0,-1 4-2 0,0 3-1 16,-1 4 0-16,-2 2-1 0,0 5-1 0,1 4-2 16,0 2-2-16,-2 4-2 0,-3 2-11 0,1 4-7 0,-2 4 1 15,-2 4-16-15,0 4-14 0,-4 2-1 0,-1 7 1 16,2 1-13-16,-1 6 18 0,-3 1 4 0,2 3-2 15,1 0 23-15,-1 0 12 0,3 0 5 0,2 1 1 16,0-1 15-16,4 1-1 0,4 1 0 0,2 1-1 16,1 3-1-16,1 5-8 0,0 0-1 0,3 4 1 15,2 4-9-15,1 4-3 0,2-1 1 0,5 3-1 0,3-1 0 16,4-3 9-16,8-1 1 0,5-6-1 0,8-4 10 16,8-7 3-16,10-5 0 0,11-9 0 0,5-5 2 15,10-7 0-15,7-4-1 0,10-8 0 0,4-4-1 0,7-5-11 16,6-6-2-16,6-7-1 0,3-5-11 0,4-5-11 15,5-5-7-15,2-8-1 0,5-3-12 0,1-4 15 16,0-3 2-16,1-5 0 0,2-2 17 0,-1-3 8 16,-1-2 11-16,0-5 4 0,-1-3 12 0,-1-1 36 15,-3-4 6-15,-3 0-1 0,0-3 37 0,-1-2 17 16,-3-1 5-16,-5-1 6 0,-3 0 11 0,-2-1-14 16,0-2-3-16,-5 1 2 0,-4-2-20 0,-3 1-16 0,-5-1-5 15,-6 2-1-15,-4-1-19 0,-8 0-2 0,-6 2-6 16,-5 2 1-16,-8 0-6 0,-10-1 1 0,-5 3-4 15,-10 1 1-15,-6-2-3 0,-6-3-14 0,-9 1 1 0,-13-3-1 16,-6-3-14-16,-8-3-5 0,-7-1-1 0,-8-2 0 16,-9-1-5-16,-5-2 1 0,-5 2 1 0,-7 2-1 15,-2 3 2-15,0 0-1 0,-5 5 1 0,-3 3 0 16,-2 6-2-16,1 3-1 0,-2 2-5 0,-3 8 1 16,-4 5-4-16,-3 6-2 0,-1 4-2 0,-5 9-4 15,-4 6-2-15,-1 6-23 0,-3 8-1 0,-3 9 1 16,-1 5-25-16,-3 9-29 0,0 5-22 0,-3 10-23 15,0 6-37-15,-4 8 3 0,-3 6-42 0</inkml:trace>
</inkml:ink>
</file>

<file path=ppt/ink/ink1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28:27.536"/>
    </inkml:context>
    <inkml:brush xml:id="br0">
      <inkml:brushProperty name="width" value="0.05292" units="cm"/>
      <inkml:brushProperty name="height" value="0.05292" units="cm"/>
      <inkml:brushProperty name="color" value="#FF0000"/>
    </inkml:brush>
  </inkml:definitions>
  <inkml:trace contextRef="#ctx0" brushRef="#br0">17405 13359 620 0,'0'3'95'0,"0"-3"-46"0,0 0-40 0,0 0 106 16,0 0-56-16,0 0-6 0,0 0 1 0,0 0-5 15,1 0-6-15,0 0-4 0,-1 0-10 0,2 0-4 0,-1 0-1 16,-1 0 3-16,0 0-9 0,0 0-2 0,0-1-1 15,0-1 2-15,-9-13-4 0,3 11-5 0,-1-1-1 16,-1 1-1-16,0-2-5 0,0 1-1 0,0-1-2 16,-2 1 1-16,1-1-1 0,0-1 3 0,2 0 1 0,-1 1 0 15,1-1 6-15,0 1 3 0,0-1-1 0,1 0 0 16,1 0 2-16,0 1-7 0,-1-1 1 0,2 1-1 16,-2-1-6-16,0 2-3 0,2 0-1 0,-3-1 0 15,2 3-2-15,-1-2 4 0,3 3 1 0,-3-2 0 16,4 2 4-16,2 2 6 0,0 0 0 0,0 0 2 15,0-1 4-15,2-14 13 0,6 12 5 0,5-1 0 16,1 1 14-16,8 0 11 0,3 1 3 0,8 1 1 0,7-1 10 16,4 2-12-16,6 0-4 0,8 0 1 0,4 0-16 15,6-2-15-15,5 1-2 0,0-1-2 0,3 0-15 0,3-2-1 16,0 1-1-16,1-3 1 0,0 1-2 0,-3 0 7 16,-1 0 2-16,-2 0-1 0,-2 0 7 0,-4 1-1 15,-2-2-1-15,-3 3 3 0,-3-2-3 0,-2 1-1 16,-6 0-2-16,-4 0-1 0,-4-1-2 0,-7 2-2 15,-1-3 0-15,-9 1 0 0,-2 2-2 0,-8-3 0 16,-2 2 0-16,-6 0-1 0,0 2 1 0,-1-1 1 16,-3 1-2-16,-3 0 1 0,-2 2-1 0,0 0-3 15,0 0-1-15,0 0 0 0,0-2-3 0,0 1-2 0,-14-14-1 16,8 13 1-16,-4-1-3 0,-2-1 2 0,-3 1 1 16,-1 0-1-16,-2 0 2 0,-1-2-1 0,-4 2 0 15,-3-1 0-15,-3 1-2 0,1-1-1 0,-6 0-2 16,-3 0 1-16,-2 0-4 0,-2-2-1 0,-1 1 1 0,-4 0 0 15,0 0 0-15,-4-1 3 0,0 0 1 0,-1 2 0 16,-1-1 4-16,1 0 2 0,-4 1 0 0,4-1 0 16,-1 1 2-16,2-2 0 0,0 3-1 0,2-1 0 15,-2 2 1-15,3 0 0 0,-1 0 0 0,1 1-1 16,3 1 1-16,2 0 0 0,1 0 0 0,6 3 0 0,0-1 0 16,2 0 0-16,1 0 0 0,4 2 1 0,-1-1-1 15,3 2 0-15,-1 0 0 0,0-1 0 0,3 1-1 16,0-1 1-16,2 2 0 0,1-1 0 0,2 1 0 0,1-2 1 15,4 1 0-15,2-2-1 0,1 2 1 0,2-3-1 16,2 2-1-16,2-2 1 0,1-1 0 0,4-1 0 16,0 0 1-16,0 0-1 0,0 0 3 0,0 0 1 15,9 10 1-15,0-7 0 0,3 0 2 0,3 1 3 16,2 0 0-16,8 1 0 0,0 1 3 0,5 1 1 16,3-1-1-16,3 1 0 0,4 1 1 0,5-1-3 15,3 3-1-15,0-2 1 0,4 0-3 0,2 1-2 16,3-1 0-16,0 0 0 0,-1 0-1 0,-1-1 1 0,0 0 1 15,-1-1 0-15,-1 0 2 0,-2-2 1 0,-1 1 1 16,-2-3 1-16,2 0 1 0,-6 0-1 0,-2-2 1 16,-4-2-1-16,-1-1-1 0,-2-2-1 0,-4 1-1 15,-2-3-1-15,-5 0-1 0,0-1-5 0,-3-3-1 0,-5 3 0 16,-1-1-3-16,-3 0-5 0,-4-1-3 0,-4 0 1 16,-3 0-5-16,-2 1-2 0,-5-1 0 0,-3 0-1 15,-3 0-1-15,-5-1 0 0,-5 1 1 0,-1-2 0 16,-3 2 1-16,-4 1 4 0,-2-2 0 0,-3 3-1 15,-3 0 5-15,-1 1 0 0,-2 1 2 0,-1 0 0 16,-2 0 0-16,-1 3 3 0,4-1-1 0,-3 2 0 0,3-1 2 16,2 3-1-16,-1 0 0 0,1 2 0 15,1-1-1-15,-2 1-1 0,1 0 1 0,2 1-1 0,2 0 0 16,-1 1 0-16,1-1 1 0,3 2 0 0,1-2 1 0,1 2-2 16,2-1-1-16,4 0 1 0,-1 0-2 0,2 1-3 15,1-2 0-15,1 2-1 0,0-1-1 0,2-2 5 16,0 1-1-16,1 1 1 0,2-2 5 0,1-1 0 15,3 2 2-15,0-2 0 0,6-1 1 0,1 1 4 16,1-1 1-16,4 0-4 0,0 0 6 0,0 0-1 16,0 0 0-16,0 0 2 0,14-2-2 0,-3 0-2 15,1 1 1-15,6 1 1 0,0-1-2 0,2 1 2 0,2-1 0 16,3 1-2-16,-1 1 3 0,5 0-1 0,1 2 0 16,1-2 0-16,1 1-1 0,4-1-1 0,1 1-1 15,3 1 0-15,2-2-1 0,-1-1 1 0,1 1-1 16,-3-1 4-16,0 0 0 0,0-1 5 0,2-1-1 0,-3-1 1 15,-1 1 4-15,-3-1-6 0,2 0 3 0,1 0-2 16,-2 0-5-16,0 1-2 0,-2 1-1 0,-1 0-1 16,-3 0-2-16,-3 0 0 0,-2 1-1 0,-3 0 0 15,-2 0-1-15,-3 0 1 0,-2 0 0 0,-5 0 0 16,0 0 1-16,-2 0 0 0,-2 0 0 0,0 1 0 16,-2-1 0-16,-3 0-2 0,0 0-1 0,0 0-1 15,0 0-2-15,-10 1-4 0,3-1 0 0,-5 0 0 0,-2-1-4 16,-3 1 0-16,-5 0-1 0,-4 0-1 0,-1 0 1 15,-4 1-3-15,-5 0 0 0,-2 1 1 0,-4-1-3 0,0 2 6 16,-2-2-3-16,-1 0 2 0,-2 0 5 0,-2 0 5 16,0 1 0-16,0-1-1 0,2 1 6 0,1-1-2 15,0 1 2-15,2 1-1 0,2 0-1 0,4 1-3 16,3-2 1-16,1 1 0 0,2 2-3 0,3-1 5 16,1 0 0-16,4 0-2 0,1-1 6 0,1 1 1 15,4-2 0-15,2 1 1 0,1 0 0 0,2-2 0 16,4 1 0-16,0-1 1 0,3 1 0 0,1-2 3 15,1 2 0-15,4-2 0 0,0 0 2 0,0 0-3 0,0 0 0 16,0 0 1-16,0 0-4 0,6 7-1 0,3-5 0 16,1 0-1-16,1 2-1 0,3-1 1 0,1 1-1 15,4 0 1-15,0 1-1 0,2-1 6 0,1 1-1 16,2-2 0-16,4 2 4 0,0 0 0 0,4-2 0 0,2-1 2 16,1 2-1-16,3-2 0 0,2 1 1 0,1-1-1 15,1-1 1-15,1 0-3 0,-1-1 2 0,0 1-1 16,1-1-3-16,-2 0 0 0,1-1-1 0,-1 0-1 15,0 1 0-15,-3-1 0 0,1-1-2 0,0 0 1 16,-4 0-1-16,0 1-1 0,-1 0 1 0,-4-2 0 16,-1 1 0-16,0 1 0 0,-4 0-1 0,-3-3 0 0,0 2 0 15,-3-1-1-15,0-1 1 0,-4 1-1 0,2-2 0 16,-4 2 0-16,-1-2 0 0,-1 2 0 0,-2-1 0 16,-1 2-1-16,-3-3 0 0,-2 3 0 0,-1 0-2 0,-2-2-1 15,0 2 0-15,-1-1-1 0,-1 0-1 0,-1 1-2 16,-1-1 2-16,-2 1-2 0,1 0-1 0,-2 0 2 15,0-1 0-15,0 1 0 0,-1 0 2 0,-2-1 0 16,2 1 0-16,-1 0 1 0,0-1 0 0,-1 0 0 16,-2 1-1-16,-1-2 0 0,2 2 0 0,-2 0-2 15,-1-1-1-15,-2 1-2 0,-2 0-2 0,-3-1-2 16,-3 2 0-16,-4-1-1 0,-1 1-3 0,-2-2-1 0,-3 2 0 16,-1-1 2-16,-2 0-2 0,1 0 5 0,2 0 0 15,-1 0-1-15,2 0 6 0,-1-2 3 0,1 2 0 16,-1-1 1-16,1 1 2 0,1 0-1 0,-1 0 2 15,0 0 0-15,0 1-1 0,0 1 1 0,1 0-1 16,2 0 1-16,-1 0 0 0,0 3 1 0,2-1 0 0,0 0-1 16,2 2 1-16,0-1 0 0,2 1 0 0,-2-1 0 15,2 0 0-15,-1 1 0 0,1-2 1 0,1 1-1 16,-2-2 1-16,3 0 2 0,0 0 0 0,1-1-1 16,4 0 3-16,1 0 4 0,1-1-2 0,2 1 1 15,1-1 1-15,2 0 1 0,1-1 0 0,3 1 2 16,0 0-3-16,2 0 0 0,1 1 0 0,4 0 0 0,0 0-1 15,0 0-3-15,0 0 0 0,0 0-1 0,0 0-4 16,0 0 3-16,7 1-1 0,0-1 1 0,2 2 1 0,2 0 3 16,1 0 2-16,4 0 0 0,2-1 2 0,3 3 1 15,0-2 0-15,5 2 1 0,0-2-1 0,2 1 0 16,1 1-1-16,-2-1 1 0,3 1 0 0,2-1-1 16,-2 1 0-16,0-2 1 0,2 1-1 0,0 0-1 15,3-1 1-15,0 0-1 0,0-1-1 0,1 1 1 16,1-1-2-16,0-1 1 0,-1 0-1 0,0 0-1 15,1-3 0-15,-1 2 0 0,2-2-2 0,-1 1-2 16,-2-2 2-16,1-1-1 0,0 2-1 0,-1 0 1 0,0-1-1 16,1 1 0-16,-4-1 1 0,-1 0 0 0,-1 0-1 15,0 1 0-15,-3 0 0 0,-3 0 0 0,-2-1-1 16,-4 1 0-16,0 1 0 0,0-1 0 0,-5 0 0 16,-5 1 0-16,5-1-1 0,-3 1 1 0,0 0-1 15,-2-1 0-15,0 1 0 0,1 1 0 0,-3-1 0 0,3-1 0 16,-4 1 1-16,1-1-1 0,0 0 0 0,-3 1 0 15,3 0 0-15,0-1-1 0,-2 2 0 0,2-1 0 16,0 1 0-16,1 1 0 0,-3-1-1 0,3-1 1 16,-1 2-1-16,-1-1 0 0,-1 1 0 0,1 0 0 15,0 0 0-15,-2 0 0 0,1-1 0 0,0 1-2 0,0 0 2 16,-2 0-1-16,-2 0 1 0,0 0-1 0,0 0-1 16,0 0 0-16,0 0-1 0,0 0 1 0,0 0-1 15,0 0 1-15,0 0-4 0,0 0 2 0,0 0-1 0,0 0-1 16,-1 1 1-16,0-1-1 0,-1 1-2 0,1-1 0 15,0 2 3-15,-1-2-1 0,0 0 1 0,-35 8 0 16,37-8 0-16,-2 0 1 0,1 0 0 0,0 0-3 16,0 0-2-16,-31 0-3 0,25 0-4 0,0 0-14 15,0 0-8-15,-2-2-4 0,0 2-18 0,-1-2-45 16,1 1-8-16,0-1-2 0,-3-1-46 0,1 1-31 16,-2 0-13-16,-2-1-9 0,-1 0-28 0,0 2 0 15,-5-1-15-15</inkml:trace>
  <inkml:trace contextRef="#ctx0" brushRef="#br0" timeOffset="617.6765">17364 13095 936 0,'-16'-2'119'0,"-2"2"-117"15,4 0 29-15,-1-1 61 0,0 0-18 0,3 0-95 16,-2 1 5-16,4-1 0 0,-2-1-4 0,4 1 11 16,0 0 7-16,1 0 2 0,1 0 4 0,2-2 9 0,-1 1 17 15,2 0 1-15,3 0-2 0,-3-1 18 0,2 0-3 16,1 3 5-16,0 0 2 0,0 0-2 0,0 0 5 16,0 0-3-16,0-1 1 0,1-1 3 0,0 1-6 15,1 0-1-15,-1 0 1 0,27-12-9 0,-21 12-8 16,3 0-2-16,1 0-1 0,0 1-9 0,1 0-5 15,1-1-3-15,1 1-1 0,2 0-6 0,0 1-1 16,2 1-1-16,3 0 0 0,2 1 0 0,1 0 2 0,3 2 1 16,2-1 2-16,0 2 3 0,1-2 7 0,1 1 2 15,2 1-1-15,1 1 9 0,1-1 0 0,2 0 1 16,2-1 1-16,2 0 0 0,4 1-5 0,-1-2 1 16,-1 1 0-16,1 0-5 0,0-1 0 0,-1 1-2 15,-3-3 0-15,1 2-1 0,-2-2-5 0,-3 0 0 0,1-1 0 16,-2 1-4-16,-2-2-1 0,1 0 0 0,-2 0-2 15,-1-2-1-15,1 1 1 0,-3 0-2 0,-1-1 1 16,-2-1-1-16,0 2 0 0,-1-2-1 0,-3 1 1 16,0-2 0-16,-1 2-2 0,0-2 1 0,-1 2-1 15,1-1-1-15,-3 0-1 0,2 1 0 0,0 0 0 16,-3-1 0-16,-1 1-1 0,-2 0-1 0,0-1 0 0,-3 0 0 16,1 0-2-16,-3 1-3 0,-1 0 0 0,-2-1-2 15,-3 0-9-15,2 1-3 0,-3-1 1 0,-1 0-10 0,1 1-8 16,-6-2-3-16,1 1 0 0,-3-2-7 15,-3 0-3-15,-2 0-1 0,-3-1-3 0,-2 0-1 0,-1 0-15 16,-4-3-1-16,-3 3 0 0,0 0-14 0,-2-1-2 16,1 1-3-16,0 2-4 0,-1-2 0 0,-2 2 2 15,-1 1 0-15,0-1-3 0,-3 2 3 0,-1 1-21 16,-1 0-6-16,-5 1-2 0,-1 0-22 0,0 1 0 16,0 2-16-16</inkml:trace>
  <inkml:trace contextRef="#ctx0" brushRef="#br0" timeOffset="949.3662">17787 13089 172 0,'-39'8'60'15,"-1"0"2"-15,5-1 0 0,-3 1 19 0,0-1-4 16,2 1 0-16,0-1 16 0,2-2-6 0,-1 2 0 16,3-2 3-16,1-1-12 0,1 0-10 0,2-1-3 0,3 0 0 15,0-2-12-15,3 0 0 0,3-1 0 0,3-1 0 16,2 0 0-16,0 0 6 0,5-2 0 0,2 1 0 16,2 1 4-16,5 1-8 0,0 0 0 0,0 0 2 15,0 0-10-15,4-4-1 0,5 5 2 0,4 1-2 16,3-1 1-16,6 1 6 0,3 2-3 0,5-1 3 15,5 2 3-15,3 0-4 0,3 1-2 0,5 1 2 0,1 1-8 16,5 0-4-16,1 1 2 0,4 1 0 0,-2-1-3 16,3 0-3-16,1 0-3 0,-1-1 0 0,1-1-4 0,1 0-9 15,0-2-2-15,0-1 1 0,-1-1-11 0,0-1 8 16,-3-1-1-16,1-1-4 0,-4 0 8 0,-3-2-8 16,-3 0 1-16,-6-2 3 0,1 2-8 0,-6-3-3 15,-2 1-2-15,-3-2 0 0,-2 1-2 0,-4 1-1 16,-3-3-2-16,-2 2-3 0,-5-1-2 0,-3 2-12 15,-2-1 0-15,-5 2-2 0,-1-2-11 0,-3 0-13 16,-2 1-6-16,-4-2-3 0,-1 0-12 0,-2 2-37 16,-2-2-18-16,-3-1-16 0,-1 0-42 0,-3 0 2 15,0 0-39-15</inkml:trace>
  <inkml:trace contextRef="#ctx0" brushRef="#br0" timeOffset="3334.9569">20059 14284 759 0,'-8'0'103'0,"0"-1"-101"16,0 1 43-16,-1-1 47 0,1-2-12 0,-2 1-66 15,0-1 14-15,0-1-1 0,-3 0-2 0,5 0 14 0,-3-2 0 16,2 1 3-16,0-2 3 0,0 0-2 0,0 0 7 15,1-1-4-15,1 0 0 0,0 1 3 0,-1-1-8 16,1-1 2-16,0 2 0 0,1 0-10 0,-1-1-10 16,2 2 0-16,-1-1-1 0,1 0-10 0,2 1-2 15,-1 2-1-15,2-2 1 0,-1 1-2 0,3 2 6 16,0-2-1-16,2 2 0 0,1-1 7 0,3 0-1 16,2 0 2-16,3 1 1 0,4 0 0 0,4-1 10 15,5 2 2-15,3 0 2 0,3 1 9 0,5 0 5 16,3 1-2-16,5-1 2 0,2 1 1 0,1 0-10 0,5 1 0 15,4 1 0-15,-1 1-11 0,2 0 0 0,0 1-3 16,1-1 0-16,-1 0-1 0,1 0-4 0,-2 1 0 16,-2-2-1-16,2 1-5 0,-3-2-2 0,0 0 0 0,-1-1-1 15,-3 0-2-15,2-1-1 0,-4-1-1 0,-2-2 0 16,-3 0-1-16,0-2-1 0,-2 1 0 0,0 0 0 16,-4-1-1-16,-3-1 0 0,-3 1 1 0,-3-1-2 15,-2 2 1-15,-1-1-1 0,-3 1 1 0,-5-1-2 16,-1 2 0-16,1 0-1 0,-2 1-1 0,-2-1 1 15,-1 2-2-15,0 0 1 0,-2-2-2 0,-1 3 0 16,0 0 1-16,-4 0-1 0,0 0-1 0,-3 1-1 0,0 0-2 16,0 0-3-16,0 0-2 0,0 0 0 0,0 0-5 15,0 0-4-15,0 0-2 0,-8-1-1 0,0 2-5 16,-1-1 0-16,-1 2 0 0,-3-2 1 0,-2 0 1 0,-2 1 3 16,-2-1-2-16,2-1 1 0,-6 1 3 0,0-1-4 15,-4-1 1-15,0 0-1 0,-2 0-3 0,-1 0 0 16,-1 0-1-16,-3 0 1 0,1 0 1 0,0 1 3 15,-1 1 0-15,1-1 0 0,-3 1 4 0,1 0 3 16,-2 0 3-16,-1 2-1 0,1 0 5 0,-1 0 1 16,0 0 1-16,-2 0 1 0,1-1 2 0,0 2 1 15,1-2 0-15,0-1 0 0,2 0 2 0,-1 0 0 0,1 0 0 16,0-1 0-16,0-1 1 0,0 0 1 0,0 1-1 16,2-1 1-16,-2-1 1 0,1 1 0 0,2 1-1 15,-1 0 0-15,3 0-1 0,0 1 1 0,3-2 0 0,2 2 0 16,2 0 0-16,1 0 0 0,2 0 0 0,-1 0 1 15,2 0-1-15,3 2 1 0,-1-2-2 0,1 1 1 16,1 0 0-16,-1 0-2 0,1 0 3 0,2 0-2 16,1 2 0-16,1-1 1 0,0 0 0 0,1 1 1 15,1-1-1-15,2 1 1 0,0-2 1 0,1 3 1 16,2-3-1-16,0 3 8 0,0-2-1 0,2-1 1 0,1 1 6 16,-1-1-1-16,3-1 0 0,0 0 1 0,0 0-1 15,0 2-4-15,0-1 2 0,10 14-2 0,-4-13-1 16,3 2 0-16,0-2 0 0,3 1 1 0,5 1 0 15,0-1 0-15,4 0 1 0,3-1 0 0,0 2 0 0,3 0-1 16,1-1-1-16,1 1 2 0,2-1-3 0,0 1 1 16,3 1-1-16,2 0 0 0,-1-1 0 0,5 1-1 15,-2 0 0-15,2 1 0 0,-1-1-2 0,0 1 1 16,1-2 0-16,-2 0-2 0,2 0 1 0,-2-3-2 16,2 1 1-16,0-2-1 0,-1 0-2 0,2 0 0 15,1-1 0-15,-1-1-1 0,2-2 1 0,-2 2-1 16,-3-1 0-16,2 0 1 0,-2-1-1 0,-1 0 0 15,-3 2-1-15,-3-2 0 0,-1 1-1 0,0 1 1 0,-2-2 0 16,-5 2 0-16,-1 0 0 0,-4-2-2 0,-3 2 0 16,-1-2 0-16,-2 3-2 0,-3-2-5 0,-2 0 0 15,-1 1-1-15,-3 0-3 0,-1-2-3 0,-1 1 1 16,-1 1-1-16,-1-2-2 0,-1 1 2 0,-3-1-1 0,-2-2 0 16,1 3 0-16,-2 0 1 0,-2-1-2 0,-2-1 1 15,-1 1 0-15,-1 0-5 0,-1 0 1 0,-1 0-2 16,-2 0-3-16,-2-1 1 0,0 0 1 0,-2 2-1 15,-1-2 1-15,1 2 5 0,-1 0 2 0,0-1-1 16,-1 2 5-16,-1 1 0 0,-2-1 1 0,2 1 1 16,-3 1 0-16,1 0 1 0,-3 0 0 0,0 1 0 0,2 2 1 15,0-2 1-15,1 0-2 0,-2 1 1 0,1-2-1 16,0 2 2-16,3 0 1 0,1-2 0 0,-2 1 3 0,1 0 0 16,0-1 2-16,2 0 0 0,-3 0 2 0,2 0 0 15,-2-2-1-15,-2 0 1 0,3-1-1 0,-2 0 0 16,2-1 0-16,-2 1-1 0,3-1 1 0,0 1 0 15,0 1 0-15,1-2 0 0,-1 2 0 0,1-2-1 16,1 1 0-16,1-1 2 0,0 2-2 0,1-1 1 16,3-1 0-16,2 0 0 0,-2-1 0 0,1 2 1 15,-1-2 0-15,4 0 0 0,0 2 1 0,-2-1-1 16,2 0-1-16,-2 0 2 0,5 1-1 0,-1-1 0 0,2 1 0 16,0 1 0-16,1-1 0 0,1 1 1 0,1 1 0 15,2 0 0-15,0 1 1 0,0-1 1 0,4 1 0 16,0 0-1-16,0 0 2 0,0 0 0 0,0 0-1 0,0 0 2 15,0 0-1-15,0 0-1 0,0 0 2 0,0 1 0 16,0 0-1-16,0 0 1 0,0 0 1 0,0 0 0 16,12 19 1-16,-6-17 0 0,2 1-1 0,1 0 2 15,3 0 0-15,2 1 3 0,2-2-1 0,0 2 0 16,2-1 3-16,3 1 0 0,1-2 0 0,2 2 0 16,4 1 1-16,1-2-1 0,1 0-1 0,5 0 0 0,1 1-2 15,2-2-2-15,5 1 0 0,3-1 1 0,-1 0-4 16,1-1-1-16,0-1 0 0,-1-1 0 0,4 0 0 0,-1 0 2 15,-2 0 0-15,-1-2 0 0,1 0 3 0,0-1 1 16,0 1 0-16,-3 0 1 0,-3-2-1 0,0 2-1 16,-3 0-1-16,-3-2 0 0,1 2-2 0,-4-2-5 15,-2 1 2-15,-2-1 0 0,1 1-4 0,-3-1 0 16,-2 1 1-16,-3 0-2 0,-4-1 1 0,-1 1 0 16,-1-1-1-16,-2 1 1 0,-2-1-1 0,-1 2 1 15,-2-2-1-15,0 2 0 0,-2 0 1 0,-1 0-1 16,0-1 0-16,-1 2 0 0,-1 0-2 0,-2 1 0 15,0 0 0-15,0 0 1 0,0 0-1 0,0 0 0 0,0 0-1 16,0 0 1-16,0 0-1 0,0 0-1 0,0 0 0 16,0 0-1-16,0 0 0 0,0 0 1 0,0 0-1 15,0 0-1-15,0 0 1 0,0 0-1 0,0 1 1 16,0 0 0-16,0 0-1 0,0 1 1 0,0-1 1 0,0 0 0 16,0 1 0-16,0 0 3 0,10 33-2 0,-6-29 1 15,1 0 2-15,1-1 0 0,-1 0-1 0,2 2 1 16,0-1 0-16,0-2-1 0,1 1 1 0,0-1-1 15,0 1 0-15,-1-3-6 0,1 3-2 0,-2-4-2 16,1-1-6-16,-1 1-13 0,-2-1-7 0,-1 0-2 16,0-1-16-16,2-1-35 0,-3-3-7 0,-2-2-11 0,0-1-36 15,-1-4-165-15,-4-3 240 0,-2-4-98 0,-5 0 167 16</inkml:trace>
  <inkml:trace contextRef="#ctx0" brushRef="#br0" timeOffset="4100.4338">19937 14120 825 0,'10'-5'154'0,"1"-2"-152"16,0-1 76-16,1-2 113 0,-2 0-75 0,2-2-108 15,-1 1-17-15,2-2-11 0,-2 1 0 0,1-1-16 0,-1 0-11 16,0 3 0-16,-3 1-1 0,0 1-5 0,-2-1 30 16,-1 4 4-16,0 0-2 0,-1 2 36 0,-2 0 19 15,-2 3 8-15,0 0 2 0,0 0 21 0,0 0-3 16,0 0-2-16,0 0 1 0,0 0-7 0,0 0-13 16,0 0-4-16,0 0 0 0,-1 1-16 0,0 1-8 15,-1-1-2-15,1 0-1 0,0 0-8 0,0 0 0 16,0 0-2-16,0 1 0 0,-1 0-2 0,0 0-3 0,-29 34-3 15,26-31-1-15,2 0-4 0,-1 1-9 0,0 0 1 16,-1 0 0-16,3-1-8 0,-2 1 5 0,2 1 3 16,1-1-1-16,-2 0 7 0,0-2 5 0,3 3 3 15,0-2 0-15,0 0 7 0,0 1 1 0,-1-1 1 0,1 1-1 16,1-2 3-16,0 1 0 0,-1-1 0 0,-1 0 0 16,1-1 0-16,1 0 2 0,2 0 0 0,-2-1 1 15,2 0 1-15,2 0 6 0,2-1 0 0,0 2 1 16,2-1 5-16,5 0 11 0,1 0 2 0,4 1 1 15,2-1 10-15,6 0-3 0,2-1 0 0,5 0 2 16,5 2-6-16,4-1-6 0,2-2-3 0,2 0 0 16,3 0-9-16,2-2 2 0,1-1 0 0,0 1-1 15,0-1 1-15,-1 0 3 0,1 1 1 0,-4 1-1 0,0-1 3 16,-4 0-2-16,-3 2 1 0,-3-1-1 0,-2 1-2 0,-3 0-3 16,-5 0-1-16,-5 0 0 0,-1 0-3 0,-2 1-3 15,-5-1-1-15,-2 2 1 0,-5-1-4 0,-1 0-3 16,-3 0-2-16,-5-1 0 0,0 0-4 0,0 0-4 15,0 0-2-15,0 0 0 0,-14 9-5 0,4-6-4 16,0 0 0-16,-5-1-3 0,1 2-3 0,-1-2-13 16,-1 0-5-16,0 1-3 0,-1-2-15 0,-1 0-63 15,1 0-54-15,1-1-53 0,-6 0-88 0,-2 0 6 16,-2-2-106-16</inkml:trace>
  <inkml:trace contextRef="#ctx0" brushRef="#br0" timeOffset="6332.8142">17893 11385 1294 0,'0'-3'52'0,"1"0"-17"0,0 2-1 0,0-2-1 16,0 3-25-16,-1 0-8 0,0 0 1 0,0 0 2 16,0 0-1-16,0 0 0 0,0 0 2 0,2 0 9 15,-2 0 2-15,0 0 0 0,0 0 9 0,0 0 3 16,0 0 2-16,0 0 3 0,0 0 2 0,0-1-1 15,0 0-1-15,0 0 1 0,-2 0-3 0,1 0-4 16,0-1-1-16,0 1-1 0,0-1-5 0,0 0-6 16,0-1-1-16,-1 1-2 0,0 0-6 0,0-1-3 0,-1 1-1 15,1 0 0-15,0 1-3 0,0 0-1 0,-1-1 0 16,1 1 0-16,0 0 0 0,-1 1 0 0,-29 1 2 16,31 7-1-16,-1 2 2 0,0 0 2 0,1 1 1 0,-1 2-1 15,2 1 4-15,-1 2 2 0,1 3-1 0,-1 0 0 16,1 4 2-16,0 1-2 0,1 4 4 0,1 2-2 15,-1 1 0-15,2 4 0 0,-1 0 1 0,1 4-2 16,1-1 1-16,-1 2-1 0,1 1-2 0,-1 1 2 16,2 1-4-16,-1-2 1 0,2 2-1 0,0-1 1 15,0 0-1-15,1-1 1 0,1 0 1 0,2-3-1 16,-2 0 1-16,3-2-1 0,-1-2 1 0,-1-2 0 0,1 0-1 16,1-4-1-16,-3 1 2 0,1-2-2 15,0-2 1-15,-1-1-1 0,-1-1 1 0,0-2-1 0,0 0 0 16,-2-2 2-16,1-1-3 0,-2-2 2 0,0-1 0 0,0-2 1 15,0-1 2-15,-2-3 0 0,-1 1 1 0,1-2 3 16,1-1 1-16,-2-2-1 0,-1 1 4 0,1 0-3 16,0-3 1-16,2 2 0 0,-3-1-3 0,0-2-2 15,0 2 1-15,0-4-2 0,0 0-1 0,0 0-1 16,0 0-1-16,0 0-1 0,0 0-1 0,0 2-1 16,0-1 0-16,0-1 0 0,0 1-1 0,0 0 0 15,0 0 0-15,0 0 0 0,0 1 0 0,0-1 0 16,0 0 0-16,0 0 0 0,-2 0-1 0,1 0 1 0,0 0-1 15,0 2 1-15,0-1 0 0,0 0 0 0,-1 1 0 16,-12 34-1-16,14-37 1 0,0 1-1 0,0 0 1 16,-5 21-1-16,4-15 0 0,1 0 0 0,-1 2 1 0,-1-1-1 15,1 0 0-15,0 2 0 0,1 1 1 0,0-1 0 16,0 2 0-16,-1-1 2 0,1 2 0 0,0-1 0 16,0 2 1-16,1 0-1 0,-1 0 0 0,-2 0 0 15,2 1 0-15,1 0-2 0,0-1 2 0,-2-1-2 16,1 2 2-16,0 0-2 0,0-1 1 0,0-1-2 15,0 0 0-15,1-1 4 0,0-1-1 0,2-1-2 16,-2-1 4-16,-1-1-1 0,1-1-2 0,0 0 6 16,0-2-5-16,0-1 1 0,2 1 0 0,-4-4 0 0,1 3-1 15,0-4 2-15,0 0 1 0,0 0-1 0,0 0 2 0,0 0 0 16,0 0 0-16,0 0 1 0,0-2 0 0,0 1-1 16,8-19 0-16,-7 12-1 0,0-2 0 0,-1-1-2 15,2-3-1-15,-2 0-1 0,1-2-1 0,2-1-2 16,-2-4-1-16,1 0 0 0,-1-2-3 0,2 0-1 15,-2-1-1-15,1 0 0 0,0-1 0 0,-1 2 2 16,2-1 2-16,-2 1-2 0,0 0 4 0,-1 0 1 16,1 0 1-16,-1 0 0 0,0 0 2 0,0-1 1 15,0 1 0-15,-1-3 0 0,1 1 1 0,-1-2 1 0,1 0 0 16,0-1 1-16,0 0 1 0,0 1-3 0,-1-2 0 16,1-1 1-16,-1 2-3 0,-1-2-2 0,1 3-4 15,-2-3 1-15,1-2-5 0,0 1 3 0,1 0 0 0,0 0-1 16,-1-1 2-16,2 1 0 0,0-2 4 0,1 3 0 15,-1 2 0-15,0-4 0 0,0 5 1 0,2-2 0 16,-1 0 0-16,-1 1 0 0,0 0 0 0,0 0 1 16,0-1-1-16,0 0 1 0,-2 2-2 0,-3 0 1 15,2 1-1-15,0 0 0 0,-2 2 0 0,-1 2 0 16,-1 1-2-16,2 2 0 0,-4 0 0 0,4 2 0 16,-3 1-1-16,0 0 1 0,1 0 0 0,1 1-1 0,0 1 1 15,0 0-1-15,3 0 1 0,-3 1 1 0,3 0-2 16,0-1 1-16,1 1 0 0,1 0 1 0,0 1 0 15,0 0 1-15,1 1 0 0,-2-1-1 0,2 3 1 0,-1 0-1 16,0-1 1-16,0 2 0 0,-1 1-2 0,1 2-3 16,-2-1 2-16,2 1-1 0,0 2-1 0,0-2-2 15,1 5-1-15,0 0 0 0,0 0-1 0,0 0 0 16,0 0 1-16,0 0-1 0,0 0 1 0,0 0-1 16,0 0 2-16,-1 0 0 0,-1 0 0 0,1 0 2 15,0 1 0-15,0 1-1 0,1-1 3 0,0 0 2 0,0 1 0 16,0 0-1-16,0 1 2 0,0-1 0 15,0 0 0-15,0 1 1 0,0-1-1 0,0 0-7 0,0 1-6 16,0-1-2-16,0 0-11 0,0 1-25 0,0-1-4 16,0-1-2-16,0 0-27 0,0 0-36 0,0 0-13 15,0 2-8-15,0-1-38 0,-6 33 2 0,5-26-30 0</inkml:trace>
  <inkml:trace contextRef="#ctx0" brushRef="#br0" timeOffset="7415.6018">17889 13176 878 0,'0'0'112'0,"0"0"-35"0,0 0-1 0,0 0-20 16,0 0-22-16,0 0-17 0,0 0-17 0,0 0 1 15,0 0 2-15,0 0 1 0,2 0 2 0,-1 0 10 16,0 0 2-16,0 0 4 0,0 0 9 0,0 0 21 16,0 0 2-16,1 0-1 0,-2 0 20 0,0 0-7 15,1 0 1-15,-1 1 2 0,0-1-12 0,0 1-13 16,0 1-7-16,1-1 2 0,-1 0-18 0,9 21-7 0,-8-16-2 15,0 3-2-15,1 1-7 0,-1 2 0 0,0 2 0 16,0-1 0-16,-1 2 0 0,2 1 1 0,0 3-1 16,-2-2 0-16,2 2 1 0,0 0 0 0,0 0 1 15,2 0 1-15,-3 2 0 0,0-1 3 0,2-1 1 0,-2 1 0 16,0-2 3-16,0 0 0 0,0-1-1 0,-1-2 2 16,1 0-2-16,-1-4 0 0,0 2-2 0,0-3 1 15,0 1-2-15,0-2-2 0,0 0-1 0,0 1 0 16,-1-4-3-16,1 4-1 0,0-2 0 0,0 1-1 15,0-1-1-15,1 0 0 0,-2 0 1 0,1 0-1 16,0 0 0-16,-1-1 2 0,0 0-1 0,-1-1 1 0,0 0 0 16,1-1 1-16,0 0 0 0,1 0 0 0,-1-1 1 15,0 0-2-15,0-2 1 0,-1 1 1 0,1 0-1 0,1-3-1 16,0 0 2-16,0 0-1 0,0 0 0 0,0 0 1 16,-1 0-1-16,0 0 0 0,0 0 0 0,0 0 1 15,0 0-1-15,-1 0-1 0,-28 8 1 0,21-9-1 16,0 0 1-16,-4 1-1 0,-1-3-1 0,-2 2-1 15,-2 0 0-15,-6 0 0 0,-2 0-1 0,-3-1-2 16,-2 1 1-16,-6 0 0 0,-2 0-1 0,-7 1 1 16,-1 0 1-16,-5 0-1 0,-2 1 1 0,-4 0 0 15,-2 3 0-15,3-1 0 0,-6 2-1 0,2-1 2 16,0 2 0-16,1 1 0 0,1 0 0 0,2 2 0 0,0-1 0 16,5 2 0-16,3 0 0 0,1 0 0 0,1 1 1 15,2-1 0-15,1 2 0 0,2-1 0 0,3 0-1 16,-2 0 1-16,3-1 0 0,2 0 0 0,4 0 0 0,1-2 1 15,3 0-1-15,2 0 0 0,1-2 0 0,5-1 0 16,0-1 0-16,3 0 1 0,2-1-1 0,1-1 1 16,0 0 0-16,3-2 1 0,0 0-1 0,0 0 1 15,1 0 0-15,-1 0 0 0,3-2-1 0,2 1 1 16,-1 0-1-16,3 1-1 0,-1-1-1 0,3 0 1 16,-2 1-1-16,4 0-1 0,0 0-1 0,0 0-1 15,0 0-2-15,0 0-6 0,-1 0-3 0,0 0-3 16,0 0-8-16,0 0-27 0,1 0-10 0,0 0-6 0,0 0-30 15,0 0-87-15,0 0-45 0,0 0 68 0,7-8 163 0,3 7-138 16</inkml:trace>
  <inkml:trace contextRef="#ctx0" brushRef="#br0" timeOffset="8301.1566">17862 13817 705 0,'0'0'142'0,"0"0"-140"0,0 0 102 15,1 0 56-15,0 0-13 0,0 0-65 0,0-1-15 0,0 0-8 16,1 0 0-16,-1 0-20 0,0-1-13 0,0 1-4 16,0 0-2-16,0 0-13 0,1 0-3 0,0 0-1 15,0-2-1-15,32-27-2 0,-26 27 5 0,0 2 2 0,4-2 1 16,-1 2 6-16,4 0 10 0,0 1 0 0,0 0 1 15,3 0 10-15,2 1-6 0,1 0-1 0,-3 1 2 16,4-1-9-16,-1 0-5 0,1 0-1 0,-1 0-1 16,-1 0-6-16,2-1 0 0,-2 1 0 0,-2-1 0 15,0 2 1-15,0-2 4 0,-2 1 1 0,0-1 0 16,-2 1 5-16,-1 0 0 0,0-1 0 0,-1 1 1 16,-3-1-2-16,0 0-2 0,-1 1-1 0,2-1 0 15,-2 2-3-15,0-2-4 0,-1 1 1 0,0-1-2 0,1 1-3 16,-1 0-1-16,1 0-1 0,-3 0 1 0,2 0-3 0,-1 1 3 15,0 0-2-15,1 0 2 0,-1-1 1 0,-2 2-1 16,2-1 0-16,-1 0 0 0,0 2-1 0,0-1 1 16,-2 1 0-16,3-1-2 0,-1 1 1 0,-3 0 0 15,-1 2 0-15,2 0 1 0,-2-1-1 0,2 4 2 16,-3-1-2-16,-2 2 1 0,1 2 0 0,0 0-1 16,-1 2-1-16,1 2 2 0,0 3-3 0,1-1 1 15,-1 3 0-15,1 2 0 0,0 1 1 0,0 3 0 16,0 0 0-16,2 3 1 0,-2 1 0 0,0 3 2 15,1 0 2-15,-1 4-1 0,0 2 3 0,2 0 4 0,-1 2 2 16,-1-2 0-16,0 3 5 0,0-2 5 0,0 2-1 16,1-2 1-16,0 0 4 0,0-3-4 0,0 0 1 15,2-1 0-15,-2-2-5 0,-1-1-5 0,1-3-2 16,-1-1 0-16,0-3-7 0,0 1-1 0,0-4-1 0,-1-3 0 16,1-1-1-16,-1-2 0 0,-1-3-1 0,1-1 0 15,-1-3 1-15,0 1-6 0,-1-5-3 0,1 0-7 16,0-1-7-16,-1-3-27 0,0-1-7 0,3-2-7 15,0 0-32-15,-1 0-54 0,-16-12-40 0,10-1-8 16,-4-3-76-16,0-8 3 0,-2-6-54 0</inkml:trace>
  <inkml:trace contextRef="#ctx0" brushRef="#br0" timeOffset="9165.3974">16356 13879 845 0,'-5'0'117'0,"1"0"-33"0,0 0 0 0,1-1-23 16,-2 1-29-16,0-1-18 0,0 1-23 0,0 0-34 16,1-1-8-16,-1 1-1 0,1-1-39 0,-1 0-15 15,1 1-3-15,0-2-1 0,-1 2-14 0,1 0 33 16,-1 0 6-16,0 0 2 0,1 0 38 0,-1 0 35 15,1 2 12-15,-3-1 9 0,2 1 37 0,-1-1 19 0,3 0-1 16,-2 2 6-16,1-2 13 0,-2 0-25 0,1 0-5 16,3 1 1-16,-3 0-30 0,1-1-15 0,-1 1-9 15,-3-1-5-15,1 2-19 0,0-1-25 0,0 0-2 0,0 2 2 16,0-2-27-16,0 0 21 0,-1 2 2 0,4-2-4 16,-1 0 25-16,-1 2 26 0,3-2 9 0,-2 1 7 15,1 0 27-15,0-1 13 0,3 0 3 0,-1 1 1 16,1-1 12-16,0 1-7 0,-1 1-1 0,-2-1 0 15,4 3-10-15,0 1-5 0,0-1-2 0,-1 3 2 16,-1 0-6-16,2 3 0 0,0 1 1 0,4 1 1 16,-4 3 2-16,-1 1 7 0,1 3 1 0,-1 1 0 0,-1 2 7 15,0 1 4-15,0 3-1 0,-3 0 0 0,3 2 2 16,-2 1-3-16,2 2 0 0,-1-1 0 0,-1 1-4 16,1-2-2-16,-1 1-1 0,1 0-1 0,1 0-2 0,-1-2-5 15,0 0-1-15,2-1-1 0,-2 0-6 0,2 0-4 16,-2-1-3-16,3-1 1 0,-1 0-8 0,-2-1-3 15,3 1-1-15,-3 0 1 0,3-2-4 0,0 0-2 16,0 1 1-16,-1-3-2 0,0-1-1 0,1-2-1 16,-2-1-2-16,2-3 0 0,0-1-2 0,-1-2-1 15,1-2-2-15,0-2 1 0,0 1-2 0,0-2-1 16,0 0-1-16,1-3-1 0,-1 1 0 0,0 0-4 0,2-3-1 16,-2 1-2-16,0-4-3 0,0 0-12 0,0 0-3 15,0 0-3-15,0 0-14 0,0 0-30 0,0 0-11 16,1 0-13-16,0 0-33 0,0 0-180 0,13-4 247 15,-10-6-97-15,3-6 159 0</inkml:trace>
  <inkml:trace contextRef="#ctx0" brushRef="#br0" timeOffset="11264.6607">19620 12185 67 0,'-8'-11'91'0,"2"1"-3"0,1 1-1 0,1-2-2 16,-2 2-6-16,4-1-5 0,-3-1-4 0,3 1-14 16,0-2-3-16,-2 1-1 0,2-2-18 0,1 1-5 15,-1-1-1-15,1-1-1 0,0 1-6 0,0 1 7 0,0 0 3 16,1-1 0-16,-1 2 8 0,0-1-2 0,-1 1-3 15,1 0 6-15,-1 1-3 0,0 0 3 0,0-1-3 16,0 3-1-16,0 0 4 0,1 1-8 0,-2 3 6 16,1-1-2-16,0 2-6 0,1-1 1 0,1 4-2 0,0 0-3 15,0 0 0-15,0 0-8 0,0 0 0 0,0 0 1 16,0 0-9-16,0 0 1 0,0 1-1 0,-8 13 0 16,8-6 2-16,-2 3-1 0,1 0-1 0,0 5 0 15,0 2-2-15,0 2-1 0,1 3-1 0,0 5 1 16,0 1-3-16,-1 3 2 0,1 2 0 0,0 0-1 15,1 1 1-15,-1-1 1 0,0 1-1 0,0 0-1 16,1-3 0-16,1 0-2 0,-1-2 0 0,-1 0 1 16,0-1-2-16,0 0 0 0,3-2-1 0,-1 0 0 0,-1-1 1 15,1 0-1-15,1-2-1 0,-1 0 2 0,2-1-2 16,-1 0 1-16,-1-2 0 0,1 0 0 0,1-4 0 0,0 0 1 16,0-1-1-16,1-2 1 0,0-1-1 0,-1 0 1 15,2-3 0-15,1-3-1 0,-1 2 2 0,-2-2 0 16,2-1 0-16,0 0 0 0,-2-2 0 0,2 1-1 15,0-1 0-15,-2 1 1 0,1-1-2 0,1 0 0 16,-2 0 1-16,2-1-1 0,-1 1 1 0,-1-1 0 16,1 0 0-16,-2 1 0 0,3-1 0 0,-2 2 1 15,0-2 0-15,0 1 0 0,-1 1-1 0,2-2 1 16,-2 0 0-16,1 1 1 0,-1-1-1 0,1 1-1 0,-2-2 0 16,1 2 1-16,1-2-1 0,-1 2-1 0,0-1 2 15,0-1-2-15,1 0 1 0,-2 1 0 0,1-1-1 16,0 0 1-16,-1 1-1 0,0-2 0 0,1 1 3 0,-2-1-4 15,-1-1 2-15,0 0-1 0,0 0 0 0,0 0 0 16,0 1-1-16,1 1 0 0,0-1-3 0,0 0 3 16,0 0-1-16,1 0 2 0,-1 0-1 0,0 0 0 15,0 1 1-15,0-1 1 0,0 0 0 0,0 0 2 16,1 0-1-16,-1 0 2 0,0 1 2 0,0-1-1 16,0 0 3-16,0 0 0 0,0 0 1 0,1 0 0 15,-1 0 1-15,0 1 1 0,0-1-1 0,-1 0 1 0,0 0 1 16,0 0-2-16,0 0-2 0,0 1 1 0,0-1-3 15,0-1 0-15,0 0 1 0,1 0 0 0,0 0 0 0,1 0 3 16,-1 0-1-16,19 8 0 0,-13-9 3 0,4-1-3 16,-1 1-2-16,3 0 2 0,1 0-5 0,3 0-1 15,-1 0 1-15,5 0-2 0,-3-1-1 0,2 1-1 16,-1 0 1-16,1 0 0 0,0 0-1 0,-1 0-1 16,1 1 0-16,-4-2 1 0,2 1-1 0,1 0 1 15,-2 0-1-15,0 0 0 0,0 0 0 0,-2 0 0 16,-2-2 1-16,1 1 0 0,0-2-1 0,-2 1 0 15,0 0 1-15,0-2 0 0,-2 0-1 0,2 0 0 0,-1-1 0 16,1 1 0-16,1-1-1 0,0 1 0 0,2-1-1 16,3 0 0-16,-1 0-1 0,3 2-1 0,-1-1 0 15,1 1 0-15,-2 0-2 0,2 1 1 0,-4 0 1 16,-2 1 0-16,0 1 1 0,-5-1 2 0,-1 2 0 0,0-2 0 16,-3 2 1-16,0 0 0 0,-1 0 0 0,-2 0 0 15,2 2 1-15,-4-2-1 0,0 0 0 0,0 0 0 16,0 0 0-16,0 0-1 0,0 0 1 0,0 0-1 15,0 0 1-15,0 0 0 0,0 0 0 0,0 0 0 16,0 0 2-16,0 0-2 0,0 0 1 0,0 0 0 16,0 0-1-16,0 0 2 0,0 0-2 0,0 0 0 0,0 0 0 15,0 0 0-15,0 0 0 0,0 0 0 0,0 1-1 16,0 0 1-16,0-1 0 0,0 1 0 0,0 0 0 16,-2 0-1-16,1 0-1 0,1 1 4 0,0-1-1 0,-1 0-2 15,0 0 0-15,0 0 0 0,1 0-1 0,0 1 2 16,0-1 0-16,0 0-3 0,0 0 3 0,0 0 0 15,0 0 0-15,0 2 1 0,0-1-1 0,0 0 0 16,0 1 0-16,0-1 1 0,-9 35 0 0,9-37 1 16,-2 11 0-16,2-4 1 0,0 0 0 0,2 3 1 15,-1 1 0-15,0 0-1 0,0 2 0 0,0 2-1 16,1 2 0-16,0 2 0 0,-1 0-2 0,0 2-1 16,0 0 1-16,0 0-1 0,0 1 1 0,-1-1-1 0,3 1 1 15,-2 0 0-15,0-1 0 0,0-1 2 0,-1-1-1 16,1 1 0-16,0-3 2 0,1 2-1 0,-2-1 1 15,2 0 0-15,-1 2 0 0,0 0 1 0,3-1-1 0,-4 2 1 16,2 0 0-16,0-1 0 0,1 0 0 0,-2 0 1 16,0-2-1-16,2 2 0 0,-2-4 0 0,1-1 1 15,-1 0 0-15,-1 0-2 0,1 0 2 0,-1-1-1 16,1-1-1-16,-1 0 0 0,-1 1 1 0,1-1-2 16,-1 0 0-16,1 1 2 0,-1-3-1 0,-2 1 0 0,2-1 2 15,1-1 0-15,-1 1 1 0,1-2 0 0,-1 0 2 16,1 0 2-16,-1 0 1 0,1-1-2 0,0 2 4 15,0-2-3-15,0 0 1 0,0 0 0 0,-1 0-3 0,1-1-3 16,0 0-1-16,0 1 1 0,0-1-4 0,0 0 0 16,0 0-1-16,-2-2 0 0,2 1 0 0,-1 0 0 15,0-1 0-15,0 0 0 0,0 0 0 0,0 0 0 16,0-1-1-16,-1 0-1 0,1-1-1 0,1 2-13 16,0-5-9-16,0 0-2 0,0 0-17 0,0 0-51 15,0 0-16-15,0 0-15 0,0 0-56 0,0 0 2 16,-8-16-38-16</inkml:trace>
  <inkml:trace contextRef="#ctx0" brushRef="#br0" timeOffset="12832.637">22683 12061 564 0,'1'4'40'0,"3"-1"-53"15,-3 2-13-15,0-1 53 0,1 1-84 0,1 3-8 16,-2-2 8-16,1-1-2 0,-1 0 1 0,0-1 54 0,-1-1 4 15,0-3 7-15,0 0 59 0,0 0 35 0,0 0 4 16,0 0 2-16,0 0 32 0,0 0-21 0,1 0 1 16,1 0 5-16,-1 0-28 0,0 0-18 0,0 0-8 15,-1 0-5-15,0-1-21 0,0 0-18 0,0 0-3 16,0 0-1-16,-8-18-20 0,1 17-1 0,-2-2-3 0,-3 2-1 16,0 0-1-16,-3-1 0 0,-4 2 0 0,-2 0 0 15,-2 0 1-15,-2 1 1 0,-3 0-1 0,-6 0 1 16,-3 0 1-16,-5 0 1 0,-1 0 0 0,-5 0-1 15,-5 1 1-15,-2-1 0 0,-4 1 0 0,0 0 0 16,-2 1-1-16,0-1 1 0,0 1 2 0,1 2-1 16,2-1 1-16,4 2-1 0,1 0 0 0,5 1 2 0,3 0-3 15,3 1 0-15,1 1 0 0,4 0-1 0,0 1 0 16,1 0 1-16,3-1-1 0,2 3 0 0,1-2 1 16,1 0 2-16,2 2-1 0,2-2 2 0,3 0 1 0,-1-1-4 15,2 3 1-15,3-3 1 0,-1 1-2 0,1-1-1 16,2 1 1-16,2 0-3 0,1 1 3 0,2-1 0 15,0 0 1-15,1 0 1 0,3 0 1 0,1 1 5 16,2-2 2-16,-1 0 1 0,3 1 6 0,2-1 8 16,0 1 0-16,0-1 0 0,2 2 8 0,1-1-3 15,-1 1-1-15,1-1 1 0,2 2-5 0,-3 0-9 16,2 1-1-16,3-1 1 0,-5 2-9 0,2 1-3 0,1 0 0 16,0 1-2-16,-2 0-2 0,1 2 1 0,0 0-1 15,-3 2 0-15,3 0 0 0,-3 2 0 0,0 2 0 16,0 3 0-16,-1-2 0 0,0 3 0 0,0 1 1 15,4 1-1-15,-4 1 1 0,0-1 0 0,0 1 0 16,1 0 1-16,0 1-1 0,-1 0 0 0,-1 0-1 0,-3 1 1 16,2 1-1-16,1 0 2 0,-1-1 1 0,-2-1-2 15,1 1 2-15,0-2-1 0,1-2 1 0,-2 0 1 16,0 0 0-16,1 1 0 0,-1-3-1 0,0 1 1 16,-1 0 1-16,-1 2 0 0,2-2 0 0,1-1-1 15,-2 1 0-15,-1 0 1 0,1-3 0 0,2 1-1 16,-2-3 1-16,2-2 1 0,-2-1-3 0,2-1 3 0,1-2-3 15,0 2 1-15,0-4 0 0,1-2 0 0,1 1 0 0,-3-2 0 16,3 0 2-16,-2-3-1 0,2 0 2 16,-1-2 1-16,1-1 0 0,-1 0 0 0,1 0 1 0,0-2-3 15,0 1 1-15,1-2 0 0,-1 0-2 0,0 1-1 16,1-1-2-16,0 0 1 0,-1 0-2 0,0 2 1 16,-1-2-1-16,1 0 0 0,-1 1 0 0,2 0 2 15,-1 1 0-15,-1-1 2 0,1 2 0 0,-2-2 2 16,0 3 0-16,1 0 1 0,0 0 0 0,-1-1 0 15,-1 2 1-15,2 0-1 0,0 0-1 0,0 0 0 16,1 0 0-16,-3 0-1 0,1 0-1 0,1 1 3 0,0-2-4 16,-1 0 0-16,-1 0 0 0,3 1-3 0,-3-1 2 15,2-1 0-15,-3 0-4 0,1 2 0 0,2 0 1 16,-1 0 0-16,-1 0 0 0,0-1 0 0,0 3 0 16,1 0 1-16,-1 0-1 0,-1 2 0 0,0-2 0 0,-1 1 0 15,0 2 1-15,2-2 2 0,-1 1 1 0,2-1-1 16,0-1 1-16,1-1 1 0,-2-2-1 0,3 0 1 15,-1-2 0-15,1 0-2 0,0-4 0 0,0 0 2 16,0 0-2-16,0 0 0 0,0 0 1 0,0 0-2 16,0 0 2-16,0 0-1 0,0 0 1 0,0 0-2 15,0 0 1-15,0 0-2 0,0 0 0 0,0 0 1 0,0 0-2 16,0 0 0-16,0 0 0 0,0 0 0 0,0 0-1 16,0 0-1-16,0 0 0 0,0 0 1 0,0 0-1 15,0 0 0-15,0 0-2 0,0 0 2 0,0 0-1 0,0 0-1 16,0 0 0-16,0 0-2 0,0 0-1 0,0 0-2 15,1 0-2-15,1 0-1 0,-1 0-3 0,0 0-12 16,0 0-4-16,0 0-1 0,0 0-14 0,-1 0-35 16,0 0-16-16,0 0-11 0,0 0-41 0,0-1 2 15,3-15-33-15</inkml:trace>
  <inkml:trace contextRef="#ctx0" brushRef="#br0" timeOffset="13965.0528">20717 14173 1606 0,'0'0'62'0,"0"0"-20"15,0 0 1-15,0 0-11 0,0 2-16 0,2-1-10 16,11 16-7-16,-9-12 0 0,-1 1 0 0,0 3-1 16,0-1 1-16,-1 2 2 0,1 0 5 0,-1 3 2 15,-1 1 4-15,0 1 14 0,0 4-2 0,1 3 1 0,-1 3 12 16,-1 1-1-16,0 5 1 0,0 3-1 0,-1 3-4 16,-1 3-3-16,0 0 0 0,-1 3 0 0,-1-2-5 15,1 3-3-15,-1-1-1 0,0 0 0 0,0-2-4 0,0-1-1 16,0-2-3-16,1-2 2 0,0-2-4 0,1-2-2 15,0-2 0-15,-1-4 0 0,1 0-3 0,-1-2 0 16,2-2 1-16,-2-3-2 0,1-1 1 0,0-2-1 16,-1-3 0-16,-1-2 0 0,3-2 0 0,-3-1-1 15,3-1 0-15,-1-1-1 0,0 0 0 0,1-2 0 16,0 1 1-16,1-1-1 0,-1-1 1 0,1 0 0 16,-2 0 1-16,2-1 1 0,-3 0-1 0,3 1 0 0,0-1 0 15,-1-1-1-15,1-1 1 0,0 0-2 0,0 0 0 16,0 0 1-16,0 1-2 0,0 0-1 0,0 1 1 15,0-1-1-15,0 0 0 0,0 0 0 0,0 0-1 16,0 0-1-16,0 1-2 0,0-1 3 0,0 0-5 0,0 0 0 16,0-1-1-16,0 0 0 0,0 0 0 0,0 1 3 15,0-1-3-15,0 0 2 0,-1 0 4 0,0 0-1 16,0 0 3-16,0 0 0 0,-26 6 1 0,20-7-1 16,-1-3 0-16,-1 2-1 0,0-3-1 0,1 2 0 15,-3-3-1-15,-1 0-2 0,0-1 1 0,1 1-1 16,-2-1 0-16,-2 0 2 0,-1-1-1 0,-4 0 0 15,3-1 2-15,-2 3-1 0,1-1 1 0,-2 1-1 0,3 1 1 16,1 2 1-16,2-1 0 0,4 3-2 0,-1 0 2 0,4 0-2 16,0 1-2-16,3 0 0 0,0 0-3 0,4 0-7 15,0 0 0-15,0 0-1 0,0 0-5 0,0 0 2 16,0 0 0-16,0 0-2 0,0 0 4 0,12 7 1 16,-4-6 2-16,2 0 1 0,1 0 1 0,1-1 3 15,2 1 0-15,1-1 0 0,0 0 2 0,3 0 3 16,-3 0 0-16,1 0-1 0,0 0 3 0,0 0 0 15,1 0-1-15,1 0 2 0,-1 0 0 0,0 0-1 16,3 0 0-16,-2 0 0 0,3 0 1 0,1 0-1 16,-3 0 0-16,1 0 0 0,1 0 1 0,-2 0 0 0,1 0 0 15,-3 0-1-15,2-1 1 0,-3 1 1 0,1 0 1 16,-2 0-2-16,-2 0 3 0,1 1 1 0,-2 1 2 16,-1-2-1-16,-3 2 4 0,-2-2 8 0,-2 1 0 15,2 0-1-15,-6-1 8 0,0 0-5 0,0 0 1 0,0 0 1 16,0 0-6-16,-14 6-4 0,6-5-1 0,-4 1-2 15,1 1-4-15,-3 0-4 0,-1-1 0 0,-2 2 0 16,-2-2-4-16,1 2-6 0,-3-2-4 0,-1 1-2 16,2 1-6-16,-2-2-30 0,1 1-16 0,1-2-11 15,0 0-36-15,1-1-185 0,1 0 244 0,1-2-94 0,3-3 150 16</inkml:trace>
  <inkml:trace contextRef="#ctx0" brushRef="#br0" timeOffset="14617.0902">21666 15122 1426 0,'0'12'100'16,"1"-2"-40"-16,2-2-60 0,1 1 222 0,2-1-222 16,3-2-3-16,3 0-9 0,0-3-6 0,5 0-1 15,0-2 2-15,1-3 1 0,4-4 0 0,0-2 3 0,1-5 11 16,1-2 3-16,4-5 2 0,-4-1 14 0,1-5 14 16,-1-3 1-16,-2-2 1 0,1-3 14 0,0-2-8 15,-1-1 2-15,-3-1-2 0,1-2-8 0,-1 0-12 16,0 0-1-16,-1 1 0 0,-4 0-11 0,0 3-3 15,-2 4-2-15,-3 3-1 0,0 1-1 0,-3 5 0 16,0 4-2-16,-4 5 0 0,1 1-2 0,1 4 3 16,-3 3 0-16,-1 6 0 0,0 0 1 0,0 0 0 0,-5 2 2 15,1 9 1-15,-1 3 1 0,-2 4 3 0,0 5-2 16,-2 8 1-16,-1 5 2 0,-2 8 0 0,-1 5 1 16,1 9 1-16,-3 4 0 0,0 5 8 0,0 7 1 15,-1 3-2-15,-2 1 9 0,2 2 1 0,2 1 0 0,-1-2 2 16,3 0-1-16,-1-4-7 0,1-3-1 0,2-3 1 15,1-4-9-15,-2-6-2 0,2-5-4 0,2-7-1 16,-1-2-4-16,1-6-12 0,2-4-15 0,-3-5 5 16,1-5-21-16,1-2-5 0,0-3-4 0,0-7-6 15,1-3-6-15,-2-3-21 0,1-2 0 0,0-8 2 16,-1-4-22-16,0-4-17 0,2-5-1 0,-4-6-9 0,3-6-10 16,0-4-42-16,0-6 120 0,1-6-62 0,2-2 125 15</inkml:trace>
  <inkml:trace contextRef="#ctx0" brushRef="#br0" timeOffset="14946.989">21639 14886 1622 0,'-6'2'124'15,"-1"0"-35"-15,0-2 0 0,0 0-26 0,2 2-24 16,-2-2-13-16,3 0-26 0,0-2 2 0,4 2-1 0,0 0 1 16,0 0 1-16,0 0-1 0,0-1 2 0,5-14 1 15,3 10 2-15,1-1 9 0,6-1 2 0,3-1-1 16,1 0 11-16,3 1 1 0,3-1 0 0,4 1 2 16,1 0-2-16,0-1-9 0,1 1-2 0,0-1-1 15,1 1-11-15,-1-1-2 0,-5 1-3 0,-2-1-1 16,0 0-3-16,-3 0-16 0,-1 1-2 0,-2-1-2 15,1 0-16-15,-3 0-16 0,0 0-5 0,1-1-5 16,-2 0-15-16,-1-2-35 0,-1 0-18 0,1-1-5 0,-1-2-40 16,-1-2 1-16,1 0-32 0</inkml:trace>
  <inkml:trace contextRef="#ctx0" brushRef="#br0" timeOffset="15533.1499">22405 14650 1054 0,'-4'11'213'0,"-3"-1"-211"0,4 2 110 0,-1-1 143 15,0 2-99-15,0 1-126 0,-1 2-5 0,0 0-10 16,2 2-10-16,-2 1 0 0,1 1-2 0,-1 1 1 16,-1 0-1-16,2 1-1 0,0 0 0 0,1 1 0 15,1-1-1-15,-1 0 1 0,3 0 3 0,0 0-1 16,1-3 4-16,2 2 1 0,0-2 7 0,3-2-1 0,0-1 0 15,2-1 6-15,0-3-7 0,2-1 1 0,-1-3-1 16,3-2-6-16,1 1-2 0,-1-5-2 0,1-1-1 16,1-2-2-16,0-3-1 0,-2-2-1 0,2-3-1 15,-1-4-1-15,1-3 0 0,-2-3 0 0,1-3 0 16,-3-2 1-16,2 0 1 0,-3-2 2 0,-1-1 1 16,-1 0 3-16,-1 1 6 0,-3-1 0 0,0 3 2 15,-2 0 6-15,-1 0 3 0,-2 0 1 0,-2-1-1 0,-1 2 4 16,-1-1-6-16,-1 0 0 15,0-1-1-15,-2 0-5 0,-1 2-8 0,1 0-2 0,-1 1 0 0,-2 3-7 0,4 0-9 16,-3 3-2-16,-1 1-3 0,3 2-7 0,-3 2-14 16,1 2-1-16,0-1-1 0,1 2-12 0,1 0 2 15,1 3-2-15,2 0-1 0,0 2 5 0,3 0-2 16,3 3 4-16,0 0 1 0,0 0 2 0,9-4 1 16,1 5 1-16,4 0 0 0,1 1 4 0,5 1 13 15,0 0 2-15,5 3-4 0,-1 0 15 0,2 0 5 0,0 1 4 16,-1 3 2-16,2-1 7 0,-1 0 9 0,0 3 2 15,-3 1 1-15,0 1 9 0,-1 1 7 0,-2 0 0 16,-1 2 0-16,-2 1 6 0,-1 0 0 0,-2 2 2 0,0-1-2 16,-1 1 1-16,-3 2-4 0,-1-1 0 0,0-1 1 15,-2 2-6-15,0-1-7 0,-1-1-2 0,-3-1-1 16,1 0-9-16,-2-2-4 0,-1-1-2 0,-1-2-1 16,0-1-4-16,0-3-8 0,-1-1-2 0,0-1 0 15,0-1-8-15,-1-1-13 0,-1-1-5 0,2-2-3 16,-1 1-13-16,0-2-40 0,-3-2-26 0,-1-1-9 15,0-3-50-15,1-3 2 0,-5-4-42 0</inkml:trace>
  <inkml:trace contextRef="#ctx0" brushRef="#br0" timeOffset="15720.2588">22907 14309 2098 0,'1'10'150'0,"1"-3"-124"16,2 3-34-16,1-1 108 0,-1 0-118 0,0 2-56 15,1-2-19-15,1 0-4 0,-2 0-59 0,2-2-95 0,-1 0 179 16,-2-2-95-16,4-1 167 0</inkml:trace>
  <inkml:trace contextRef="#ctx0" brushRef="#br0" timeOffset="16064.6188">23073 14457 182 0,'14'13'62'0,"1"2"-61"0,-3 0 65 0,1 1 12 0,1 1 20 15,-3 2-41-15,1 1-10 0,-2 2 3 0,-1 2 4 16,-1 2-15-16,1 0 13 0,-3 2-2 0,-1 1 2 16,-2 0 10-16,0 1-4 0,-2-2 1 0,0 0 3 15,-1 0-7-15,1-2 0 0,-1-2-3 0,0-2-2 16,1-1-4-16,1-4-13 0,0-3-3 0,0-3 2 0,0-4-17 16,3-1 2-16,0-2-1 0,0-4-2 0,2-2 3 15,1-3 0-15,2-2 1 0,2-2 2 0,2-4 0 16,0-2 0-16,3-4-2 0,3-1-2 0,-2-3 0 15,2-1-5-15,0-1 1 0,-2 2-1 0,-1 2-5 16,1 1-1-16,-3 3 0 0,-2 2 1 0,2 3-2 0,-1 3 1 16,-2 2 2-16,0 2 1 0,1 4 3 0,0 1 11 15,-2 3 4-15,2 3 0 0,0 1 13 0,-1 5 5 16,1 1 0-16,1 2 1 0,-1 0 2 0,-1 2-12 16,0 1-4-16,-1 1 1 0,1-1-15 0,-2-2-7 15,1 3-2-15,-2-3-1 0,0 0-7 0,0-1-4 16,-1-1-6-16,3-3-1 0,-3 1-8 0,1-3-17 0,0-2-4 15,0-1-3-15,2-2-20 0,2 0-27 0,-3-3-11 16,0 1-6-16,3-1-30 0,-2-2-98 0,3-1 170 16,0-4-77-16,-2-1 142 0</inkml:trace>
  <inkml:trace contextRef="#ctx0" brushRef="#br0" timeOffset="16399.2965">21988 15654 1102 0,'2'4'44'0,"3"1"-33"0,5-2 29 15,4 0 5-15,7-2 3 0,4 0 31 0,7 0 3 16,8-2 2-16,7-1 4 0,8-2 1 0,7-2-12 16,8 1-6-16,7-3-2 0,5 1-15 0,8-1-18 15,5-2-2-15,7 2 0 0,-1-1-20 0,8 0-4 16,-1 1-3-16,-2-1-2 0,-1 0-4 0,-4 4 0 0,-3-2-1 16,-4 2-1-16,-7 1 0 0,-7-1-10 0,-3 3-8 15,-5-1-2-15,-5 0-13 0,-5-1-49 0,-6 0-21 16,-4-1-11-16,-3-2-60 0,-3-1 3 0,-5-7-41 0</inkml:trace>
  <inkml:trace contextRef="#ctx0" brushRef="#br0" timeOffset="23487.255">19601 6984 391 0,'-4'1'44'15,"-2"0"-27"-15,3-1-13 0,-3 2 41 0,2-1-20 0,2 0 2 16,-1 0-2-16,-2 1 19 0,2-1-1 0,-3 2-3 15,0 0 13-15,-2 1-7 0,1-1 1 0,0 2 5 16,-1 1-12-16,-2-1 0 0,-1 3-4 0,1 0-1 16,-3 3-1-16,1-1-3 0,-2 2 1 0,-1 2-1 15,0-2-4-15,2 2 2 0,0 1 1 0,2-2 1 0,-1-2 1 16,3 0 9-16,1-1-2 0,2-3 0 16,0-1 7-16,3-2-11 0,0-1 2 0,3-3 2 0,0 0-13 15,0 0 1-15,0 0 1 0,0 0-3 0,0 0 2 16,0 0-6-16,0 0-1 0,0 0 3 0,-7-12-7 0,9 2-2 15,0-3-4-15,4-5-1 0,2-4-4 0,2-6 0 16,5-3 0-16,5-7-1 0,3-7-1 0,4-5-1 16,5-7 0-16,4-9 1 0,6-6-3 0,6-8 0 15,1-9 0-15,8-9 0 0,0-6 0 0,7-6 0 16,1-5 0-16,5-3-1 0,-1-2 0 0,1 0-1 16,3 0 1-16,-2 5 0 0,2 2-2 0,-2 5 1 15,2 6-1-15,-3 5 0 0,-1 4 1 0,2 5-1 16,-2 7-1-16,-1 8 0 0,-2 1 0 0,-1 6-1 0,0 4 0 15,-2 6-1-15,-2 3 0 0,-1 4-3 0,-2 2 1 16,-5 5-2-16,-3 4-1 0,-3 6 0 0,-4 2-2 16,-8 8 0-16,-1 1-1 0,-4 5 1 0,-7 2 0 15,-4 4-1-15,-3 2-1 0,-3 1-17 0,-5 2-13 0,0 3 1 16,-3 1-26-16,-5 1-24 0,0 0-19 0,0 0-20 16,-13 6-34-16,2 1 1 0,-2 2-22 0</inkml:trace>
  <inkml:trace contextRef="#ctx0" brushRef="#br0" timeOffset="24819.6078">22223 10375 1 0,'-2'10'0'0,"-1"-2"0"0,1 1 0 15,0-1 0-15,0-1 0 0,-1 0 0 0,2-2 0 16,0-2 10-16,-1 1 6 0,0-1 6 0,2-3 46 16,0 0-2-16,0 0-2 0,-1 0 49 0,0 0-5 15,0 0 2-15,0 0 4 0,0 0-11 0,-2 0-20 16,-31 4-5-16,26-5 1 0,0 1-25 0,0-2-13 16,-3 1-4-16,1 0-2 0,1 0-14 0,-2 1 3 15,2-1 0-15,1-2 0 0,0 2 2 0,1 0 7 0,1 0-2 16,3 0 2-16,3 1 4 0,0 0-8 0,0 0-1 15,0 0 1-15,0-1-9 0,-1-21-2 0,4 10-3 16,-1-3 0-16,6-2-3 0,0-6-3 0,4-2 0 16,1-4 1-16,2-5-3 0,3-3-2 0,3-4 0 15,4-6 1-15,1-5-1 0,1-8-1 0,6-5-1 0,3-5-1 16,4-6 0-16,0-7 0 0,5-5 0 0,2-3 0 16,5-3 0-16,0-2-1 0,3-2 0 0,4-2 0 15,-1 2-1-15,3 3-1 0,0 3 0 0,-1 0 0 16,0 3-1-16,-1 5-1 0,-4 5-2 0,-4 8 3 15,-1 3-3-15,-3 4-12 0,-6 7-5 0,-4 7-2 16,-6 6-14-16,-3 5-35 0,-6 3-14 0,-7 9-13 0,-5 1-39 16,-2 6 2-16,-4 1-30 0</inkml:trace>
</inkml:ink>
</file>

<file path=ppt/ink/ink1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35:14.653"/>
    </inkml:context>
    <inkml:brush xml:id="br0">
      <inkml:brushProperty name="width" value="0.05292" units="cm"/>
      <inkml:brushProperty name="height" value="0.05292" units="cm"/>
      <inkml:brushProperty name="color" value="#FF0000"/>
    </inkml:brush>
  </inkml:definitions>
  <inkml:trace contextRef="#ctx0" brushRef="#br0">2159 13229 608 0,'-75'-13'243'31,"75"16"-278"-15,-7-10 115-16,0-1 7 16,1-1 2-16,4 2 0 15,-2 0-3-15,2 1-1 16,2 6-3-16,0 0-13 15,0 0-4-15,0 0-8 16,0 0-5-16,18 9-10 16,-6 4-4-16,6 8 0 15,4 3 2-15,9 7 7 16,6 5-1-16,7 5 1 16,2 4-1-16,3 2-4 15,0 2-2-15,1-1-6 16,-4-2-6-16,-7-5-8 15,-6-3-2-15,-8-9-4 16,-6-4-1-16,-7-7-7 16,-4-4-10-16,-8-7-42 0,-2-3-30 15,-9-8-105-15,0-5 150 16,-1-12-29-16,2-6-27 16</inkml:trace>
  <inkml:trace contextRef="#ctx0" brushRef="#br0" timeOffset="433.5486">2553 13018 1381 0,'-1'14'99'15,"1"4"-92"-15,0 3-5 16,-3-1 32-16,2 2-34 16,0 0 0-16,-2 0 24 15,-1-3 13-15,-2 0 22 16,1-1 7-16,-3-1 7 16,-1 3 2-16,-1 3 1 15,-1 5-2-15,-2 7-21 16,-3 5-13-16,-4 9-19 15,-3 3-8-15,-3 6-8 0,-2 0 0 16,-3 1-3 0,1 0 1-16,-1-7-2 0,3-4 1 15,5-10 0-15,1-3 2 16,7-11 0-16,2-4-2 16,5-9-6-16,3-4-15 15,5-7-25-15,0 0-24 16,-3-24-89-16,9 3-84 0,2-10 183 15,2-3-42-15,1-14-28 16</inkml:trace>
  <inkml:trace contextRef="#ctx0" brushRef="#br0" timeOffset="603.5525">2337 13604 545 0,'-10'8'26'0,"-2"0"-19"16,1-1 0-16</inkml:trace>
  <inkml:trace contextRef="#ctx0" brushRef="#br0" timeOffset="1699.9003">2629 13080 746 0,'-1'-1'70'16,"0"0"-35"-16,-27-25-10 16,14 18 64-16,-1-1-18 0,-3 1-15 15,-3 1 5-15,-3 2 3 16,-2 1 0-16,-5 2-11 16,-2 2-4-16,-5 2-12 15,-4 4-10-15,-3 3-9 16,-1 5-9-16,-6 3-4 15,2 5-2-15,0 4-3 16,2 1-1-16,3 3-2 16,3 1 0-16,4 3-2 15,5 0 1-15,5 3 1 16,4 1-2-16,6 4 2 16,6 1-2-16,6 4 1 15,5 1 1-15,5-1 3 16,7 2 1-16,7-4 5 15,4-2 1-15,5-8 6 16,3-2 7-16,2-8 5 0,3-5 3 16,1-5 4-16,1-5 0 15,2-6-5-15,2 0 1 16,3-4-4-16,-2-2-3 16,2-2-5-16,-1-2-3 15,-1 1 0-15,-1-3 4 16,-4-2 13-16,-3 0 6 0,-5-4 6 15,-2-1 3 1,-7-6 4-16,0-2 2 0,-7-4-1 16,-2-4-5-16,-4-5-8 15,-3-2-4-15,-4-3-8 16,0 1-3-16,-4 0-7 16,-1-1-1-16,0 4-5 15,-1 2-1-15,0 2-3 16,-1 2-2-16,0 3 0 15,-2-1 0-15,-2-1 2 16,-3-1-1-16,-2 1 1 16,-2-2 0-16,-4 3 3 15,-1 1-2-15,-3 4 1 16,-2 2-3-16,-2 7 0 16,0 2 0-16,0 7-4 0,0 4-3 15,4 2-12-15,0 5-7 16,4 3-37-16,4 2-29 15,3 3-125-15,1 3 173 16,5 0-26-16,3-2-24 16</inkml:trace>
  <inkml:trace contextRef="#ctx0" brushRef="#br0" timeOffset="2549.9911">2192 13115 1037 0,'15'-1'133'0,"7"-1"-69"16,3 0-26-16,3 0 104 15,2 1-43-15,6 1-39 16,-1 0-16-16,3 5-16 15,-1 1 1-15,1 5-3 16,-2 0-3-16,0 6 2 0,0 1-2 16,0 2 0-16,1 1-3 15,2 3-1-15,1 0-4 16,-2 2-4-16,-3 1 2 16,-2 2-4-16,-4 2 0 15,-5 0-3-15,-5 1 2 16,-6 0-1-16,-5 1 3 15,-4-1 2-15,-4-1 1 16,-6-1 3-16,-5-2-1 0,-7-2 2 16,-6 1 0-16,-11-3 1 15,-3-1-4-15,-6-2-2 16,-3-2 0-16,-2-1-6 16,-2-3-3-16,4-4-29 15,0-2-22-15,7-3-69 16,1-2-49-16,3-4 127 15,3-4-29-15,3-4-24 16</inkml:trace>
  <inkml:trace contextRef="#ctx0" brushRef="#br0" timeOffset="3768.2065">2835 13452 965 0,'0'0'87'15,"0"0"-69"-15,0 0-11 16,0 0 67-16,1 0-49 16,1 0 6-16,31 4 24 15,-18-1 19-15,6-1 27 16,4 0 8-16,13-1 12 16,8-1 3-16,16-2-10 15,7-1-12-15,7-3-26 16,3-1-14-16,1-2-23 0,-2-1-10 15,-9 1-9-15,-6 0-4 16,-17 0-2-16,-8 2-1 16,-13 0-9-16,-5 1-8 15,-13-1-17-15,-7 2-13 16,-9 0-37-16,-3 0-30 16,-4 1-127-16,-3-1 177 15,4 2-30-15,1-1-19 16</inkml:trace>
  <inkml:trace contextRef="#ctx0" brushRef="#br0" timeOffset="4146.0378">4244 12886 1236 0,'0'0'143'0,"0"0"-65"0,1 1-27 15,0 0 91-15,22 31-40 16,-16-13-32-16,-1 4-12 15,2 9-18-15,-2 5-11 16,0 7-19-16,-1 3-4 16,-1 5-1-16,-2 0-1 15,-1 0-5-15,1-3-7 16,-2-7-31-16,-2-5-27 16,0-9-89-16,-3-6-69 0,0-12 171 15,-2-8-39-15,-2-9-30 16</inkml:trace>
  <inkml:trace contextRef="#ctx0" brushRef="#br0" timeOffset="4666.5748">4256 12724 1142 0,'-37'-6'111'15,"-1"9"-78"-15,1 1-14 16,-1 3 58-16,0 8-45 16,0 3-8-16,1 9-10 15,3 6-3-15,1 13-7 0,2 6-6 16,5 16 0-16,7 6 0 16,10 18-2-16,7 7 1 15,13 13 3-15,7 2 0 16,21 3 5-16,10-1 6 15,19-15 12-15,8-8 5 16,14-23 9-16,6-14 6 16,8-28 13-16,4-16 9 0,-3-27 12 15,-4-13 2-15,-10-23-1 16,-7-10-3-16,-15-19 0 16,-9-9-3-16,-19-11-11 15,-14-4-4-15,-17-5-15 16,-12-2-8-16,-22 2-15 15,-11 1-6-15,-30 13-9 16,-8 7 1-16,-15 17-4 16,-6 7-1-16,-10 22-2 15,-3 8-2-15,0 23-6 16,0 11-8-16,10 18-29 16,0 12-22-16,4 16-78 15,2 9-74-15,10 17 163 16,6 5-36-16,12 2-22 15</inkml:trace>
  <inkml:trace contextRef="#ctx0" brushRef="#br0" timeOffset="5933.4283">4386 13917 1205 0,'-11'40'84'0,"5"8"-72"15,2 10-8-15,3 7 47 16,3 10-32-16,7 20-26 15,6 6 4-15,12 19-2 16,5 11 2-16,17 7 1 16,9 2 7-16,19 0 25 15,7-4 10-15,22-9 3 16,8-6 6-16,14-18 27 16,7-15 2-16,8-21 10 15,0-12-4-15,0-18-20 16,0-9-3-16,-6-21 2 15,-5-9-3-15,-9-16-20 16,-7-6 2-16,-12-10-9 0,-6-4-4 16,-12-10 0-1,-7-1-6-15,-18-6-3 0,-7 0-4 16,-14 1-3-16,-5 0-3 16,-14 4-4-16,-5 1-7 15,-12 5-14-15,-1 3-5 16,-7 7-10-16,-4 3-4 15,-5 5-5-15,-3 4-4 16,-7 6-4-16,-2 4 5 16,-4 9 8-16,-1 3 5 0,0 8 10 15,2 4 1-15,3 6 4 16,2 3 3-16,9 6 3 16,5 0 1-16,8 3-13 15,2 0-13-15,7-1-35 16,4-1-18-16,5-3-100 15,1-3 145-15,5-9-26 16,2-6-24-16</inkml:trace>
  <inkml:trace contextRef="#ctx0" brushRef="#br0" timeOffset="6984.5003">7348 14377 761 0,'-5'6'31'0,"-1"-1"-47"15,0-2 0-15,0 1 10 16,-3-1-23-16,4 1 6 16,-2-1 9-16,-1 1 23 15,0-1 11-15,0 0 13 16,-1 0 4-16,3 0-2 16,-1 0-2-16,-1-1-4 15,1 0-7-15,-1 0-15 16,2 1-7-16,-1-1-2 15,0 0 2-15,1 2 11 16,0-2 13-16,2 0 17 16,4-2 9-16,0 0 13 0,0 2 8 15,-1-1 9-15,0 0 5 16,-1 0 5-16,1 0-2 16,0 0-7-16,0 1 1 15,0-1-8-15,0 0-4 16,-1 0-10-16,1 0-7 15,1 0-15-15,0 0-9 16,-1 1-10-16,1-1-5 0,0 0-8 16,0 0-3-16,-8 36-3 15,13-14-4 1,2 22-12-16,2 14-9 0,5 35-24 16,1 18-5-16,-1 37 0 15,0 16 1-15,-3 23 7 16,-2 3 7-16,-5-4 12 15,-3-6 12-15,-2-26 17 16,-4-14 1-16,1-36-19 16,0-19-33-16,0-34-117 15,1-18 143-15,-3-35-24 16,-2-19-19-16</inkml:trace>
  <inkml:trace contextRef="#ctx0" brushRef="#br0" timeOffset="202779.7591">2615 15586 1657 0,'-14'-23'19'0,"-4"2"1"16,-1-2-3-16,-8 2-3 15,-7 1 1-15,-12 4-7 16,-6 4 3-16,-13 6-8 15,-9 5-3-15,-15 9-12 16,-7 6-2-16,-11 11-3 16,-4 5-1-16,-2 11 1 15,-1 7 0-15,2 7 5 16,4 3 4-16,5 7 3 16,9 2 3-16,10 2 0 15,5 3 4-15,12-3-1 16,9 1 0-16,13-3-2 15,8 1-4-15,16-3-6 16,10-2-3-16,16 0-7 16,13 0-3-16,17-1 3 15,10 0 1-15,18 2 1 16,8 0 4-16,18 2 6 0,7-1 3 16,13-3 8-16,9-1 3 15,8-7 3-15,6-3 1 16,6-14 14-16,2-6 7 15,-3-20 19-15,-1-7 7 16,-2-19 12-16,-6-10 5 16,-11-19 12-16,-6-9 5 15,-14-15-1-15,-6-7-5 0,-15-14-10 16,-7-6-6-16,-17-11-10 16,-9-7-5-16,-18-9-11 15,-8-3-6-15,-17-8-9 16,-7-1-2-16,-19 3-3 15,-9 3-4-15,-14 6-7 16,-11 4-3-16,-14 14-8 16,-7 7-2-16,-9 20-6 15,-4 10-2-15,-11 24-13 16,-3 10-4-16,-4 29-11 16,2 13-14-16,5 30-55 15,4 15-61-15,7 28 130 16,10 9-27-16,21 7-14 15</inkml:trace>
  <inkml:trace contextRef="#ctx0" brushRef="#br0" timeOffset="203662.3951">3145 16434 1860 0,'0'0'1'15,"0"0"-2"-15,19-2-3 0,0-2 9 16,7 2 7-16,13 1 23 15,9 0 10-15,24 2 17 16,13 2 8-16,27 2 8 16,14 2 4-16,24 0-1 15,10 1-4-15,16-1-16 16,3-1-8-16,0-3-16 16,-5-2-3-16,-11-3-6 15,-6-3-3-15,-16-3-5 16,-9-3 0-16,-15-3-3 15,-8-1-1-15,-15-2 1 16,-11-2-1-16,-16 1-1 16,-11 0-2-16,-17 1-7 15,-9 0-6-15,-21-2-8 16,-10 0-4-16,-25-3-13 0,-13-2-4 16,-20-2-7-16,-5 0 2 15,-5 2 6-15,0 2 4 16,6 3 2-16,4 4 3 15,19 8 13-15,10 4 4 16,24 7 6-16,12 8 1 16,19 10-1-16,11 4 2 15,14 14 1-15,7 3 0 0,11 16-5 16,2 6-3-16,2 11-21 16,-5 5-21-16,-13 5-79 15,-8 2-95-15,-20 2 175 16,-7-4-34-16,-13-16-22 15</inkml:trace>
  <inkml:trace contextRef="#ctx0" brushRef="#br0" timeOffset="204479.9706">8057 15753 2195 0,'0'-12'79'0,"-15"-7"-72"15,-11-6-2-15,-19-7-5 16,-12-4-3-16,-25-5-7 16,-10-2-1-16,-19 2 5 15,-7 3-1-15,-9 10-1 16,1 6 1-16,-3 16-6 15,2 6-2-15,8 21-2 16,3 10 0-16,9 19 0 16,8 10 0-16,11 17 1 15,3 8 0-15,16 13 0 16,6 8 0-16,16 12 4 16,10 3 1-16,17 7 3 15,9 1 3-15,19 3 5 16,11 0 3-16,18-3 8 15,9-4 5-15,18-11 10 16,9-3 6-16,22-16 2 0,9-6 2 16,19-16-2-16,7-10 1 15,17-17 3-15,7-8-1 16,10-19-4-16,3-10-2 16,4-17 0-16,-2-12-2 15,-3-18 0-15,-2-8 1 16,-6-16 0-16,-5-7 0 0,-10-13 6 15,-6-5 1-15,-18-6 0 16,-8-3 2-16,-24-1-2 16,-12 1-1-16,-25-2-5 15,-16 0-1-15,-30-2-10 16,-17-1-4-16,-29-4-3 16,-14 0-6-16,-19-1 0 15,-10 2-4-15,-19 3-3 16,-5 3-6-16,-11 11-8 15,-6 9-4-15,-10 13-12 16,-9 10-11-16,-18 16-36 16,-5 10-25-16,-13 23-117 15,-5 12 172-15,-6 25-26 16,4 7-23-16</inkml:trace>
  <inkml:trace contextRef="#ctx0" brushRef="#br0" timeOffset="207128.2207">3660 15944 1044 0,'28'-48'46'15,"9"-5"-9"-15,5-1 5 0,12-4 18 16,5-2 12-16,16-1 15 16,9 0 7-16,16 2 3 15,10 1-2-15,16 6-15 16,9 4-8-16,9 10-24 16,7 5-12-16,4 11-20 15,-3 7-7-15,-4 13-6 16,-3 6 1-16,-11 11 3 15,-9 6 2-15,-10 6 8 16,-7 4 1-16,-12 3 4 16,-5 2 1-16,-14-2 0 15,-7 0 1-15,-10-1 2 16,-6-2-2-16,-12-2-2 16,-6-2 0-16,-12-4 1 15,-2-1-1-15,-7-3 2 16,-5 0-3-16,-3-4-5 15,0 0 1-15,-4-3-6 0,1 0-2 16,-1-2-3-16,-2 1-3 16,3-3 1-16,-2 0-1 15,0-1 0-15,1-1-2 16,0 0 1-16,2 1 0 16,1 0-1-16,-1 0 1 15,2 1-1-15,0 0 1 16,2 1 0-16,1 3 1 0,0-2 2 15,2 4-2-15,-2 0 2 16,1 1-1-16,0 0 1 16,-1 0-1-16,-1 1 2 15,1 0 0-15,-3-1 5 16,-3-2 3-16,0-2-1 16,-2 0-1-16,-2-2-1 15,-5-2 3-15,-5-4-5 16,-5 0-4-16,-12-6-4 15,-8-1-2-15,-18-7-2 16,-11-1-1-16,-16-2 0 16,-9-1-1-16,-5 2 5 15,0 3 2-15,1 4-2 16,3 3 0-16,11 7-5 16,9 4 2-16,17 6-2 15,8 1-2-15,11 1-7 0,8 0-5 16,19 2-5-16,12 1 0 15,25 0-2-15,15-2-3 16,24-1-8-16,13-1-2 16,21-2-3-16,10-4 2 15,14-4 9-15,2-4 2 16,-1-2 8-16,-2-3 5 0,-8-2 15 16,-7 2 5-16,-12-1 15 15,-7 1 4-15,-15 1 5 16,-10 1 1-16,-15 0 0 15,-10-1 1-15,-14 1-2 16,-6 1-1-16,-22 1-4 16,0 0-3-16,-18 6-8 15,-18 4-5-15,-34 10-16 16,-23 7-48-16,-61 18 50 16,-36 9-7-16,-63 6-9 15</inkml:trace>
</inkml:ink>
</file>

<file path=ppt/ink/ink1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43:43.363"/>
    </inkml:context>
    <inkml:brush xml:id="br0">
      <inkml:brushProperty name="width" value="0.05292" units="cm"/>
      <inkml:brushProperty name="height" value="0.05292" units="cm"/>
      <inkml:brushProperty name="color" value="#FF0000"/>
    </inkml:brush>
  </inkml:definitions>
  <inkml:trace contextRef="#ctx0" brushRef="#br0">11988 14100 1113 0,'0'0'68'0,"0"0"-43"0,0 0 29 15,0 0-12-15,0 0-10 16,0 1-7-16,0 0-14 15,0 0-7-15,0 1-4 16,-1 36-1-16,1-36 3 16,0-1 5-16,1 1 8 15,20 33 3-15,-3-27 4 16,6 0 5-16,10 1 13 16,7 2 9-16,21 2 12 15,15 1 1-15,29 3 0 16,17 1 0-16,35 1 2 15,17-2-2-15,34-3-1 16,16-2-3-16,20-5-8 16,9-3 2-16,5-4-1 0,3-2-1 15,-4-1-3-15,-3 0-3 16,-15 3-13-16,-9 1-5 16,-18 5-10-16,-13 2-5 15,-23 3-8-15,-17-1-4 16,-29 3-12-16,-15-2-6 15,-31 0-31-15,-14-3-26 16,-26-1-108-16,-15-4 148 0,-30-3-25 16,-2-8-18-16</inkml:trace>
</inkml:ink>
</file>

<file path=ppt/ink/ink1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44:04.189"/>
    </inkml:context>
    <inkml:brush xml:id="br0">
      <inkml:brushProperty name="width" value="0.05292" units="cm"/>
      <inkml:brushProperty name="height" value="0.05292" units="cm"/>
      <inkml:brushProperty name="color" value="#FF0000"/>
    </inkml:brush>
  </inkml:definitions>
  <inkml:trace contextRef="#ctx0" brushRef="#br0">16514 1989 658 0,'12'3'1'0,"-1"2"0"0,-1-2-1 0,2 1 7 15,-3-1 6-15,-2 1 3 0,0-3 7 0,-1 0 17 16,-6-1 3-16,0 0 2 0,0 0 18 0,0 0-8 0,0 0-2 16,0 0 0-16,-11 7-9 0,2-5-12 0,-1 0-3 15,-4 2-4-15,0-2-13 0,0 2-2 0,-4-1-3 16,-3 1 2-16,3 0-5 0,-4 0-1 0,-2 0 0 16,-4 1 0-16,-1-1-1 0,-6 1-1 0,0 1 0 0,-3 0 0 15,-5-1 0-15,-3-1 0 0,-2 2 0 0,-2-4-1 16,3 1 1-16,-1 1-1 0,2-2 1 0,-1 0 0 15,6 1-1-15,2-2 0 0,4 0 0 0,4 4 1 16,-1-3-1-16,4 0-1 0,1 1 0 0,5-1 1 16,-1 0-2-16,1 2 1 0,3-1 1 0,-2-3-1 15,4 4 1-15,2-2 1 0,1 0 0 0,1 0 0 16,2 1 0-16,0-2 1 0,3 1-1 0,1 1-1 0,1-1 1 16,2 0-1-16,0 3 1 0,2-2-1 0,1 1 0 15,0 1 5-15,1 2-3 0,0 0 0 0,1 0 3 0,1 1 1 16,2 2 2-16,0-1 1 0,1 2-1 0,1 1-1 15,1-2 4-15,0 2 0 0,-1 0 0 0,4 2-3 16,-2 0 1-16,0 2-1 0,2 0-2 0,1 2 2 16,-1-1-2-16,1 4 1 0,1-1 1 0,1 3 2 15,-2 2 0-15,3 0-1 0,-1 2 2 0,-1 0 3 16,1 4-1-16,0-1 2 0,2 1 1 0,-1 1 0 16,1-1 0-16,-3 1 0 0,4 0-1 0,-1-1 0 15,2 2 0-15,-1 0-1 0,-2 1 0 0,-1-1-2 0,1 3 0 16,-1-2 0-16,-2 2-2 0,0 0 0 0,-2-3 0 15,-1-1-1-15,0 0 0 0,0-5 2 0,-2 0 2 16,2-3-2-16,-2-1 3 0,0-3 1 0,0-1-1 16,3-1 2-16,-1-1-2 0,-1-1-1 0,-1-1-2 0,3-1 1 15,-3-1-5-15,1-2-1 0,-1-1 0 0,0 0 1 16,-2-2-3-16,1-1 0 0,-1-2 0 0,-1-1 0 16,0-1 0-16,-1 1-2 0,-2-4 0 0,0 0-1 15,0 0-1-15,0 0-37 0,0 0-21 0,0 0-8 16,-4-11-45-16,0 6-168 0,-3-5 226 0,-1-2-98 15,0-4 151-15</inkml:trace>
  <inkml:trace contextRef="#ctx0" brushRef="#br0" timeOffset="1261.765">15901 3494 265 0,'4'-11'22'0,"1"0"-8"16,-2 3-2-16,2 0-10 0,-2 1-14 0,2 3 2 15,0 1-5-15,-2 2-1 0,1 0 1 0,-2 1-4 16,1 0 8-16,-3 0 4 0,0 0 3 0,0 0 2 16,0 0 4-16,0 0 6 0,2 0 3 0,-1 0-1 15,0 0 7-15,0 0 8 0,0 0 4 0,0 0 3 0,0 0 10 16,1 0 16-16,-1 0 2 0,0 0 1 0,0 0 15 16,0 0-4-16,0 0-1 0,2-1 3 0,-1 0-9 15,0 0-14-15,1 0-4 0,-1-1 0 0,0 1-17 0,0 0-9 16,1 0-3-16,-1 0-1 0,0 0-9 0,1-1 0 15,-1 2-2-15,-1 0 0 0,1 0 1 0,1 0 4 16,-1 0 3-16,32 9 0 0,-29-5 6 0,6 2 10 16,0 0 1-16,1-1 1 0,4 0 9 0,3 0 0 15,6 0-2-15,1 0 2 0,3 0-5 0,3-1-10 16,2 1-1-16,5-1 0 0,-1 2-13 0,3-1-4 16,2-1-1-16,-1 1-1 0,0 1-4 0,-1-3 1 0,-2 1-2 15,-2 0 0-15,-2-1 0 0,-3 0 1 0,-5-2-1 16,-3 2-1-16,-5-2-1 0,-2 0-73 0,-4 0-31 15,-7-1-13-15,-6 0-87 0,0 0 5 0,-2-1-78 16</inkml:trace>
  <inkml:trace contextRef="#ctx0" brushRef="#br0" timeOffset="2761.0686">20278 1984 37 0,'-11'8'-17'0,"-3"0"-2"0,1 1 19 0,-1 0 15 16,2-1 12-16,-1-3 2 0,-1-1 20 0,0-2 34 15,3-1-2-15,0-1 2 0,2 0 31 0,0-2-22 16,1-1-2-16,1-1 3 0,0 1-29 0,1-1-12 16,2 1-5-16,1-3 1 0,0 2-16 0,2 0-4 15,-2-1 0-15,3 1-2 0,0 0-3 0,2 1-3 16,0-1 0-16,2 1-1 0,2 0-3 0,2 1-4 0,3 1-1 15,1 0 1-15,4 1-6 0,3 0 2 0,6 1-1 16,3 1 0-16,5 1 1 0,7 1-2 0,3 1 0 16,5 2 1-16,4 0-3 0,3 0-2 0,3 1 0 15,1 1 1-15,3-1-3 0,-1 1 6 0,-1-1 7 0,1 0-1 16,-2-1 9-16,-3 0 10 0,1-1-2 0,-4 0 2 16,0-2 9-16,-6 2-9 0,-1-1-3 0,-2-1 0 15,-3 2-11-15,-2-1-5 0,-4-2 0 0,-4 3-2 16,-2-3-5-16,-2 1 1 0,-6-1-1 0,-1 0 2 15,-4-2-2-15,-1 0 1 0,-3-1 0 0,-4 0 1 16,0-1-1-16,0-3 1 0,-1 1-1 0,-3-1-1 0,1 0 1 16,0 0-3-16,0 0 0 0,0 0 0 0,2 0-3 15,-2-1 2-15,0 0-1 0,2 1 0 0,-1-1 0 0,0 1-1 16,0 0 0-16,-1-1 1 0,1 3-1 0,-1-1-1 16,0-1-1-16,0 3 2 0,0-1-2 0,-2 1 0 15,1 1 0-15,-1 0 0 0,-1 0 0 0,2 0-1 16,-3 1 1-16,1 0 0 0,1 1 1 0,-2 1-1 15,1-1 1-15,-1 0 0 0,1 2 1 0,0-1-1 16,0 2 1-16,-1-1-1 0,1 1 1 0,1 1 0 16,-1 1-2-16,1 0 1 0,1 2-1 0,1 0-1 15,-1 2 0-15,1 3-1 0,1 1-1 0,-1 4 2 16,2-1 0-16,0 4-2 0,1 2 2 0,0 3 0 0,1 2-1 16,1 1 2-16,-1 3-1 0,1 4 1 0,-2 2-1 15,2 3 1-15,-2 1 0 0,0 1 1 0,0 0 1 16,1 0-1-16,-2-3 1 0,2 0-1 0,0-2 1 0,1-3 1 15,-3-2-1-15,-1 0 2 0,1-2-1 0,-3-3 1 16,2 1 0-16,-1-3 1 0,-1-2-1 0,-3-1 2 16,2-1-1-16,0-2 0 0,-2-3 0 0,0 1 2 15,-1-4-1-15,1 0 0 0,-1 0 0 0,0-3-1 16,0-1 1-16,0-1 0 0,1 0 0 0,-1-3-1 16,-1 0 1-16,1-1-2 0,-2-1 4 0,1-1 0 0,1 0 1 15,-1-1 2-15,-1-1-2 0,1 2 2 0,1-2 2 16,-1-1-3-16,1 2-1 0,0-3-2 0,0 0-2 0,0 0-1 15,0 0 0-15,-1 1-1 0,0 0-1 0,0 0 1 16,-1 0-1-16,1 0 0 0,0 1 0 0,-1-1 0 16,-30 24 0-16,27-20 0 0,-2-1-1 0,0 1 0 15,0-1 0-15,0 2 0 0,2 0 0 0,-2 1 0 16,1 0 0-16,-1 1 0 0,1-1-1 0,-1 2 1 16,2 0 0-16,-1 1 0 0,0 0 0 0,-1 1 1 15,1 0-1-15,-1 0 0 0,0 2 1 0,2 0 0 0,-2 1-1 16,-1-3 1-16,1 2 0 0,0-2 0 0,0 2 0 15,0-2 0-15,0 1 0 0,0-3 2 0,1 2-1 16,0-2 2-16,-1-2 0 0,0 0 0 0,0-3 1 16,0 1 0-16,-2-1 1 0,-1 0 1 0,0-2 2 15,-1 1-1-15,-2-2 3 0,-1 0 2 0,-1 0 0 0,-5-2-1 16,2 0 3-16,-4-3-3 0,-2 1-2 0,-4-3 1 16,-3 0-4-16,-4-1-3 0,-3-1 0 0,-3-1-2 15,-4 0-2-15,-2-2-2 0,-3 0-2 0,-1-1-1 16,-2-1-3-16,-1-1-37 0,0 0-11 0,0-1-6 15,1-1-42-15,-1 1-159 0,2-1 213 0,-1-2-89 16,3 2 140-16</inkml:trace>
</inkml:ink>
</file>

<file path=ppt/ink/ink1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45:42.114"/>
    </inkml:context>
    <inkml:brush xml:id="br0">
      <inkml:brushProperty name="width" value="0.05292" units="cm"/>
      <inkml:brushProperty name="height" value="0.05292" units="cm"/>
      <inkml:brushProperty name="color" value="#FF0000"/>
    </inkml:brush>
  </inkml:definitions>
  <inkml:trace contextRef="#ctx0" brushRef="#br0">18125 4254 447 0,'23'-30'193'0,"10"-1"-65"15,5-4-16-15,7-1 3 0,7-5-92 0,13-4 1 16,7-4-3-16,12-4 8 0,10-5 0 0,8-4 3 16,8-4 2-16,5-2-5 0,5-4-2 0,7 1 2 15,0-2-7-15,1 2 9 0,-3-2 0 0,-1 2-1 16,-4-1 9-16,-7 3-4 0,-6 3 2 0,-6 2 3 15,-6 2-5-15,-8 3-6 0,-6 3-2 0,-8 5-2 16,-6 2-7-16,-6 4-6 0,-7 4-3 0,-8 3-2 16,-6 2-8-16,-4 4-49 0,-5 1-32 0,-7 4-23 0,-5 4-63 15,-7 1 3-15,-6 4-67 0</inkml:trace>
  <inkml:trace contextRef="#ctx0" brushRef="#br0" timeOffset="8628.8054">15751 5573 425 0,'-4'-2'146'0,"2"-1"-69"15,2 3-15-15,0 0 10 0,0 0-91 0,0 0 3 0,0 0-4 0,0 0 13 16,0 0 7-16,0 0 1 0,0-1 9 16,1 0 9-16,13-19 1 0,-8 14 0 0,0-3 10 0,2 0 0 15,-1 0 1-15,1-1 2 0,0-2-2 0,1 1-3 16,0 0-2-16,-1 0-1 0,1 0-6 0,0 1-5 16,-1 0-3-16,2 1 0 0,0 1-7 0,3 1-3 15,2 1-1-15,1 0 1 0,5 2-3 0,4 1 1 16,3-2 1-16,4 3 2 0,6 0 2 0,6 1 11 15,6-1-1-15,5 2-1 0,6 2 10 0,6 0-9 16,7 2 1-16,6-1 2 0,2 1-10 0,5 2-1 16,4 0-2-16,1-2 1 0,0 0-2 0,1-3 26 0,-4-1 1 15,3 0-2-15,-4-2 24 0,-1-3-7 0,-3-1 3 16,-2 0 8-16,-4-1-14 0,-2 2-12 0,-1-2-4 0,-6 2 0 16,-4 1-16-16,-5 0-3 0,-4 1-1 0,-7-1-2 15,-5 2-2-15,-5 0 0 0,-7 0 0 0,-9-1 0 16,-2 0 0-16,-6-1-6 0,-5 2-4 0,-3-3-3 15,-6 1-9-15,-3-3-26 0,-4 0-2 0,-4-1-1 16,-5 0-25-16,-4-1 3 0,-2-2-5 0,-6 2-6 16,-1 0 5-16,-2 1-28 0,-3-2-9 0,-3 4-3 15,0 0-31-15,-3 1 0 0,-1 3-25 0</inkml:trace>
  <inkml:trace contextRef="#ctx0" brushRef="#br0" timeOffset="8997.4628">15992 5594 839 0,'-16'-7'18'0,"2"4"-17"0,-1 5-65 0,0-1 17 15,1 3-3-15,0 1-46 0,3 2 39 0,-2 0-2 16,3-1 10-16,0-1 37 0,2 0 29 0,1-3 17 15,2-1 1-15,-1-1 33 0,1 0 8 0,4-1 2 16,-1-1 5-16,2 0 6 0,0-2-19 0,2 2-3 0,3-2-5 16,0 2-19-16,4-1-1 0,2-1-1 0,6 1-1 15,4-1-2-15,7 1-1 0,6-1-3 0,11 2 2 16,6-1-5-16,10 0-9 0,7 1-2 0,9-1-1 16,10 0-11-16,5 1-3 0,5 0 0 0,7-1 0 15,3 1-3-15,4 0 3 0,0-1 4 0,-1 1 0 16,-2 0 6-16,-2 1 5 0,-2 1-1 0,-6-1 0 15,-2-1 6-15,-5 2-8 0,-1 0-1 0,-7 2 0 16,-4 0-10-16,-3 0-3 0,-4 2-2 0,-8 0-1 16,-5 0-3-16,-6 0-68 0,-9 1-52 0,-8 1 62 0,-10-3 62 0,-12-1-61 15</inkml:trace>
</inkml:ink>
</file>

<file path=ppt/ink/ink1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46:40.444"/>
    </inkml:context>
    <inkml:brush xml:id="br0">
      <inkml:brushProperty name="width" value="0.05292" units="cm"/>
      <inkml:brushProperty name="height" value="0.05292" units="cm"/>
      <inkml:brushProperty name="color" value="#FF0000"/>
    </inkml:brush>
  </inkml:definitions>
  <inkml:trace contextRef="#ctx0" brushRef="#br0">15821 1718 61 0,'13'-9'5'0,"0"2"3"0,-2-1-2 0,1 2 19 16,-2-1 3-16,-1 1 2 0,-1 0 20 0,-2 1 17 15,0-1 2-15,-3 1 1 0,1 1 16 0,-1-1-23 16,-2 0-4-16,0 2 4 0,-1-1-29 0,0 1-2 16,-1 0-2-16,-1-1-6 0,0 1-2 0,-2-1-2 15,1 1 1-15,-1-1 3 0,1 1-4 0,-1 0-1 16,1 1-1-16,1 0-2 0,-1 1-2 0,3 1-1 0,0 0-1 16,0 0 0-16,0 0-2 0,-1 0-4 0,0 0 0 15,0 0 2-15,0 0-4 0,-17 14 7 16,14-6-1-16,-2 3 0 0,0 3 6 0,-3 3-5 0,0 3 2 15,-4 3 2-15,-1 1-7 0,-2 5 5 0,-1 2 0 16,-3 5 1-16,0 4 5 0,-2 6 3 0,-3 5-1 0,-1 4 1 16,-3 4 3-16,-2 3-6 0,-1 4-1 0,-2 4-1 15,0 3-7-15,-1 0-3 0,-1-1 1 0,2 0 0 16,0-1-4-16,2 0 3 0,0-3 1 0,1-6 1 16,2-3 4-16,2-9 10 0,2-2 0 0,3-8-1 15,2-3 9-15,1-7-9 0,3-4 3 0,4-7 2 0,1-5-11 16,-2-3 2-16,4-2-2 0,-2-5-1 0,3-4 3 15,0 0-6-15,2-5-5 0,0-4 0 0,2-4-8 16,2-2-10-16,1-6-1 0,2-7-2 0,2-4-9 16,4-5 2-16,0-4 1 0,5-2 0 0,0-4 5 0,1 0 0 15,1-1-1-15,3 0 1 0,0 0 1 0,-1 1-9 16,3-1 1-16,-3 4-4 0,0 0-6 0,2 2-14 16,0 3 2-16,-1 2 1 0,2 3-10 0,0-1 14 15,1 3-3-15,3-1-1 0,-1 0 18 0,0-2 8 16,1 1 2-16,0 0 1 0,2 1 9 0,-1 2 2 15,2 1 1-15,-2 3 2 0,3 2 1 0,-2 2 3 0,0 2 0 16,1 3 1-16,-1 0 2 0,2 2 6 0,-3 2-1 16,0 3-2-16,0 1 6 0,-1-2-3 0,-1 4 1 15,-1 1 0-15,-3 1-3 0,1 2-4 0,-3-1 0 0,0 0 1 16,-1 2-4-16,0 1 0 0,-1-2-2 0,0 2 1 16,-2 0 0-16,1 0 10 0,0 2 2 0,-2 0-1 15,0 3 11-15,-2 0 0 0,-2 4 2 0,-1 1 3 16,-1 5-1-16,0 2 1 0,-4 4-2 0,-1 7-3 15,-3 3-1-15,-2 9-5 0,-3 3 0 0,-4 9-1 16,0 3-7-16,-3 2-5 0,-3 5-1 0,0 3 2 16,0 3-6-16,-1 0 1 0,2 0 0 0,-2-3-1 15,2-1 1-15,2-3 2 0,2-4 0 0,2-6 0 0,0-5 2 16,2-7 1-16,2-4 0 0,2-5 1 0,0-4 0 16,2-1-1-16,-1-5 1 0,-1-3-1 0,2-2 0 0,-3-1-2 15,0-4-6-15,-3-3-8 0,3-1-5 0,-4-2-66 16,-1-1-15-16,0-1-10 0,-2-2-75 0,1-1 4 15,-2-1-46-15</inkml:trace>
  <inkml:trace contextRef="#ctx0" brushRef="#br0" timeOffset="300.3659">14902 2894 1889 0,'22'0'-3'15,"2"3"-12"-15,8 2 4 0,2-1 1 0,0 1 3 16,2-3 4-16,4-1 2 0,-1-1 0 0,0-2-1 16,1-1 2-16,1-3 1 0,-1-2 0 0,5-1 1 0,-2-2 0 15,-1-1 1-15,1-1 0 0,-1-1 0 16,-1-1-1-16,-1-1 0 0,1 0 0 0,-6 0 1 0,1 0-2 15,-3-2 1-15,-4 3-1 0,-1-2-1 0,-4 2 0 16,-2-1-20-16,-3 2-6 0,-3 0-1 0,-2 4-22 0,0-1-29 16,-3 2-14-16,-1 2-10 0,0 0-32 0,-1 4-83 15,1 1 155-15,-1 2-72 0,1 0 134 0</inkml:trace>
  <inkml:trace contextRef="#ctx0" brushRef="#br0" timeOffset="1069.6886">16202 2596 1394 0,'3'-9'3'0,"3"1"-8"0,0 2-2 15,-2 0 1-15,0 0 1 0,0-1 0 0,0-1 5 16,1 1-2-16,2-3 2 0,1 1 2 0,1-1 3 15,1-2 0-15,3 0 1 0,0-2 0 0,1 1 5 16,2-1 2-16,3 0 0 0,-1 2 4 0,1 0 0 16,2 1 2-16,0 0 0 0,0 3 0 0,1 1-3 15,-2 2-3-15,-3 1 1 0,0 3-5 0,-2 1-6 16,-2 3-2-16,-2 4 0 0,-1 3-6 0,-5 3-2 0,1 6 2 16,-3 4-3-16,-3 5 2 0,-2 3 1 0,-2 3 1 15,-4 4 1-15,-2 1 3 0,2 2 0 0,-3-2 0 16,-1-1 0-16,1-1 1 0,-2-1 2 0,2-3 0 0,0-3-1 15,1-3 2-15,1-4 7 0,2-4 1 0,1-5 1 16,2-2 7-16,2-5 6 0,2-7 1 0,0 0-1 16,0 0 5-16,0 0-11 0,-10-11 0 0,6 2 0 15,1-3-12-15,-1 0-2 0,0-4-3 0,0-3-1 16,2 0-2-16,1-4-4 0,0-2 0 0,0-1 1 16,1-4-4-16,2-1 4 0,2-2-1 0,1-2-2 0,1-2 5 15,3-1-2-15,0 0 1 0,5 1 1 16,1 1-1-16,2 4-2 0,2 2 0 0,3 2 0 0,0 4 0 15,1 3-2-15,1 3 0 0,0 2 0 0,0 1 1 16,4 3-1-16,-1 2 1 0,-1-1-2 0,2 3 2 0,-1 1 1 16,1 4-1-16,1 1-1 0,-1 0 2 0,-2 2-1 15,-1 4 0-15,1 2 0 0,-3 3-1 0,-1 2 2 16,-1 1 1-16,-2 3 3 0,-2 2 0 0,-3 4 10 16,-1 1 0-16,-6 4-1 0,1 2 9 0,-2 4-5 15,-3 3 1-15,-1 3 1 0,-2 3-6 0,2 0-3 16,-5-1 0-16,1-2 0 0,-1-2-3 0,-2-4 1 15,0-3 1-15,0-6-2 0,1-3 3 0,1-4 2 0,1-2 1 16,0-4-1-16,1-2 2 0,1-2 2 0,-1-2-1 16,1-4 2-16,0 0-1 0,0 0-7 0,0 0-9 15,0 0-4-15,0 0-13 0,-11-11-59 0,10 4-20 16,1-1-5-16,-1-1-69 0,0 0 1 0,1-1-36 0</inkml:trace>
  <inkml:trace contextRef="#ctx0" brushRef="#br0" timeOffset="2800.5316">17789 2778 516 0,'21'-2'-58'0,"0"-3"-18"0,-3-1 49 0,-1-4 67 15,-1-1 15-15,-1-4 2 0,-1-1 67 0,-1-3-6 0,-1-3 4 16,-1-1 17-16,-1 0-19 0,1-2-25 0,-2 1-9 16,-1 1-1-16,-2-2-31 0,-2 3-5 0,-2 1-8 15,-2 2-2-15,-3 2-9 0,-1 2-9 0,-7 0 0 16,0 3-1-16,-3 2-10 0,-1 2-1 0,-3 1-1 0,-4 4 1 15,-3-1-1-15,0 3-3 0,-1 2-1 0,-6 4 1 16,0 3-2-16,-1 3-2 0,-2 3-1 16,2 5 0-16,-1 2-2 0,0 3 0 0,0 2-1 0,4 3 0 15,1 2-1-15,3 0 2 0,3-1-1 0,2-1 0 16,3-3 1-16,5 0 0 0,3-2 2 0,4-3 0 16,2-4 1-16,3-2 4 0,5-2 0 0,3-3 1 15,1-2 3-15,1-1 1 0,5-3 0 0,1-3 0 0,1-1 1 16,1-1-2-16,3-3-1 0,0-2 1 0,0 1-2 15,0-2-3-15,-3-1 1 0,0-2-1 0,-1 2 0 0,1-2 0 16,-4 1-1-16,0-3 0 0,-1 2 1 0,-2-2 1 16,3 2-2-16,-5-1 0 0,0 1 0 0,-1 1-1 15,-2 0-2-15,0 3 1 0,0 0-2 0,-2 3-6 16,-2 0 1-16,-1 3 0 0,0 0-5 0,0 0 1 16,0 0 0-16,1 15 0 0,-2-5 1 0,0 1 4 15,1 3 1-15,-1 0-1 0,0 1 4 0,1 1-1 16,0 1 2-16,1 0 0 0,2 1 0 0,2 0 1 15,1 1-1-15,1-1 1 0,2 1 0 0,3-1 3 0,-1 0-1 16,5-1 0-16,0-2 3 0,3-3 2 0,-1-1 2 16,3-6-1-16,1 0 4 0,1-5-2 0,3-2 1 15,0-6 2-15,0-2-2 0,1-3-3 0,-1-4-1 16,1-1 0-16,1-2-2 0,-1-2-1 0,1-3-1 0,-2-3-1 16,2-3-1-16,0-4-2 0,1-5-2 0,-2-3 0 15,-1-6-4-15,-2-3 2 0,0-2-1 0,-2-1-1 16,-1-1 2-16,-2 2 2 0,-1-1-1 0,-1 2 2 15,-3 1 0-15,1 0-1 0,-4 4 0 0,-2 0 0 16,-2 3-1-16,-3 5 0 0,-3 6-2 0,-3 4 0 0,-2 4-1 16,-2 4-4-16,-2 5-1 0,-3 3 1 0,-1 4-5 0,0 2 3 15,-2 2-2-15,-1 4 0 0,1 3 3 16,-2 1-1-16,0 6 4 0,-2 4 1 0,2 2 1 0,-1 4 4 16,0 6 1-16,1 5 0 0,1 6 4 0,0 5 2 15,1 4-1-15,3 3-1 0,1 4 0 0,4-1-1 16,0 2 0-16,5 0 0 0,-1-1-2 0,2 0 1 15,2-3 1-15,4-2 0 0,1-1 1 16,3-4 6-16,3-6 1 0,2-5 0 0,1-6 6 0,3-4 2 16,1-7 1-16,5-6 1 0,-1-5 2 0,2-2-2 15,2-3-1-15,1-6-1 0,0-2-3 0,-1-3-6 16,2-4 3-16,-2-4-2 0,1-1-4 0,-3-2-1 0,-1-2-1 16,-2-1 1-16,-1 0 0 0,-2 2-1 0,-1 1-2 15,-1 2 0-15,-3 2 0 0,-1 3-2 0,-1 5-2 16,-3 1-2-16,-2 3-3 0,-1 3-5 0,-2 4-2 0,-1 2 0 15,0 2-5-15,-2 4 1 0,0 2-1 0,0 5 1 16,-1 0 2-16,0 5 5 0,-1 3 0 0,0 3 1 16,0 1 5-16,0 3 2 0,0 1 0 0,0-1 1 15,0 1 2-15,0-2 0 0,1-2 3 0,1-4 0 16,1-2 1-16,0-5 10 0,2-3-1 0,0-4-1 16,3-3 9-16,2-3-5 0,0-4 1 0,3-4 2 15,-1-1-7-15,1-4-4 0,1-1-2 0,0-5-3 0,1-3-4 16,-1 1-10-16,-1-3 2 0,-1-2-1 0,0 1-7 15,-2 0 6-15,0-1-3 0,1 2 1 0,-2 2 6 16,-2 2-1-16,1 2 0 0,-1 4 1 0,3 2-2 0,-1 4-6 16,1 2 0-16,-1 5 2 0,-1 2-7 0,1 6 3 15,0 2 0-15,1 7-3 0,-1 5 4 0,-1 6 3 16,1 6 2-16,-1 8-2 0,1 3 5 0,-1 4 1 16,-1 3 2-16,-1 6 0 0,-2 2 3 0,-1 2 1 15,-2 2 1-15,-1-1 0 0,-2-1 3 0,-2-1 12 16,-1 0-3-16,-6-5-1 0,2-3 10 0,-2-6 0 0,-1-3 8 15,-1-5 5-15,-1-5-2 0,1-4 8 0,-1-6 3 16,5-5 1-16,-5-5 9 0,1-5-9 0,-2-3-4 16,2-6 1-16,-3-2-10 0,0-5-7 0,0-3-3 15,-2-9-2-15,0 0-7 0,2-7-4 0,2-4-3 0,2-4 0 16,5-3-5-16,1-5-8 0,6-3-1 0,6-5 1 16,4-2-8-16,6-5 6 0,5 1-2 0,3-3-2 15,3 1 7-15,3 2-3 0,3-1 2 0,3 4-1 16,0 1-2-16,0 3 3 0,1 1-3 0,-2 4 1 15,1 1 0-15,-3 3-5 0,-3 4-1 0,0 5 1 16,-2 2-6-16,-3 6 2 0,-1 3-1 0,-3 4-1 16,-5 1 2-16,-2 2 6 0,-1 4-3 0,-6 2 1 0,-2 3 3 15,-1-1-6-15,-4 5 1 0,0 0 4 0,0 0-8 0,0 0 7 16,0 0 4-16,0 0-5 0,-12 8 9 16,8-3 0-16,0 0 2 0,3 2 1 0,0 3-2 0,1-1 3 15,5 2-5-15,4 3 5 0,0 1 0 0,4 4-1 16,1 3 1-16,-1 3 0 0,6 3 0 0,-1 3 0 15,1 3 1-15,-3 2-2 0,0 1 2 0,-1 1 1 16,-2-1 0-16,-3-1 0 0,-4-3 3 0,-4-1 4 16,-3-2 0-16,-5 0 2 0,-4-2 4 0,-3-2-5 15,-4 1 3-15,-4-5 1 0,-2 0-3 0,-1-6 4 0,1-3 0 16,-3-7-4-16,2-2 6 0,1-5-1 0,0-7 2 16,2-5-1-16,3-4-1 0,2-3-4 0,0-3-1 15,6-3-1-15,2-4-4 0,7 0-2 0,2-4-2 16,6-3 0-16,4-1-4 0,2-2 1 0,5 1 0 15,1-2-2-15,3 2 2 0,1 3-2 0,-2 3 0 0,2 4 0 16,1 6-3-16,-1 6-1 0,0 3 0 0,-1 6-1 16,-1 2-2-16,-3 4 0 0,2 2 0 0,-4 4 1 15,-1 3 0-15,-2 1 1 0,-3 4-1 0,1 3 3 16,-2 3 2-16,-2 2 2 0,-1 4 3 0,-2 2-1 16,1 0 5-16,-2 4 2 0,0-1 0 0,-1 1-1 0,-1-2 2 15,0 0 0-15,0-2-2 0,-1-1-1 0,0 0 0 16,-2-3-3-16,0 1 1 0,-2-2 1 0,2 0-1 15,-2-4 1-15,2-2 1 0,0-2 1 0,1-3 2 0,0-3-2 16,1-7-9-16,0 0-6 0,2-3-8 0,0-9-95 16,2-2-25-16,-1-4 2 0,2-3-107 0,-1-1 4 15,1-4-58-15</inkml:trace>
  <inkml:trace contextRef="#ctx0" brushRef="#br0" timeOffset="2981.3048">19721 2173 1309 0,'6'8'4'16,"2"1"-6"-16,1 4 0 0,3-5-2 0,-1 1 1 15,2-2 2-15,0-1-1 0,-1 0 2 0,2-3 0 16,1 0-1-16,0-3 1 0,3 0-9 0,0 1-9 0,2-1-2 16,0 0-16-16,3 1-43 0,0 0-9 0,1 1-10 15,0 2-45-15,0 2 1 0,0 1-24 0</inkml:trace>
  <inkml:trace contextRef="#ctx0" brushRef="#br0" timeOffset="3465.232">20950 2516 1354 0,'22'0'6'0,"-1"2"-5"0,-1-2 0 15,-3 1 0-15,-5-1 0 0,2-2 1 0,-1-2-1 16,0-2 2-16,-1-2 1 0,0-1 0 0,-2-1 4 16,-2-2-1-16,3 0 2 0,-6-1 4 0,1 0 7 15,-2 1 3-15,-3-1-2 0,-1 1 9 0,-1 2-3 0,-3 1-1 16,-3 1 2-16,-2 1-5 0,-5 0-9 0,-1 2-2 16,-3 2 0-16,-3 0-11 0,-3 3 2 0,-4 0-2 15,-2 2 0-15,-3 1 1 0,-1 3-1 16,-1 1 0-16,-3 2 1 0,0 3-2 0,1 0 0 0,0 3 0 0,-1 4 0 15,5-1-1-15,2 3 0 0,5 2 0 0,0 0 0 16,6 1-2-16,4 2 2 0,2-2-2 0,8-1 2 16,-2 2 0-16,6-2 1 0,2-1 2 0,2 0 0 15,7-1 3-15,3 0 2 0,3-2 1 0,4 1 0 0,2-1 3 16,2 2-2-16,0 0-1 0,0 0 2 0,-2 0-2 16,-5 0 5-16,-1 1-1 0,-3 1 0 0,-6-1 6 15,-2 1 2-15,-4-1 2 0,-4-2 0 0,-2-1 3 16,-7 2-3-16,-3-3-2 0,-4 0 2 0,-3-3-5 15,-1-3-4-15,-5 0 0 0,-1-2 0 0,-1-2-3 0,-1-2 1 16,-1-2-2-16,1-4 1 0,0-4 0 0,-3-2-1 16,2-2-2-16,-2-4 0 0,1-2-4 0,-2-3-13 15,0-4-8-15,-1-2-2 0,0 0-18 0,-2-3-36 16,-1 0-16-16,-1-1-10 0,-1 2-40 0,-2 1-102 16,-1 1 177-16,-3 4-82 0,-2 3 147 0</inkml:trace>
  <inkml:trace contextRef="#ctx0" brushRef="#br0" timeOffset="5049.0014">16189 4274 1469 0,'9'-23'105'0,"3"3"-102"0,2 2 0 16,-1-3 9-16,2 2-7 0,1 0-5 0,2-1 0 15,-2-1 1-15,1-3 0 0,-3-2 1 0,0-4 1 16,-3-3 0-16,0 0 0 0,-2-2 0 0,-1 0 1 16,-3 1 1-16,-1 1-1 0,-1 2 1 0,-2 3-2 15,-1 3 2-15,0 2 1 0,-4 2-1 0,2 4 2 0,-4 0 0 16,-2 4 0-16,-1 1 3 0,-4 3 3 0,-1 2 1 16,-5 2 1-16,-3 4 3 0,-3 2 2 0,-5 5 1 15,-2 3 1-15,-3 5 1 0,-6 3-6 0,0 6 1 16,-3 7-1-16,-1 6-5 0,0 9-3 0,-1 5-2 0,-1 7-1 15,-1 6-1-15,6 3-3 0,-1 8 0 0,5 4 1 16,2 0-3-16,3-3 2 0,5-1 0 0,6-3-1 16,6-1 2-16,5-4 0 0,6-4 0 0,5-7 1 15,6-5 0-15,7-4 4 0,0-5-1 0,8-7 1 16,3-4 3-16,3-5 2 0,3-7 1 0,2-6 1 16,4-6 1-16,2-2 0 0,5-4 0 0,4-8-1 0,4-6-1 15,2-7-3-15,4-6-3 0,5-10 0 0,3-6-4 16,2-5-4-16,1-10-4 0,1-4 1 0,-1-7-7 15,0-8 3-15,-1-1-1 0,-2-3 1 0,-4 0 2 0,-3-5 4 16,-2-1 0-16,-4 1 1 0,-3 6 4 0,-4 3-1 16,-4 6 1-16,-7 3-1 0,-3 5-1 0,-3 5-2 15,-6 7 0-15,-6 9-2 0,-3 3-1 0,-3 10-8 16,-4 2-3-16,-6 11 1 0,-1 5-9 0,-3 8-4 16,-4 5 0-16,-3 10 2 0,-6 4-2 0,0 9 16 15,-2 5 1-15,-3 10-4 0,-5 5 19 0,-3 6 0 16,0 9 4-16,-2 8 0 0,0 3-1 0,-2 1-2 0,0 3 0 15,1 5 1-15,3-1-2 0,3-1 1 0,1-6-1 16,6-6 0-16,2-4 1 0,8-8 3 0,3-5 0 16,7-9 0-16,1-8 2 0,7-6 4 0,4-5 1 15,5-8 0-15,3-6 4 0,2-3 0 0,5-5 1 0,3-7-1 16,4-6 0-16,1-6-7 0,6-3 0 0,-2-8 0 16,2-3-8-16,0-4 0 0,-2-3-1 0,-2-4 0 15,-1-1-1-15,-4 1 3 0,-3 1-2 0,-2 1-1 16,-4 2 2-16,-3 4-1 0,-3 4-2 0,-4 5 0 15,-3 3-3-15,-2 6-8 0,-3 4-4 0,-4 7 2 16,-1 8-12-16,0 0-1 0,-7 0 1 0,-3 10-1 0,-2 7 1 16,-3 1 11-16,-2 7 1 0,-4 4-1 0,-3 5 13 15,1 3-1-15,-1 3 2 0,-2 3 1 0,3-2-2 0,3-1 1 16,4-3-1-16,2-2 2 0,3-5-1 0,6-6 3 16,2-6 1-16,4-4 0 0,4-3 4 0,2-4 1 15,4-6 1-15,3-2-1 0,4-6 2 0,2-4-2 16,6-5-1-16,3-6-1 0,2-3-3 0,-1-5-1 15,2-1-1-15,0-3 1 0,-2 1-2 0,-3 1-1 16,-3 2 2-16,-2 2-2 0,-3 4 1 0,-4 4-4 16,-3 3 0-16,-3 4-3 0,-1 3-4 0,-3 4-12 15,-5 6 1-15,0 0 0 0,2 6-11 0,-3 3 9 16,-1 7 0-16,-2 4-1 0,0 4 11 0,-2 6 6 0,-2 3 0 16,0 4 2-16,-2 1 5 0,2-1 0 0,0 0 0 15,1-3 0-15,2-2 0 0,1-7 0 0,3-2 1 0,1-4 0 16,0-3 1-16,2-5 2 0,2 0 1 0,-2-5-1 15,3-2 3-15,-1 0-8 0,3-4-5 0,-1-2-2 16,2-2-12-16,0-3-28 0,0-5-1 0,3 0-3 16,-1-6-29-16,0-1-4 0,1-1-1 0,-1-4 0 15,0-1 0-15,0-2 23 0,-2-1 4 0,0 2-1 16,-1-1 29-16,-1 1 13 0,-2 1 4 0,-2 4 3 16,1 1 13-16,-1 4 3 0,0 1 1 0,-1 5 0 0,2-1 0 15,0 6-2-15,1-1 0 0,1 2 2 0,4 2-4 0,1 1 11 16,1 1 0-16,4 0 0 0,4 0 11 15,2 1 0-15,3 0 3 0,1 0 4 0,3 2-1 0,1-1 7 16,2 0 0-16,1 2-1 0,-2-1 7 0,2 2-8 16,-2 2-2-16,-2 2 3 0,-4 0-11 0,-1 4-10 15,-4 1-2-15,-4 2-2 0,-3 1-10 0,-5 3 2 16,-1 0-2-16,-6 1-1 0,-1 0 1 0,-3 0 2 16,-2 1 0-16,-6-3-1 0,-3-1 1 0,-6-1 3 15,-1-1-4-15,0-1 0 0,-4-1-1 0,-2-2 1 16,1-1-2-16,-1-3 3 0,0 0-4 0,3-3-3 0,1-3 1 15,-1-1-1-15,4-1-5 0,1-2-9 0,2-4-5 16,3-2-4-16,2 0-12 0,3-3-29 0,4 1 1 16,2-4 0-16,4 2-26 0,4-5 16 0,3 4 2 15,5-4-6-15,1 1 26 0,2 1 20 0,1-1 2 0,4 1 4 16,-2 0 20-16,3 3-1 0,0-1 5 0,-1 1 0 16,1 2 1-16,2 2 0 0,0 1 0 0,4 0 0 15,-2 2 1-15,2 1 2 0,2 2-1 0,-1 0-1 16,2 2 0-16,1 2 3 0,2 1 1 0,-1 3 0 15,1-1 3-15,2 5 8 0,-2 0 4 0,2 0 2 16,-2 4 11-16,3-1 8 0,-5 3-1 0,-1 1 3 16,-1 1 7-16,-2 2-5 0,-4 0 0 0,-3 1 0 0,-2 0-6 15,-3-1-2-15,-4 1-1 0,-5 0 0 0,-4-2-3 16,0 0-1-16,-4 0 0 0,-6-1-1 0,-1-2-2 16,-5 0-4-16,-3-1-1 0,-2-1 0 0,-2-3-5 0,-4 0-6 15,-1-2-1-15,0-1 2 0,-2-2-7 0,0-3 2 16,0-2-2-16,3-1 1 0,0-2 0 0,2-2-1 15,-1-2-2-15,4-2-4 0,0-2-1 0,4 0-22 16,3-1-8-16,2-1-3 0,0 0-26 0,3-1-57 16,4 0-28-16,-1 0-16 0,5 1-70 0,4-2 3 15,2 2-50-15</inkml:trace>
  <inkml:trace contextRef="#ctx0" brushRef="#br0" timeOffset="5464.796">19906 3756 2216 0,'4'-5'-27'0,"1"7"-9"0,3 2 1 0,0 3 12 15,1 5-11-15,1 5-3 0,0 5 13 0,-2 6 5 16,-1 3 6-16,-4 3 0 0,0 5 5 0,-3 2 0 15,-4 3 2-15,-2 2-1 0,-2 2 2 0,-1 2 2 0,-2 0-1 16,3 1 0-16,-5-2 4 0,1-3 0 16,1-1 0-16,0-6 0 0,0-2 1 0,2-5-1 0,1-4 0 15,0-5-1-15,1-3-1 0,1-3-17 0,1-5-5 16,1-2-4-16,0-4-17 0,2-2-60 0,-2-4-37 16,1-1-27-16,0-6-74 0,-2-1 3 0,0-4-68 0</inkml:trace>
  <inkml:trace contextRef="#ctx0" brushRef="#br0" timeOffset="5882.7073">18647 3845 1808 0,'-14'-21'103'0,"4"6"-99"0,3 2-26 15,2 0 8-15,6 1-6 0,6 3-12 0,9 1 13 16,4 1-5-16,11 0 11 0,6 1 7 0,9 0-1 15,7 2 3-15,8 3 1 0,7-1 0 0,5 2 2 16,3 4 1-16,6 2 3 0,1 1 3 0,1 3 9 16,0 4-1-16,0 2 0 0,-2 4 9 0,-4 5-3 15,-1 5 0-15,-7 4 0 0,-4 5-3 0,-6 2-2 16,-6 3-1-16,-7 1-1 0,-5 2-2 0,-7 1-5 0,-5 2 2 16,-9 1 0-16,-4 0-4 0,-6-2 3 0,-4 2-2 15,-7-4 0-15,-5-1 2 0,-2-4 4 0,-4-5 1 16,-3-5 1-16,-4-3 4 0,0-5 3 0,-4-3 1 15,2-4 1-15,-1-3 2 0,-3-3-4 0,-2-3-1 0,-1-3 1 16,0-2-6-16,-2 0-3 0,0-3-1 0,-2 0-1 16,0-4-5-16,0 2 0 0,1-3 0 0,1 1-1 15,0-2-2-15,3 1 0 0,0 0-1 0,1 0 0 16,2-1-1-16,0 2-4 0,4-1-4 0,3 0-1 16,1 2-5-16,1-2-12 0,2 2-2 0,0-1 1 15,2 1-12-15,2 1-10 0,-2-2-6 0,4 2-4 16,-1 0-9-16,0-1-33 0,2 0-6 0,4 2-8 0,1 1-32 15,0 0-27-15,0 0-16 0,10-11 28 0,-2 8 164 16,2 1-116-16</inkml:trace>
  <inkml:trace contextRef="#ctx0" brushRef="#br0" timeOffset="14614.941">20340 4169 355 0,'-1'-12'106'0,"1"3"-30"0,0 1-10 0,0 0-7 0,0 1-53 15,4 1 1-15,-2 2-3 0,0 0-3 16,2 2-5-16,0 1 3 0,2 1-2 0,-1 2 5 0,2 3 2 15,-2 2 0-15,2 2 8 0,1 5 10 0,0 2 0 16,2 3 0-16,-3 6 9 0,1 4-8 0,-1 6 2 0,0 3 1 16,-2 2-10-16,1 2-3 0,0 1-2 0,-4-3 0 15,2-1-4-15,-1-3 2 0,-2-5-1 0,2-3 0 16,-1-3 1-16,1-2 0 0,-2-3 2 0,3-3 0 16,-2-2-1-16,2-1 1 0,-1-3 0 0,2-1 0 15,-3-3-1-15,0-2-4 0,1 0-8 0,-1-4-10 16,1-1-9-16,0-2-101 0,0-2 112 0,-3-3-37 15,2 0 47-15</inkml:trace>
  <inkml:trace contextRef="#ctx0" brushRef="#br0" timeOffset="14802.7171">20268 3771 1129 0,'-7'-10'7'0,"1"3"-10"0,4 2-1 0,-3 1-54 16,3 2-2-16,0 5-2 0,-1 1-53 0,2 3-18 0,-1 4 79 15,1 0-57-15,-1 2 111 0</inkml:trace>
  <inkml:trace contextRef="#ctx0" brushRef="#br0" timeOffset="16537.0868">20860 4578 618 0,'3'-20'53'0,"1"1"-52"15,2-2 8-15,-1-1 23 0,4-3-28 0,-1-3-6 0,2-3-7 16,0-1 0-16,-2-3 2 0,-1 1-7 0,-2-2 9 16,1 1-2-16,-6 1-1 0,1 0 10 0,-1 2 7 15,-3 2 6-15,0 1 2 0,-1 3 9 0,-2 1 14 16,-1 4-4-16,1 4-2 0,-3 4 10 0,0 3-23 16,-1 8-1-16,-3 3 3 0,0 7-27 0,-1 5 2 15,1 5 0-15,-2 5-2 0,0 4 5 0,0 4 7 16,0 0 1-16,0 6 1 0,2 1 7 0,1 1-5 15,2 3-1-15,1 0 0 0,1 1-4 0,3-1-1 0,2-3-1 16,0-3 0-16,3-4-1 0,0-6 2 0,3-3 1 16,0-5 0-16,2-3 2 0,2-5 6 0,0-3 2 0,2-4-1 15,-1-3 8-15,1 2-2 0,1-7 1 0,2-2 0 16,-1-1-1-16,2-4-6 0,0-1-1 16,-2-2 0-16,2-4-6 0,0 1 2 0,-1-4-2 0,-1-2-1 15,-1-1 2-15,-4-1-3 0,1 1 0 0,-3-2 0 16,0 4-2-16,-2 0-1 0,-1 3 1 0,-1 4-1 15,0 4 1-15,0 2-3 0,0 5-1 16,0 5 0-16,0 0-2 0,-2 4 1 0,1 7 0 0,-1 4-3 0,0 4 3 0,0 4-2 16,1 5 2-16,0 1 0 0,1 3 0 0,0-1 0 15,1-1 1-15,1 0-1 0,2-5 2 0,4-2 0 16,-2-2 1-16,4-2 1 0,-1-4 1 0,2-2 3 16,0-2 1-16,1-3 0 0,1-3 4 0,1-4 3 15,4-1 1-15,-5-7-1 0,6-2 4 0,0-4-5 16,2-4 0-16,2-7 1 0,-1-2-6 0,0-5 1 15,-1-5-2-15,0-5 1 0,-4-2-1 0,-2-3-1 16,-2 1 1-16,-3 0 0 0,-2-1-2 0,-2 1 0 16,-3 1-2-16,-3 3 0 0,0 1-1 0,0 5-2 0,-2 1 0 15,-3 5-1-15,1 5-1 0,-3 6-8 0,-1 6 1 16,-2 6-1-16,1 4-6 0,-1 6 0 0,0 6-2 16,-3 4-1-16,1 4-1 0,2 5-1 0,0 4 0 15,1 2 2-15,3 3-3 0,1-1 5 0,3 5 0 0,2 3 1 16,2 2 4-16,6 4 2 0,2 4 1 0,5 0 0 15,2 3 3-15,3 1 0 0,2 1 2 0,5 3-1 16,-2-2 2-16,2 2 2 0,0-1 1 0,0 1 0 16,-1-3 2-16,-2-1 0 0,-3-3 1 0,-2-5 0 15,-3-5 0-15,-3-3 3 0,-4-6 5 0,-4-5-5 16,-1 0 7-16,-4-4 2 0,0-3 3 0,-2-1 2 16,-4-3 1-16,-1-3 7 0,-1-3-7 0,-7-2 6 0,2-4 0 15,1-2-4-15,-6-7-2 0,3-3 1 0,-2-3-7 16,-3-4-5-16,2-5 0 0,3-3-2 0,-1-3-4 15,1-6-3-15,3-1 0 0,2-7 0 0,2-2-3 0,3-2-1 16,2-3-1-16,3 1 0 0,1 1-1 0,4 1 0 16,0 3 0-16,5 4-1 0,1 4 0 0,2 2-1 15,3-1 1-15,3 1 0 0,2 0 0 0,3-2 0 16,-1 0-1-16,2 0 1 0,1 2-1 0,1 0 2 16,-1 3-2-16,0 4-1 0,-1 3 2 0,-2 3-8 15,1 6-1-15,-2 7 0 0,-1 2-7 0,-3 6-1 16,1 8 1-16,-3 7-2 0,-2 7 1 0,0 7 7 0,-4 5 2 15,-2 4 0-15,-2 3 8 0,-3 0 2 0,-3 0 1 16,-2 0 1-16,-3-3 1 0,0-3 3 0,-3-3 1 0,-2-3 2 16,2-3 1-16,0-5 8 0,-1-3 1 15,0-5 0-15,1-3 7 0,-2-6 0 0,1-6 3 0,-1-4-2 16,2-5-1-16,0-4-4 0,1-6-2 0,0-3-1 16,3-2-6-16,3-3-4 0,0-3-2 0,5-3-1 15,-1-4-4-15,3-2 0 0,2-4-1 0,2-3 0 16,2 0-2-16,4-2-1 0,2 2-1 0,3 4 0 15,3 1-2-15,3 7 0 0,3 3-1 0,0 4 2 16,2 3-1-16,0 1 3 0,-2 2-1 0,-1 0 1 0,0 2 2 16,0 0 1-16,-4 0 0 0,-1 0-1 0,-2 2 2 15,-2 0 0-15,-1 1 0 0,-4 2-1 0,-1 1 1 0,-3 0 2 16,-2 3-1-16,-3 2 1 0,-3 0 0 0,-1 1-2 16,-2 2-2-16,-2 3 0 0,-3 2-5 0,-1 2-7 15,-4 5 0-15,-2 8-1 0,-2 5-7 0,-2 5 6 16,-3 7 0-16,0 5-1 0,-2 4 6 0,0 2 4 15,3 4 1-15,-1-1 2 0,3 1 4 0,2 1 0 16,3-1 0-16,4-3 2 0,1 0 0 0,4-3 1 16,1-4 2-16,4-6 0 0,-1-5 1 0,3-7 6 0,2-3 2 15,0-8-1-15,3-2 7 0,2-5 0 0,2-2 0 16,-2-9 1-16,6-2-2 0,0-6-2 0,0-4-1 16,2-5-1-16,-2-4-4 0,0-4-2 0,-1-2 1 15,-2-1 0-15,-2-1-2 0,-2 2-1 0,-2 1-3 16,1 3 1-16,-1 4-1 0,-2 4-5 0,0 3-4 15,-2 7-2-15,1 2-6 0,-1 7-7 0,-2 4 1 0,1 4-1 16,-2 5-6-16,-1 4 5 0,0 4 1 0,-1 4 1 16,0 4 7-16,0 3 4 0,-1 4 2 0,0 4-1 15,-1 3 6-15,1-1 1 0,-1 1 2 0,2-4 1 16,-1-1 2-16,1-5 2 0,0-3 3 0,1-7 0 16,1-4 4-16,0-5 6 0,0-3 1 0,1-4-2 15,0-3 7-15,2-4-6 0,0-3 0 0,2-7 1 0,1-3-7 16,2-4-4-16,1-3-2 0,2-6 1 0,1-1-6 0,1-2 0 15,1 0 0-15,2 0-2 0,-2 3 0 0,0 2-1 16,2 3-2-16,-2 4-1 0,0 4-3 0,0 4-4 16,1 3-1-16,-4 4-2 0,3 3-5 0,-3 5-3 15,2 3 0-15,-3 4 1 0,-1 2-4 0,-1 2 8 16,0 3 0-16,-1 5 1 0,-1-1 7 0,-1 4 4 16,-1-1 1-16,1 1 0 0,-2 1 4 0,0-1 0 15,0 1 3-15,-1-4 0 0,2 0 2 0,-3-5 9 16,1-2-4-16,-1-4 2 0,0-2 6 0,-3-6 3 0,0 0-2 15,9-8 1-15,-6-1-2 0,3-4-7 0,1-3 2 16,2-2-1-16,0-3-8 0,2-2-1 0,1 0-1 16,1 0 0-16,1-2-1 0,0 4-1 0,0-1-1 15,1 2 0-15,-2 4-2 0,0 2-3 0,0 3-1 0,1 4-1 16,-3 2-3-16,0 4 0 0,-1 2-4 0,-2 4 1 16,0 0-3-16,-1 6 5 0,0-1 0 0,-4 2 1 15,3 1 3-15,0 1 0 0,0 1 5 0,-1 1 0 16,1 1 2-16,1-2 3 0,0 0-1 0,0 0 0 15,1-2 3-15,1 0-2 0,2 0-3 0,-2-4-3 16,1 1-5-16,1-2-65 0,-1-1-26 0,0 0-13 0,0-2-77 16,-4-1 3-16,1 2-61 0</inkml:trace>
  <inkml:trace contextRef="#ctx0" brushRef="#br0" timeOffset="17286.9645">15712 6300 441 0,'60'-31'177'0,"10"0"-60"0,12 1-16 0,2-1 2 0,13 0-91 15,17 0 1-15,12 1-2 0,14-1 6 16,12 0 0-16,16-2-2 0,9 1 5 0,10-1-2 0,9-2 3 16,7 0 1-16,7 0 0 0,4-2 33 0,3 0-4 15,3-1-3-15,0 0 29 0,6-1-9 0,-6 1 5 0,0-2 5 16,-2 1-17-16,-3-2-13 0,-4-3-3 0,-8-1 2 16,-5-1-15-16,-5 0-9 0,-7 1-4 0,-9 1 0 15,-7 2-9-15,-7 4-1 0,-11 5-3 0,-9 2 1 16,-10 2-2-16,-12 0 1 0,-10 3-1 0,-11 3-1 15,-14 1 0-15,-9 0-2 0,-9 3-4 0,-13 4-10 0,-11 3-5 16,-8 1-78-16,-12 3-17 0,-12 2-12 0,-10 1-86 16,-10 2 3-16,-11 2-55 0</inkml:trace>
  <inkml:trace contextRef="#ctx0" brushRef="#br0" timeOffset="17988.4009">15556 3719 177 0,'-20'-6'13'0,"3"2"-5"0,3-1-7 15,0 1 21-15,1-1-19 0,2 3-1 0,3-1-2 16,0 1 0-16,1 0 0 0,1-1 1 0,2 1 2 0,-1 0-2 16,3-2 6-16,1 1 0 0,0-2 4 0,2 2-2 15,1-2 2-15,1 3 1 0,3-2 1 0,3 0 2 16,3 0 1-16,6 0 15 0,4 0 4 0,5 0 0 16,6-3 18-16,6-2 12 0,9-3 3 0,8-1 3 15,10-3 11-15,12-2-12 0,7-5-2 0,11-4 1 16,10 0-15-16,14-3-15 0,7 0-4 0,11-2-2 15,8 4-16-15,5 0-3 0,9 1-4 0,7 4 0 16,2 0-4-16,7 1 0 0,3-2 1 0,3-2 0 0,0-3 1 16,0-6 26-16,0-2-5 0,-2-4-6 0,-1-2 22 15,-5-1-19-15,-1 2 3 0,-10 0 10 0,-1 3-26 0,-5 3-3 16,-7 3-2-16,-11 1 0 0,-3 2-2 0,-10-1 1 16,-8 1 1-16,-9 3 0 0,-8 2 2 0,-8-1 4 15,-8 7-1-15,-13 5-9 0,-7 1 5 0,-8 7-118 16,-11 5-36-16,-13 7 72 0,-6 7 74 0,-17 5-83 15</inkml:trace>
  <inkml:trace contextRef="#ctx0" brushRef="#br0" timeOffset="19533.3414">12401 7612 420 0,'-15'-17'157'0,"0"1"-129"0,3 3-28 0,2 3 26 16,0 0 24-16,1 0-40 0,3 3-6 0,3 3-8 16,1 0-2-16,2 4 1 0,0 0-7 0,0 0 3 15,0 0-4-15,1 0 0 0,17 0 2 0,-10 4-2 16,0 0 1-16,4 1 0 0,-2 2-1 0,5 2 5 15,2 3 3-15,4 3-1 0,4 3 7 0,6 6 10 16,4 3 1-16,6 3 1 0,4 2 9 0,4 4-5 16,4 0 1-16,3 2 1 0,4 1-6 0,4 1 0 0,1 0 0 15,5 0-3-15,0 0 1 0,3-1 4 0,3-2-1 16,1-3 3-16,1-6 2 0,-2-2 3 16,-4-7 0-16,-5-6 1 0,-2-3 3 0,-2-4 0 0,-5-5-1 15,-7-3 2-15,-5-4 1 0,-6-3 24 0,-2-1-9 16,-6-3-6-16,-2-1 19 0,-4 0-24 0,-4-1 5 15,-5 0 8-15,-2 0-32 0,0 3-43 0,-6-1-34 0,0 3-14 16,-2-1-59-16,0 4 4 0,1-1-62 0</inkml:trace>
  <inkml:trace contextRef="#ctx0" brushRef="#br0" timeOffset="21330.6965">15304 7540 291 0,'-9'-19'30'16,"4"0"-29"-16,0 4 14 0,-1-3 8 0,1 3-3 16,0 0-1-16,0 2 5 0,1-1 0 0,-2 2 4 15,1 0 4-15,0 0 7 0,-2 1 2 0,-3 0 1 16,2 0 7-16,-1 0 4 0,-1 2 3 0,-3 0 0 15,0 0 3-15,2 3-6 0,-2 1-4 0,0 3-1 0,-1 2-9 16,-4 5-21-16,1 1-2 0,0 6 1 0,-3 3-21 0,0 6 4 16,1 5 0-16,0 9 0 0,2 5 6 15,2 9 6-15,1 5 0 0,4 5 0 0,1 3 6 0,4 5-7 16,2 4 2-16,3 1-3 0,2-1-4 0,4-2-4 16,3-2 0-16,5-1-1 0,3-3-2 0,3-3 1 15,2-6 2-15,1-4 1 0,2-4 3 0,3-3 3 16,-1-5 2-16,1-5 0 0,0-5 5 15,-2-6 6-15,0-7 1 0,-1-8 0 0,-1-5 7 0,-1-4 2 16,0-9-2-16,0-7 2 0,0-6 0 0,0-5-7 16,3-7 0-16,-3-1-1 0,2-4-7 0,1-1-2 0,-1-2-2 15,-3-1 0-15,-3-1-3 0,-1-2 0 0,-3 1 0 16,-3-2-1-16,-4 2 0 0,-2 1-3 0,-5 3 1 16,0 3 0-16,-1 4-3 0,-1 7-2 0,-2 4-1 15,-1 4 0-15,0 5-1 0,-1 3-10 0,1 5-2 0,-2 4 0 16,0 2-10-16,-1 5-4 0,3 4-3 0,0 5-1 15,-1 3-5-15,2 5 4 0,0 4 2 0,3 7-1 16,0 4 6-16,3 2 6 0,-1 3 2 0,4 3 1 16,3-2 7-16,-1 0 4 0,4-2 0 0,-3-6 3 15,4-2 2-15,1-4 2 0,1-4 0 0,-4-3 1 0,4-2 2 16,0-3 4-16,0-3 1 0,-1-4 1 0,-1-1 5 16,0-6 11-16,0-1 0 0,1-3-1 0,-1-4 11 15,-2-2-5-15,0-3 2 0,1-5 0 0,-3 0-6 0,-2-5-2 16,0-1-2-16,-2-2 1 0,-3-2-5 0,-2-3-2 15,0-2-5-15,-6 0 5 0,0-2-6 0,-4 2-1 16,-2 0-1-16,-2 1-2 0,0 2-2 0,-2 5-5 16,0 1 3-16,0 4-3 0,1 4-3 0,0 2-3 15,0 3 0-15,2 2-1 0,0 1 0 0,3 2-1 16,-1 2 2-16,5 0-2 0,-1 0 2 0,2 1-1 16,3 0-1-16,-1-2 1 0,3 1-1 0,3-1 0 15,0 0-1-15,-1-4 0 0,5 1 0 0,3-1-2 16,0-2 1-16,3 0 0 0,-1 0-3 0,3 0-5 0,0 2-3 15,4 1 0-15,-2 4-7 0,2 3-4 0,1 2 0 16,1 6 0-16,2 5-4 0,2 3 10 0,1 5 1 0,0 4 0 16,2 4 11-16,1 2 3 0,0 6 2 0,-3 1 2 15,0 1 4-15,-3 1 1 0,0 0 2 0,-4-2-1 16,-1-1 4-16,-4-5 2 0,-1-4 0 0,-2-4 0 16,-2-3 3-16,-1-3 0 0,-1-3 4 0,-3-4 3 15,-1-2 3-15,-1-2 14 0,-1-4-1 0,-1-3-3 16,0 0 16-16,0 0-13 0,-7-4 3 0,0-7 0 0,3 1-14 15,-3-5-4-15,-1-6-2 0,-2-5-1 16,1-6-5-16,-2-3-2 0,-2-5-1 0,4-2-2 16,-2-1-2-16,3-1-3 0,3 1-1 0,2 2-1 0,3 1-4 15,4 3-1-15,3 0-1 0,3 2 1 0,3 1-3 0,2 2 0 16,1-1-2-16,2 4 0 0,0 3-2 0,1 4-6 16,0 4-2-16,-1 5-2 0,1 4-5 0,0 5-6 15,0 5 1-15,0 7 0 0,0 5-4 0,-2 4 9 16,1 6 3-16,3 5-1 0,-4 3 11 0,1 3 7 15,-1 0 3-15,-1 3-1 0,-1 1 8 0,-1 0 2 16,-4 0 2-16,0 4 0 0,0 0 3 0,-4-1 3 16,-1 0 1-16,0 0 1 0,0-4 3 0,-3-3 4 0,1-3 0 15,-3-5 1-15,-1-6 3 0,2-1 0 0,-1-6-2 16,0-4-4-16,-1-1-2 0,1-1-61 0,0-4-18 16,3-2-4-16,-1-1-71 0,1 2 4 0,3-2-48 15</inkml:trace>
  <inkml:trace contextRef="#ctx0" brushRef="#br0" timeOffset="22428.8538">17104 7374 666 0,'-11'-9'56'0,"-2"2"-54"0,3 2 11 16,-4-1 9-16,2 3 2 0,-4 0-2 0,1 2 30 16,-3 1-1-16,-1 3-3 0,-1 0 31 0,-2 3-13 15,0 2 6-15,-1 2 4 0,2 4-16 0,0 5-14 16,2 2-7-16,0 8 1 0,1 5-17 0,3 6-8 16,1 3-4-16,4 3-2 0,-1 1-8 0,5 0-1 15,2-1 0-15,3-2 0 0,2-1 0 0,2-4 2 0,2-1 1 16,3-3 0-16,0-1 3 0,4-4 2 0,-1-1 1 15,3-5 2-15,0-4 1 0,2-4 4 0,1-4 0 16,4-7 0-16,0-2 3 0,4-6-1 0,2-6 0 16,0-5 0-16,0-4-3 0,3-4-7 0,0-3-4 0,-2-5-1 15,0-1-9-15,-1 1-14 0,-4-3 4 0,-1 1 1 16,0 1-10-16,-4 1 11 0,-3 0 0 0,0 0-2 16,-2 2 16-16,-4 2 0 0,0 2-1 0,-1 3 1 15,-1 2-1-15,-1 7-5 0,-2 0 0 0,0 5 0 16,-2 4-5-16,-2 3 1 0,0 0-1 0,0 0-1 15,6 7 0-15,-6-2 2 0,1 4 1 0,0 0-1 16,0 1 2-16,1-1 4 0,0 2-1 0,1-2 2 0,0-2 2 16,0-1 4-16,2-1-1 0,-1-2 2 0,2-1 3 0,0-2 1 15,2-3 1-15,0-2 0 0,2-1 2 0,1-3-3 16,0-4 2-16,2-2 0 0,2-3-1 0,-1-4 0 16,1-2-2-16,1-4 0 0,0-1 0 0,-1-1 0 15,0 0-2-15,-2 0 0 0,-2 0 0 0,-2 2-1 16,-2 0 1-16,-1 1 0 0,-2 3-1 0,-3 1-1 15,-2 0 0-15,-3 3 0 0,-2 3 0 0,-1 3-3 16,-2 3 0-16,0 3-2 0,-3 3-1 0,0 4-2 16,-2 2 0-16,-2 6 0 0,0 5-2 0,1 2 2 15,0 6 1-15,-3 4 0 0,3 3 3 0,3 4-2 0,0 4 0 16,3 3 2-16,2 2-1 0,4 1 1 0,-1 3 0 16,4-2 0-16,2 0 1 0,3-4 1 0,2-2 2 15,3-4-1-15,2-4 2 0,2-5 6 0,1-3 0 0,1-6-1 16,3-4 6-16,1-2 3 0,2-6-2 0,-1-4 5 15,1-5-2-15,2-4-3 0,1-8 0 0,1-6-1 16,-2-5-5-16,0-5-2 0,0-4-2 0,0-4 0 16,-1-2-4-16,-2-1-1 0,0 3-2 0,-1-1 1 15,-2 2-4-15,-1 0 2 0,1 1 0 0,-2 3-2 16,-1 1 3-16,-1 5-2 0,-2 2 1 0,1 6-2 0,-2 4-1 16,0 5-9-16,-1 7 0 0,1 6 0 0,-1 4-9 15,0 7 2-15,1 5-2 0,-3 6 0 0,1 4 2 0,0 5 7 16,0 5 3-16,0 4-1 0,-1 5 8 0,0 6 3 15,2 6 1-15,2 5 0 0,-1 3 1 16,-1-2 2-16,2 2 1 0,-3 0-1 0,3-2 0 0,-3-2 0 16,-2-5 1-16,-3-3 2 0,3-3 0 0,-2-2 2 15,-2-2 0-15,-1-5 1 0,-1-2 3 0,-2-7 6 16,-2-4 1-16,-1-8 1 0,-3-5 6 0,-1-3 5 16,-2-2-2-16,0-7 3 0,-4-1 1 0,-1-5-8 15,-1-5 0-15,0-6 0 0,-4-3-9 0,-1-7-6 16,-1-7 0-16,0-8-2 0,-1-4-5 0,2-4-3 0,-1-5 1 15,4-6-1-15,0-4-1 0,3-1-2 0,4-5 0 16,4 5 0-16,3 0-1 0,4 4-2 0,4 3 0 16,4 4 0-16,3 6-2 0,6 5-1 0,4 4 0 0,3 2-1 15,1 3 0-15,3-1 0 0,-1 5-3 0,3 5 1 16,0 2-1-16,-1 4-6 0,-1 6 0 0,-3 9-1 16,2 3-5-16,-2 5 1 0,-1 7 2 0,-1 8-1 15,-2 4 5-15,-1 5 7 0,-3 4 1 0,-2 4 1 16,-3 1 9-16,-2 0 1 0,-5 1 3 0,0-1-1 15,-5 1 4-15,0-1 2 0,-5 1 0 0,-3-3 0 16,1 1 2-16,-2-4 3 0,-1-2 0 0,0-4 2 16,-2-5 0-16,2-6-18 0,-2-4-18 0,3-5-8 15,0-5-30-15,1-2-187 0,2-7 217 0,2-10-80 0,2-5 109 16</inkml:trace>
  <inkml:trace contextRef="#ctx0" brushRef="#br0" timeOffset="23663.7667">18620 6343 1674 0,'-2'-8'7'0,"0"5"-16"0,1 7-1 0,1 1-5 16,0 5-12-16,3 10-8 0,2 5-1 0,0 11 12 0,1 8 3 16,1 10 0-16,-1 6 14 0,0 4 4 0,-1 4 2 15,0 6 1-15,1 2 4 0,-1 1 0 0,1-3 2 0,-1-5 0 16,-1-2 1-16,0-4 3 0,1-1 0 0,-2-5-2 15,0-4 3-15,1-3 2 0,-1-4-2 0,0-4 2 16,0-2-1-16,-1-1 1 0,1-5 0 0,-1-6 1 16,0-3-1-16,0-6-24 0,-2-4-7 0,0-5-2 15,0-5-26-15,-3-2-50 0,1-5 0 0,-4-6-6 16,0-2-42-16,-2-5 22 0,-2-6 7 0,-3-4-5 16,1-4 36-16,-2-1 49 0,-2-5 11 0,-1 1 6 0,4-1 57 15,0 2 16-15,0 3 4 0,4 1 1 0,0 4 18 16,4 3-19-16,3 1-4 0,2 1-1 0,0 1-21 0,2-1-10 15,4 2-5-15,2-2-2 0,1-1-12 0,2 1 9 16,0-1 4-16,2-1 0 0,2 1 11 0,0 2 12 16,-1-1-1-16,1 3 2 0,0 2 10 0,0 1-15 15,0 4-4-15,-2 4 0 0,2 4-20 0,0 3-8 16,-1 6-3-16,1 6-1 0,-1 6-8 0,1 4 4 16,0 6-1-16,0 3 1 0,-1 3 5 0,0-1 1 0,0 1 1 15,-1-2 0-15,1 0 2 0,-2-6 0 16,0-1 0-16,0-3 1 0,-1-4 0 0,0-3 5 15,-2-2 2-15,0-5 0 0,-1 0 4 0,3-6 4 0,-3-3 0 16,1-5 0-16,0-3 3 0,2-4-7 0,1-3 0 16,2-4-2-16,0-2-6 0,1-3-1 0,0-3-2 15,0-5-1-15,0-1 0 0,-1-4-2 0,-2-1 0 16,0 1 0-16,0-1 0 0,-2 5-2 0,0 0-1 0,-2 8 0 16,2 3-1-16,-2 7-8 0,0 5-1 0,-1 4 0 15,1 4-6-15,0 2-3 0,-2 5 2 0,-1 5-2 16,1 2 1-16,0 4 5 0,-2 4 2 0,1 5 0 15,-2 4 6-15,1 1 4 0,-2 1 0 0,2 3 1 16,-2-3 2-16,0-1 1 0,1-2 1 0,-1-4-1 0,0-2 1 16,1-4 0-16,0-2 3 0,0-3-2 0,2-3 3 15,0 0 3-15,-1-4 1 0,2-2-2 0,1-2 6 0,2-1-1 16,0-1-1-16,4-4 1 0,-1-3-3 0,4-1 0 16,0-1-1-16,2-4-1 0,0-1-3 0,1-3-2 15,2-1 0-15,-3-1 3 0,3-3-4 0,-1-1 0 16,-1-4 0-16,1 0 0 0,-2-2 0 0,0-1-1 15,-2 1 0-15,-1-1 0 0,-1 1 0 0,0 4 0 16,-4 0 1-16,-1 3 1 0,-2 1 1 0,0 1 0 16,-4 3 0-16,0 2-1 0,-3 0 1 0,0 2-2 15,-1 2-1-15,-2 2 1 0,0 1-3 0,-1 2-3 16,0 0 0-16,-2 1-1 0,0 3-2 0,0 1-3 16,1 1-1-16,-3 1 0 0,1 3-2 0,0 0-1 0,-1 3 0 15,0 2 0-15,0 2-1 0,0 1 2 0,-1 3 1 16,3 3 0-16,0 2 2 0,0 2 4 0,1 1 1 0,3 2-1 15,1-1 4-15,1-1 2 0,2-1 1 0,1-3 0 16,0 0 1-16,2-4 3 0,0-3 2 0,0-3-1 16,0-3 4-16,0-3 1 0,1-2 0 0,1-2 1 15,-1-4 1-15,2-5-2 0,1-2-1 0,1-2 0 16,0-3-3-16,0-2-3 0,0-3 1 0,2 0-2 16,-3 0-1-16,0 0-2 0,-1 1 0 0,2 3 1 15,-3 2-2-15,-2 2 0 0,0 3-1 0,-3 2-1 0,2 3-1 16,-3 2-6-16,-1 4-1 0,0 0 0 0,0 0-5 15,0 0 0-15,2 10 0 0,-3-1-2 0,-1 1 2 0,1 3 5 16,-2 1 0-16,1 1 0 0,0 3 6 16,1-2 0-16,1 1 2 0,0-1 0 0,0 0 1 15,1-2 3-15,2-1 0 0,1-4 1 0,0 0 1 0,2-3 5 16,1-3-1-16,1-3 0 0,1 0 5 0,3-3-2 16,0-5-1-16,2-2 1 0,2-4-3 0,2-4-1 15,1-1-1-15,1-4 1 0,2-3-3 0,0-1-1 16,0-4-1-16,-2-5 0 0,1-3-1 0,0-9-2 15,-3-2-1-15,0-3-1 0,-2-4-2 0,-2 1 1 0,-4-3 0 16,-1-1 0-16,-2 0 2 0,-3 3 0 0,-3 3 1 16,-1 5 1-16,0 3 1 0,-3 6 0 0,0 7-1 15,-1 9-1-15,0 5-2 0,-1 10-8 0,-1 4 10 16,1 7-1-16,-2 3-4 0,-1 7 5 0,-1 5-3 0,-1 9 1 16,0 4 6-16,0 8 4 0,-1 4-8 0,0 6 1 15,0 2 0-15,3 3 1 0,0 3 0 0,1 0 1 16,1 1-2-16,4-4 5 0,0 0-2 0,4-1-1 15,2-4 2-15,0-4 4 0,3-3-1 0,2-4-2 16,3-1 1-16,1-2-40 0,0-2-7 0,1-2 0 16,1-4-44-16,1 1-76 0,0-4-44 0,1-4 54 15,-2-3 151-15,1-3-125 0</inkml:trace>
  <inkml:trace contextRef="#ctx0" brushRef="#br0" timeOffset="25128.8584">17491 9138 733 0,'2'-28'14'0,"-3"1"-1"0,0 3 0 16,-1-1 5-16,0 1 2 0,-1 2-1 0,-3 0 6 0,-2 1 12 15,-1 0 3-15,-2 2 1 0,-4-1 11 0,-1 3-3 16,-2 0 1-16,-4-1 4 0,-1 2-5 0,-2 2-1 16,0 0-3-16,-4 4-1 0,2 1-2 0,0 2-12 15,-2 2-2-15,2 5 0 0,-1 1-13 0,3 8-8 16,0 1-3-16,5 7-1 0,0 5-7 0,3 7-2 0,4 7 3 15,5 6-2-15,1 6 1 0,7 2 3 0,1 5 1 16,7 4 0-16,4 3 4 0,3 0 1 0,3 0-1 16,4-2 1-16,1-1 1 0,4-4 0 0,0-1 1 15,3-8 0-15,0-4 1 0,3-7 2 0,0-5 1 16,3-7 1-16,2-5 1 0,1-3 6 0,1-6 0 0,1-6 1 16,0-5 5-16,1-8 1 0,-2-5 0 0,-1-10 1 15,-1-6 1-15,-1-10-6 0,-1-7-1 0,-2-10 1 16,3-5-7-16,-3-3-2 0,-1-5-2 0,0-4 0 15,-5-5-3-15,-3 2-2 0,-4 0-2 0,-2 2 2 16,-3 1-4-16,-6 0 0 0,-3 2-1 0,-3 1 1 16,-1 8-1-16,0 5 0 0,-3 6 2 0,0 8-3 0,-2 6 1 15,1 11-10-15,-1 7-3 0,0 13 2 0,-2 7-14 16,-2 7-1-16,0 6 1 0,-1 14-2 0,-4 7 1 16,0 8 17-16,-1 7 1 0,-1 10-1 0,1 5 18 0,0 10-1 15,2 3 2-15,0 1 3 0,1 0-2 0,1-1-1 16,4-3-2-16,3-3 2 0,-1-3-2 0,4-8-2 15,2-6 2-15,3-6 0 0,2-4-1 0,3-5 3 16,1-5 1-16,-2-7-1 0,3-3 4 0,-1-8 6 16,-1-5 0-16,2-6 0 0,-1-4 6 0,1-6-1 15,-1-7-1-15,2-6 1 0,0-8-3 0,2-5-5 16,0-6 0-16,0-6 0 0,0-2-7 0,1-4-1 16,-3-2-2-16,0-1 0 0,-1 0-1 0,-3 1-3 0,1 3 0 15,-4 4-1-15,1 3-2 0,-2 8-1 0,-1 5-4 16,-2 8-3-16,1 6-3 0,-2 7-11 0,1 6 2 15,-2 4-1-15,2 6-9 0,-2 5 5 0,1 5-1 16,0 9 1-16,0 3 6 0,-1 2 7 0,2 5 0 0,-1 3 2 16,0 1 6-16,0-3 2 0,-1 0 1 0,1-4 1 15,-1-1 2-15,1-4 2 0,0-3 0 0,-1-4 0 16,1-4 2-16,1-3 5 0,-1-2-1 0,0-4 3 16,-1-3 3-16,1-2 1 0,1-4 4 0,1-5-3 15,-1-2 2-15,3-5-6 0,0-3 0 0,2-4 0 16,0-2-7-16,2-2-2 0,-1-1-4 0,1-3 4 0,-1 3-5 15,0 0 2-15,0 2-2 0,-2 4 0 0,1 1 1 0,-3 4-3 16,0 2-3-16,-1 4 1 0,0 2-5 0,0 2-5 16,-2 3 0-16,0 3 0 0,1 1-4 0,0 2 2 15,1 1 2-15,-2 3 0 0,2 2 3 0,0 0 5 16,-1 0 0-16,1 1 1 0,1-1 4 0,-3 1 2 16,3-3 0-16,-3 0 1 0,0-2 2 0,0-3 0 15,1 1 1-15,-4-4-1 0,0-2 1 0,0 0-4 16,0 0-2-16,1 0 0 0,10-6-4 0,-9-1-8 15,2-1-1-15,1-3 1 0,-1 0-8 0,-2-3 7 16,2-1 1-16,-3-2-2 0,1-2 7 0,2 0 3 0,-1-2 1 16,2-1 1-16,0 1 0 0,1 2 1 0,0-2 0 15,2 1 1-15,0 2 0 0,0 2-1 0,2 1-1 16,-2 0 2-16,1 1 0 0,0 1-1 0,3 3 1 16,-2-2-2-16,2 3 1 0,-1 1 0 0,1 1-1 0,0 1 0 15,0 3 0-15,-2 2-1 0,-1 1 1 0,1 2-1 16,-2 3 0-16,1 1 1 0,-2 4 1 0,-1 2 0 15,-1 2 1-15,0 2 2 0,-1 0-1 0,-1 2 2 16,-2 0-1-16,-1-1 2 0,0 0 0 0,-3-1 1 16,-1-2 0-16,1-2 3 0,-2-1 0 0,1-2 0 15,-1-2 3-15,0-1-1 0,2-3-1 0,-1-3 0 16,1 0-1-16,2-2-8 0,-2-3 0 0,2-4-1 0,1-1-9 16,0-4 0-16,1-1 0 0,3-4-2 0,1 0 0 15,0-3 4-15,2 1 1 0,2 0 1 0,3 2 2 0,3-1 1 16,-1 2 0-16,3 1 2 0,3 2-1 0,-1 2-1 15,3 0 0-15,0 3 1 0,0 0-1 0,1 2-1 16,1 3 2-16,-1 1-1 0,-1 4 0 0,0 0 2 16,-1 4 1-16,0 2 0 0,-4 2 3 0,-1 4 3 15,-2 0-1-15,-3 3 1 0,-1 1 3 0,-1 1 1 16,-5 3 1-16,0 0-2 0,-4 2 2 0,0 1-1 16,-4 0 0-16,-1 3 1 0,-3-2-1 0,-3 0-3 0,0-2 0 15,-4 0 1-15,2 0-2 0,-1-1-6 0,0-3 1 16,2-3 2-16,-2-1-4 0,4-3-37 0,1-1-22 15,5-5-13-15,4-5-43 0,0 0 4 0,-1 0-51 0</inkml:trace>
  <inkml:trace contextRef="#ctx0" brushRef="#br0" timeOffset="25913.0241">20566 7706 1436 0,'-17'-6'106'0,"4"6"-103"0,5 5-3 15,-2 0 15-15,2 7-12 0,6 4-19 0,2 6 1 16,0 6-1-16,2 7-1 0,-1 6 4 0,1 9 4 15,1 5 2-15,1 5-1 0,-4 1 5 0,3 3 3 16,-2 3 0-16,-1-1 3 0,0-3 1 0,0-3 1 16,0-3 0-16,0-4 1 0,0-3 0 0,1 0-1 15,-1-4 1-15,2-4 0 0,-2-4-1 0,0-3 3 0,0-3 1 16,0-6-1-16,-1-4 3 0,-2-5-14 0,-1-6-6 16,-2-8-2-16,-1-3-18 0,-1-5-40 0,0-4-3 15,-7-6-3-15,0-4-37 0,-1-4 14 0,-3-5-3 0,-2-6-1 16,-1-1 20-16,-3-6 29 0,-1-2 9 0,0-5 5 15,-3-1 34-15,0-1 27 0,0-2 7 0,0 2-2 16,1-3 30-16,1 3-8 0,3-1 3 0,4 4 2 16,4 0-11-16,2 4-9 0,7 2-1 0,7 4-4 15,1 2-9-15,8 3 4 0,4 5 2 0,6 3 3 0,3 1 3 16,3 1 15-16,5 1-5 0,2 3 8 0,5 2 8 16,2 1-7-16,3 4-3 0,1 6 1 0,2 1-12 15,0 5-9-15,-1 6-2 0,-2 5-1 0,1 5-10 16,-4 5-1-16,-3 6-1 0,-3 5-1 0,-3 4-1 0,-5 6 2 15,-3 2-1-15,-4 3 1 0,-7-1 1 0,-5 2 2 16,-5 0 1-16,-4 0-1 0,-6-1 2 0,-2-1 1 16,-5 3 0-16,-4-3 0 0,-1 0 0 0,1-2-3 15,-3-2 1-15,-3-4 0 0,2-3-3 0,1-5 1 16,-1-4 0-16,4-7 0 0,-1-1 1 0,3-5-16 16,1-5-11-16,1-4-3 0,1-5-23 0,4-5-64 15,4-5-6-15,2-9 2 0,3-4-63 0,5-8 45 0,5-7 1 16,9-7-14-16,5-6 59 0,2-1 27 0,5-3 14 15,4 1 9-15,4-3 29 0,3 4 14 0,2 3 2 16,3 3-1-16,2 2 15 0,0 3 7 0,0 1 5 16,-1 5 4-16,1 3 6 0,-2 6 6 0,-1 4-1 0,-5 6 1 15,-3 6 5-15,-2 5-12 0,-4 6-1 0,0 7 1 16,-4 5-13-16,-2 5-6 0,-4 5-4 0,-2 8-1 16,-2 3-7-16,-2 4-4 0,-4 3-2 0,-4 3 0 15,-1 0-6-15,-4-1 0 0,-1 1 0 0,-6-1 0 16,-1-3-1-16,-1-2 2 0,-2-2-1 0,-1-3 2 15,1-3 0-15,0-3-1 0,-1-3-1 0,1-6-4 16,1-3-2-16,-2-5-50 0,2-4-25 0,0-4-17 0,1-6-64 16,3-8 4-16,-1-8-56 0</inkml:trace>
  <inkml:trace contextRef="#ctx0" brushRef="#br0" timeOffset="26045.7153">21203 7420 1545 0,'-8'-2'111'0,"3"0"-126"16,2 5-3-16,-2 1 9 0,4 2-35 0,1 3-71 16,0 4-15-16,2 3-7 0,3 3-73 0,-1 0 3 0,2 2-48 15</inkml:trace>
  <inkml:trace contextRef="#ctx0" brushRef="#br0" timeOffset="27580.0355">21885 8063 835 0,'9'-28'23'0,"-2"2"8"0,0 1 0 0,1-1 19 15,-2 2 4-15,-2 2 2 0,-4 3 22 0,0 0 15 16,-2 4 0-16,-3 1 1 0,-5 3 14 0,-1 2-22 16,-2 0-4-16,1 4 2 0,-2 2-25 0,-2 2-22 15,-1 2-6-15,1 4-4 0,-1 3-22 0,1 5-4 16,0 3-1-16,0 7 0 0,-1 2-5 0,1 6 4 16,2 4-1-16,-1 3 1 0,3 1 2 0,1 2 3 0,1-1 0 15,1-3 0-15,2-3 0 0,2-4 0 16,3-2 0-16,2-5-1 0,1-3 0 0,4-4 0 0,-1-1 0 15,4-4 0-15,2-1 1 0,1-2 1 0,2-3 2 16,2-3-1-16,1-2 2 0,2-5 1 0,3-2 0 16,2-4-1-16,3-3 1 0,-3-1-4 0,2-4 0 15,3-1 1-15,-3-1-4 0,-2 0-1 0,-1-1 0 0,-2 1 0 16,-3 2-1-16,-2 3 0 0,-4 2 0 0,-2 2-1 16,-1 2-1-16,-3 3-1 0,1 4-1 0,-4 0-1 15,-2 3-2-15,0 0 0 0,0 0 0 0,0 0 0 16,0 0 0-16,0 1 1 0,0 13 1 0,-1-8 1 15,-1 0 0-15,2 1 2 0,0-2-2 0,0 0 1 0,1 0 2 16,1-3-4-16,1-1 1 0,0 0-1 0,2-1-2 16,-1-2 3-16,2-3-1 0,1-2 0 0,0-1 2 15,2-4 1-15,-1-3-1 0,2-4 2 0,-1-2-1 0,1-5-1 16,0-2-1-16,0-3 0 0,-1-1 0 0,1-2-3 16,0 1 3-16,0-2-1 0,-1 1 0 0,0 2 4 15,-1 2-1-15,-1 1 0 0,-1 2 3 0,-1 4 3 16,-2 5-2-16,-2 4-1 0,0 4 2 0,-1 3-9 15,0 7 1-15,0 0 0 0,0 0-7 0,0 9 2 16,0 1 2-16,2 8-1 0,-1 2 5 0,0 6 8 16,0 4 1-16,1 5 1 0,2 6 8 0,-1 5-2 15,2 5 1-15,0 3 1 0,0 2-3 0,2 2-2 0,0 1-1 16,2 4 0-16,1 3-2 0,0-1-1 0,0-1 1 16,1-3-1-16,-3-1 0 0,-2-5 3 0,-3 1 1 15,-3-9 0-15,-3-6 4 0,-4-3 0 0,-4-3 0 16,-1-2-1-16,-1 1 0 0,1-2 0 0,0-3 2 0,-1-4 0 15,0 0 0-15,2-6 2 0,-1-4 0 0,1-4 0 16,-1-8 3-16,2-2-22 0,-1-7-9 0,2-7-2 16,0-7-26-16,1-5-41 0,1-9-5 0,1-11-5 15,2-6-39-15,1-11 16 0,3-9 6 0,1-4-3 16,5-1 25-16,2 0 37 0,3 1 6 0,3 2 4 16,1 7 40-16,2 10 5 0,5 6 4 0,3 9 3 0,2 3 5 0,3 3 19 15,1 5 0-15,2 5-2 0,-1 2 18 0,3 4-15 16,0 2 5-16,-4 4 4 0,1 4-18 0,-1 2 1 15,-2 5-6-15,-1 2-3 0,-1 3-2 0,-3 3-3 16,0 4-1-16,-4 4 3 0,0 5-6 0,-4 1 2 16,-1 4-1-16,-5 3 0 0,-2 1 2 0,-1 1 0 15,-5 0 2-15,-2-1-1 0,-5-1 1 0,-2-3 2 16,-2-2 1-16,-4-2 0 0,0-1 1 0,0-4-1 16,-2-1 0-16,-2-4 1 0,2 0-2 0,2-3 6 15,-1-4-1-15,1-2-2 0,3-2 6 0,1-4-9 16,2-3-1-16,3-3 1 0,2-5-11 0,3-4-6 15,2-6-2-15,6-8-1 0,2-4-8 0,5-5 0 16,3-4 0-16,7-4 0 0,3 1 0 0,4-1 2 0,3 1-1 16,3 4 0-16,1 2 2 0,2 3 1 0,0 3 0 15,-4 2-1-15,2 3 2 0,-3-1 3 0,0 4-1 0,-3 3 0 16,-1 1 2-16,-4 2 0 0,-1 3 2 0,-2 4 0 16,-4 1-1-16,-4 2 1 0,-4 5 1 0,-3 1 0 15,-4 2 0-15,-7 6 0 0,0 0-1 0,-3-3-1 16,-7 7-1-16,-3 2-2 0,-3 3-1 0,-5 5 0 15,-2 3-3-15,-1 4 4 0,0 6-1 0,-3 1 1 16,0 5 2-16,1 0 2 0,1 2 1 0,0-2-1 16,2-1 1-16,4-3 0 0,1-2-1 0,1-5 1 0,6-4-1 15,3-3 1-15,-1-3-1 0,5-6 2 16,3 0-1-16,0-2 2 0,3-4-1 0,5-1 1 0,1-4 0 16,1-2-2-16,6-2 1 0,4-3-1 0,0-3-2 0,2-1 0 15,1-1-1-15,4-2 1 0,0 0-1 0,-1 3-1 16,-1 0-1-16,-1 3 0 0,-1 4-2 0,-2 3-1 15,-1 2 5-15,-2 6-4 0,-2 1 2 0,-3 5 4 16,-1 4-1-16,-2 1 2 0,-1 4 3 0,-2 2 0 16,-2 1-3-16,1 2 3 0,-4 0-3 0,1-1 0 15,-2-1 0-15,1 0-1 0,-1-4 1 0,0-2 1 16,2-4 1-16,-1-1 0 0,2-3 1 0,0-1 1 0,2-3 1 16,1-2-1-16,1-2 1 0,1-3-3 0,1-2 1 15,0-4-2-15,4-2-2 0,2-3-2 0,2-4 0 16,0-4-2-16,2-3-3 0,1-1-1 0,2-5 0 0,0 1 1 15,-1 0-2-15,1-1 3 0,-1 4-1 0,1 3 1 16,-3 3 3-16,-2 6-2 0,-2 3 0 0,-1 4 0 16,-2 4-2-16,-1 2-2 0,-2 4 0 0,-3 0 1 15,-1 4-3-15,0 2-1 0,0 1 2 0,-2 3-1 16,-1 3 2-16,2-1 2 0,-2 3 1 0,-1 1-1 16,0 1 4-16,2-3 0 0,-2 1 1 0,1-1 1 15,1-3 0-15,1-2 3 0,2-3 0 0,1-2 1 16,2-3 2-16,3-3 0 0,3-4-2 0,1-4 1 0,2-3 0 15,3-3-2-15,2-3-1 0,-1-2 0 0,2-1-2 16,0 1 0-16,2 0 0 0,-3 3-1 0,-1 2 0 0,-3 3-3 16,-1 3-2-16,-2 3 0 0,-4 2-3 0,-1 4-11 15,-4 1-2-15,-3 4-2 0,0 1-11 0,-3 2-21 16,-2 4-8-16,-4 1-8 0,-1 2-23 0,-3 2-123 16,-2 4 171-16,-6 2-66 0,0 1 112 0</inkml:trace>
  <inkml:trace contextRef="#ctx0" brushRef="#br0" timeOffset="28011.792">19928 10012 1675 0,'63'-48'118'0,"13"1"-115"0,16 0 1 16,3-2 11-16,14-3-10 0,14-3-6 0,15-4 1 15,7-2 0-15,12-6 0 0,9-3 1 0,6 0-1 16,5-5 1-16,4-5 1 0,0-1-2 0,3 0-1 16,-1-1 1-16,-1-1 0 0,-3-1 0 0,-4-4 3 0,-2-1-3 15,-6 5 2-15,-4 5 0 0,-6 4-1 0,-5 4-1 16,-9 3 1-16,-6 7-1 0,-6 7-44 0,-6 6-21 15,-10 4-15-15,-7 3-51 0,-5 3 2 0,-11 4-52 0</inkml:trace>
</inkml:ink>
</file>

<file path=ppt/ink/ink1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47:58.044"/>
    </inkml:context>
    <inkml:brush xml:id="br0">
      <inkml:brushProperty name="width" value="0.05292" units="cm"/>
      <inkml:brushProperty name="height" value="0.05292" units="cm"/>
      <inkml:brushProperty name="color" value="#FF0000"/>
    </inkml:brush>
    <inkml:context xml:id="ctx1">
      <inkml:inkSource xml:id="inkSrc23">
        <inkml:traceFormat>
          <inkml:channel name="X" type="integer" max="11752" units="cm"/>
          <inkml:channel name="Y" type="integer" max="6608"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09-10T06:48:30.536"/>
    </inkml:context>
  </inkml:definitions>
  <inkml:trace contextRef="#ctx0" brushRef="#br0">17884 1163 900 0,'-12'-14'78'0,"3"6"-78"16,1 4 0-16,1 4-16 0,1 5 0 0,-1 6 3 15,0 3-7-15,2 8 24 0,-2 3 1 0,1 5-3 16,-1 1 27-16,1 3-4 0,2 1 1 0,-1 2 4 16,3 0-10-16,2 3-7 0,0 3-3 0,2 0-1 15,3 2-9-15,3 0 0 0,1-2 0 0,4 0 0 16,-1-4 0-16,3-4 3 0,2-4 3 0,4-4-1 0,0-3 4 15,3-2 6-15,0-4 1 0,3-4 1 0,-3-3 5 16,2-2 6-16,0-5-1 0,-3-4 1 0,2-3 4 0,1-5 1 16,-2-4-2-16,-1-4 2 0,1-3-2 0,0-2-5 15,0-4 0-15,-3-3-1 0,-2-6-5 0,-3-3 1 16,-1-5-3-16,-2-5 0 0,-3-1-1 0,-4-2-4 16,-3-1-1-16,-3-1 4 0,-3-3-7 0,-2 0 0 15,-6-1 7-15,-2 1 0 0,-2 1 5 0,-2 4 8 16,-4 1-3-16,-6 6-1 0,2 9 10 0,-6 7-17 15,0 7-4-15,-3 7-1 0,-4 4-17 0,-3 5-4 16,-3 3-3-16,3 3-1 0,-6 5-3 0,2 6 2 0,-2 2 2 16,1 6-1-16,1 3 5 0,7 5 0 0,2 4 1 15,5 3-1-15,5 2 2 0,5 0-1 0,6 0 0 0,5 0-2 16,5-2 0-16,3-4-26 0,4-2-22 0,5-1-7 16,2-1-37-16,7-1-105 0,4 0 160 0,2-1-75 15,5 0 120-15</inkml:trace>
  <inkml:trace contextRef="#ctx0" brushRef="#br0" timeOffset="449.643">18610 1084 1340 0,'-12'-12'-6'0,"2"9"-10"16,1 3-4-16,0 7-3 0,-1 5-9 0,0 9 8 15,0 3 5-15,-1 9-2 0,-1 1 11 0,-1 6 7 0,-1 1-1 16,3 3 5-16,-1-1 5 0,5 4-5 0,0 1-1 16,5 0-1-16,2 2-7 0,4 0 3 0,5-2 2 15,3-3 0-15,3-2 3 0,1-8 8 0,4-4 1 16,2-5 2-16,2-5 7 0,3-5 7 0,0-5 2 15,3-3 1-15,0-3 8 0,2-4 1 0,2-4 2 16,-3-5 0-16,2-4 2 0,0-2-1 0,-2-5-3 0,-2-6 1 16,-2-5-3-16,-1-5-3 0,-3-6-2 0,0-5 1 15,-7-2-5-15,-1-2-3 0,-4-1-2 0,-4 0-1 16,-2-1-4-16,-4-2-3 0,-4 2 1 0,-4 0-1 16,-1 2-3-16,-4 2 1 0,-3 2-3 0,-2 5 0 15,-3 6-1-15,0 9-10 0,-2 4-2 0,-6 10 1 0,0 2-13 16,-3 7-1-16,-1 2 1 0,-3 3-2 0,2 5 1 15,-4 2 5-15,1 4 0 0,2 4 0 0,0 3 6 0,3 3 0 16,2 5 0-16,4 3-3 0,2 0-1 0,6 3-84 16,3 0-32-16,5-1-1 0,3 0-97 0,6-3 5 15,8-4-75-15</inkml:trace>
  <inkml:trace contextRef="#ctx0" brushRef="#br0" timeOffset="968.3203">19552 805 1290 0,'0'-5'-9'16,"0"5"-17"-16,0 0-6 0,3 7-1 0,1 3 1 15,-2 4-4-15,0 5 13 0,-2 1 6 0,-1 3-2 16,1 6 19-16,-4 2 15 0,-1 7 0 0,-2 7 1 15,-2 3 14-15,0 5-5 0,-2 1-2 0,-1 4 0 16,-5-2-8-16,4 3-2 0,-4-3 0 0,2-1-1 16,-1 0-3-16,0-6 2 0,-1-1 1 0,2-2 1 0,1-5 2 15,0-4 3-15,0-7 2 0,1-6 0 0,0-5 3 16,3-5 7-16,0-3 2 0,3-3 4 0,0-3 6 0,2-4 8 16,1 0-4-16,1-3 2 0,2-4 5 0,1-4-17 15,0-4 2-15,2-6-1 0,3-6-18 0,1-10-5 16,3-5-2-16,1-6-3 0,1-3-4 0,2-2-2 15,1-4-1-15,1-1-2 0,2 0 0 0,3 2-3 16,1 0 1-16,5 2-1 0,-2 1 0 0,4 3-2 16,1 4-1-16,4 6 0 0,0 2-2 0,0 7-1 15,2 5-2-15,-3 4 1 0,1 2-3 0,1 2-5 16,-3 5-2-16,-2 3-1 0,-2 0-7 0,-3 7-14 0,-2 3 2 16,-3 4 0-16,-1 4-12 0,-3 5 18 0,-3 1 1 15,-3 6-3-15,-2 2 23 0,-2 6 3 0,-1 3 5 16,0 4 3-16,-4 2 2 0,1 4 3 0,-1 2 0 0,-3-1 0 15,3-1 1-15,0-3 5 0,-2-5 2 0,2-2 0 16,-1-3 5-16,0-3 5 0,1-2 1 0,3-1 0 16,0-1 4-16,-3 2-4 0,2-1-12 0,0-1-8 15,-1 1-12-15,1-1-133 0,-2-1-56 0,-5-3 89 16,0 1 112-16,-5-7-125 0</inkml:trace>
  <inkml:trace contextRef="#ctx0" brushRef="#br0" timeOffset="1167.4453">19435 1462 1740 0,'8'-9'-8'0,"7"1"-3"0,5 1-2 0,4 0 4 15,6-3 2-15,4 1-1 0,4 0 6 0,4-1 0 16,3-1 1-16,1 2 0 0,4-1 1 0,-2 0-11 15,1 2-23-15,-2 0-21 0,0 3-22 0,2-2 3 16,-2 3-41-16</inkml:trace>
  <inkml:trace contextRef="#ctx0" brushRef="#br0" timeOffset="1602.8435">17239 2713 609 0,'-2'1'19'0,"2"-1"3"0,0 0-3 16,0 0 1-16,13 2 4 0,0-4 16 0,5-2 11 16,9-3 3-16,7-2 21 0,10-5 5 0,9-5-2 15,11-8 3-15,10-4 3 0,16-2-19 0,7-4-8 16,12-3-3-16,9-1-23 0,9 2-10 0,6 2-4 0,9 2-2 15,1 2-10-15,5-2 0 0,0 1 0 0,-1-1-1 16,-3 0 0-16,-2-3 1 0,-5 1 2 0,-6 1 1 16,-7 0 0-16,-8 5 3 0,-10 2 1 0,-10 4 0 15,-8 2 4-15,-11 2 1 0,-9 3 1 0,-14 3-1 16,-3 1 3-16,-10 1-3 0,-7 3-19 0,-11 2-20 16,-7 2-14-16,-8 2 1 0,-9 2-30 0</inkml:trace>
  <inkml:trace contextRef="#ctx0" brushRef="#br0" timeOffset="1918.0202">17296 3102 1523 0,'10'-5'-13'16,"11"-2"-4"-16,6-4-5 0,10 0 8 0,9-8 11 15,14-4 2-15,11-6 11 0,13-1 14 0,9-5 0 0,12-3 3 16,9-1 14-16,10-1-1 0,7 1-2 16,11-4-4-16,0 2-3 0,1-2-10 0,2 1 2 0,-2-1-1 15,-5 3-12-15,-3 0 2 0,-8 4-1 0,-8 3 0 16,-6 3 2-16,-8 6 3 0,-7 2-2 0,-13 1 1 15,-2 3 2-15,-8 0-110 0,-7 1-151 0,-8 7 149 16,-8 1 97-16,-10-2-104 0</inkml:trace>
  <inkml:trace contextRef="#ctx0" brushRef="#br0" timeOffset="6020.242">18356 3274 58 0,'-7'-3'54'0,"-2"-2"-6"0,1 0 5 0,1 0 15 16,-1-1 3-16,0 0 0 0,1-1 1 0,0 1 3 15,0-2 0-15,0 2 1 0,2-1 1 0,-1 0 0 16,1 0-4-16,1 2-1 0,1 1-4 0,1 0-40 16,2 4-5-16,0 0 4 0,0 0-42 0,0 9 10 15,2 2-5-15,3 5-12 0,-2 5 14 0,3 7-3 16,0 7 4-16,1 8 7 0,0 4-6 0,1 5 2 15,0 1-1-15,0 2-1 0,0 0 4 0,1 1 1 0,0-1 1 16,1-1 1-16,-1-3 4 0,0 0 2 0,2-3 1 16,-1-4 0-16,-2-1 4 0,0-8 2 0,-1-3 2 0,0-8-1 15,-1-3 3-15,-3-7 7 0,-2-2 3 0,-1-3 2 16,0-3 7-16,-2-1 8 0,-3-5-1 0,0-2 1 16,-4-2 5-16,0-4-9 0,-2-4-3 0,-3-5 0 15,-1-6-14-15,-4-7-8 0,1-8-1 0,-2-7-1 16,1-5-8-16,-1 0-2 0,1-6-1 0,0-1-1 15,1-3 0-15,0-1-1 0,2-1-1 0,4 5 0 16,-1-1 0-16,4 4-2 0,3 2-2 0,4 5 0 16,4 4-2-16,6 7-2 0,1 4-2 0,6 3-1 0,3 2-1 15,0-1-4-15,3 4-2 0,1 1-1 0,2 2-4 16,0 4-12-16,1 4 2 0,4 6-1 0,-1 6-9 0,-2 4 0 16,2 7 0-16,-4 6-1 0,2 5 3 0,-6 2 12 15,1 4 3-15,-7 2-1 0,0 2 15 0,-1 4 6 16,-7 4 2-16,-1 5 2 0,-4 1 5 0,-1 6 3 15,-1-1 0-15,-4 0 1 0,-3-1 3 0,1-5 4 16,-2-3 1-16,-2-8 0 0,-2-4 6 0,0-7 4 16,-1-2 3-16,-2-2-1 0,0-3 5 0,-2-3 0 15,-1-1 2-15,3-3 1 0,-2-4 0 0,0-1-2 16,1-4-2-16,1-5 0 0,2-1-3 0,1-3-5 16,2-2-4-16,1-2-1 0,2 0-7 0,2-1-3 0,0 2-3 15,3-1-1-15,0 1-5 0,2 3-7 0,1-1-2 16,2 2 1-16,2 3-8 0,-1 2 9 0,3 0-5 0,0 3-1 15,1 1 6-15,1 2 2 0,1 4 2 0,1 1 3 16,2 2-1-16,3 2-1 0,0 1 3 0,1 1 0 16,1 3 0-16,3 1 0 0,0 2 1 0,0 2-1 15,1-1 1-15,1 3 0 0,-1 2 1 0,-1-2 0 16,2 1 1-16,1-1 2 0,-1-1-1 0,3-1 2 16,0-2 1-16,0-3 12 0,1-2-3 0,1 0-3 15,-1-4 11-15,-1-2-70 0,-1-2-24 0,0-2-11 16,0-3-82-16,-5 0 5 0,0-4-70 0</inkml:trace>
  <inkml:trace contextRef="#ctx0" brushRef="#br0" timeOffset="7003.9047">18836 3738 1489 0,'-12'-8'19'0,"3"-1"-8"0,3 5 0 0,-1-1-4 16,3 2-5-16,4 3-2 0,0 0-5 0,0 0-2 15,0 0 1-15,0 0 0 0,1-1-1 0,16-10 3 0,-7 9 1 16,0-3 1-16,1 2 3 0,4-3 2 0,2 1 0 16,0-3 0-16,2 2 2 0,1-3 1 0,2-1-2 15,-1 0 1-15,1-1 0 0,1-1 1 0,-3-2 1 16,1 0-1-16,0-2 2 0,-1-1 1 0,-3-2 0 0,-2-2-1 16,-1 2 2-16,-3-2 1 0,-3 1-1 0,-2 1 0 15,-3-1-1-15,-1 3-1 0,-2 1 1 0,-4 2-1 16,-3 1-3-16,0 2-4 0,-3 0 1 0,-2 3 2 15,-1 2-4-15,-5 3 7 0,1 1-4 0,1 2-1 16,-4 1 5-16,-2 3-11 0,-1 6-1 0,0 2 1 16,-1 5-15-16,0 2 4 0,0 7 0 0,-1 3-2 15,2 4 4-15,3 1 4 0,1 2 1 0,2 0 3 0,4 0 3 16,3-3 0-16,3-2 1 0,3-2 1 0,3-1 0 0,4-2 1 16,1 1 0-16,7-3 1 0,1-1 2 0,2-2 1 15,3-2 1-15,5 0 0 0,2-4 2 0,3-3 0 16,1-4 1-16,3-4 0 0,0-4 1 0,2-4 4 15,1-4-1-15,2-5 0 0,-3-4 4 0,2-3 1 16,0-1 1-16,-1-2-1 0,0-1 1 0,0-2-1 16,-1 1-1-16,-2 0 2 0,0-3-4 0,-2 0 0 15,0-1-1-15,-6-3 2 0,-2-1-3 0,-4-1-4 16,-3 1 1-16,-5 2 0 0,0 1-4 0,-3 4-1 16,-5 2-2-16,-1 7-2 0,-1 2-1 0,-1 4-7 15,-5 3-1-15,0 4-1 0,-2 1-7 0,-3 3-1 0,-3 5 1 16,1 3-1-16,-4 4 1 0,-2 4 5 0,1 5 0 15,0 4 1-15,0 3 5 0,-1 2 1 0,4 1 0 16,1 1 2-16,2-1 0 0,4-2 0 0,2-3 1 0,1-1-1 16,4-3 2-16,1-2 0 0,1-1 0 0,3-2 2 15,3-1 0-15,1-1 1 0,1 0 1 0,1-3 3 16,3-2 1-16,0-2-1 0,1-2 1 0,0-4 2 16,1-2 2-16,0-2 3 0,1-4 3 0,1-2-6 15,-3-2 8-15,-1-1-1 0,-1-1 2 0,-7-3-2 16,4 1 0-16,-3-1-5 0,-2-1-2 0,-4 1 0 0,1 1-5 15,0 1-3-15,-1 1-4 0,1 1 1 0,0 1-4 0,-1 3-9 16,0 1-4-16,4 3 3 0,-3 3-10 0,0 0 5 16,0 0-2-16,0 0-1 0,0 0 6 0,-3 12 3 15,4-4 4-15,1 2 0 0,4-1 3 0,1 0 3 16,3 0-1-16,-1 0 2 0,3 1 1 0,2-2 1 16,2-1 1-16,-1-2 0 0,1 0 2 0,3-3 2 15,-1 0 1-15,3-2-2 0,-3-3 3 0,3-1 2 16,-1-2 1-16,0-2 0 0,1-3 2 0,-1-1 3 15,-1-1 0-15,1-5 1 0,-1-3 3 0,0-5-1 16,-3-3-1-16,-1-7 1 0,-2-3-2 0,-4-3-2 0,-1-4-2 16,-5-1 1-16,0-2-4 0,-3 0-3 0,-4-4-1 15,-3-3 1-15,0 2-5 0,-2 0-1 0,0 1 1 16,-1 3-1-16,-1 3-1 0,1 7-1 0,1 4-2 16,2 8-1-16,-1 4-2 0,2 6-5 0,-1 3-2 0,2 3 1 15,2 1-7-15,-1 3 3 0,1 2-2 0,2 3-1 16,1 3 1-16,0 0 0 0,-5 10 1 0,5-1 1 15,0 5 0-15,0 2 3 0,0 7 2 0,0 5-2 16,3 4 6-16,-2 8 2 0,2 3 2 0,1 5 1 16,0 1 2-16,2 1 0 0,1 1 0 0,0-2 0 0,2-1 0 15,1-1 2-15,2 1-2 0,1-3 1 0,2 1 1 16,0-1 2-16,2-2 0 0,0-1 0 0,2-3 1 16,-3-7 0-16,2-2-1 0,1-7 2 0,0-2-2 0,2-5-30 15,0-3-41-15,1-4-26 0,1-3-52 0,0-1 5 16,1-4-70-16</inkml:trace>
  <inkml:trace contextRef="#ctx0" brushRef="#br0" timeOffset="7219.0522">20120 3343 1913 0,'-8'-5'1'0,"4"0"-3"0,4 0-3 0,0 1 3 15,8-1 2-15,-1-1 0 0,1-1 0 0,3-1-1 0,2 0-1 16,-1-1 2-16,3 0-2 0,0 0 2 0,5-2 0 16,-2 1-1-16,3 1 1 0,2-1 0 0,0 2 0 15,3 0 2-15,0 1-51 0,2 0-29 0,-2 2-13 16,3-1-63-16,-1 1 4 0,2 0-63 0</inkml:trace>
  <inkml:trace contextRef="#ctx0" brushRef="#br0" timeOffset="8403.9936">20607 2932 1624 0,'-13'17'2'0,"3"4"-1"0,0 3-3 0,2 1 2 16,0 2-2-16,-1 1 2 0,3 0 1 0,2 0 1 15,-2-1 1-15,2-3-1 0,1-2 1 0,3-2 1 16,0 0 0-16,0-2 2 0,2-1 0 0,3-2 3 15,3-2 0-15,-1-1 0 0,1-2 3 0,0 0 0 0,4-5 2 16,1-1-1-16,-1-3 2 0,2-2 7 0,0-3 1 16,2-3-1-16,0-2 7 0,0-2-2 0,-1-3 1 15,2-1 2-15,-3-1-4 0,0-2 2 0,-1-2-9 16,-2 0 0-16,0 0-5 0,-2 0-6 16,-1-1 0-16,-1 1 0 0,-1 2-8 0,-3 2-4 0,2 1 1 0,-3 2 0 15,-1 3-4-15,0 2-9 0,0 2-3 0,-1 6 3 16,0 0-12-16,0 0 8 0,0 0-1 0,-1 8-3 15,1-1 9-15,-1 4 3 0,1 2 3 0,0 2 1 16,0 1 4-16,0 0 1 0,0 2 0 0,2-1 0 16,1-1 2-16,1 0 1 0,2 0 1 0,0-1-1 15,2-1 1-15,2-1 0 0,2 0 2 0,-1-2-1 16,2-1 1-16,1 0 3 0,1-3 0 0,-2-3 0 0,1 1 3 16,1-4 0-16,0-1 0 0,-1-2 2 0,2-3 0 15,-1-2 2-15,2-1 2 0,0-1 0 0,-1-4 3 0,-1-1 2 16,-1-1-1-16,1-2 1 0,-5-1 1 0,1-5-3 15,-6-2-2-15,-1-1 0 0,-2-3-3 0,-1-1-6 16,-3-1 2-16,-3 0-2 0,-2 2-5 0,-2 2-3 16,-1 2-1-16,1 5 0 0,-4 3-5 0,0 4 0 15,-1 2-3-15,2 3 2 0,0 1-2 0,3 0 3 16,0 4 0-16,1-1-1 0,2 2 3 0,2-2 0 0,4 4-1 16,0 0 1-16,0 0-1 0,0 0-2 0,0 0-1 15,13-9-1-15,-5 8-3 0,4 0 1 0,2 0 1 16,1 1-1-16,1 2 0 0,1 4 1 0,-1 0 0 15,3 4 1-15,-2 3 1 0,0 3 2 0,-2 3 0 16,0 6 0-16,-1-1 3 0,-3 1 1 0,1 4 0 0,0 1 0 16,-3-2 2-16,0-1 1 0,-1-1 0 0,0-3 0 15,-1-3 0-15,1 0 0 0,0-4 2 0,1-1 1 16,1-2-1-16,2-2 2 0,1-1 1 0,1-5 0 16,1 1 2-16,2-4 4 0,-1-2-1 0,-1 0 2 15,5-3 2-15,-2-4 2 0,1 0 0 0,-1-3 1 16,-1-3 1-16,0-1 0 0,-1-3 0 0,-1-4-1 15,-3-2 1-15,-1-3-5 0,-3-6-1 0,-4 2 2 0,0-2-6 16,-4 1-3-16,-2 1-1 0,-3 1 0 0,-2 5-4 0,-2 2-2 16,-3 4-2-16,0 3 0 0,-4 2-4 0,1 2 0 15,-2 2-1-15,1 3 0 0,-1 0-1 0,1 1 2 16,1 2 0-16,4 0 0 0,2 1 3 0,1 0-2 16,2 1-1-16,6 1 1 0,0 0-2 0,8-5-1 15,1 4 0-15,2-1-1 0,3-1 0 0,6 2 0 16,1 1 2-16,1 0 0 0,4 0 1 0,0 2-1 15,2 4 1-15,0 1 0 0,-1 3 1 0,1 5 0 16,-3 2 0-16,1 3-1 0,-3 3 2 0,-5 4 2 16,-1 1 0-16,0 2-1 0,-5 0 3 0,-4-2 1 15,-1 1 1-15,-3-3 0 0,-3-2 0 0,-1-5 6 0,-4 0 1 16,-3-5 0-16,-2-3 5 0,-1-2 3 0,-4-2 1 16,-1-1 1-16,0-2 4 0,1-3 7 0,-1-1 4 15,3-3-2-15,-1-2 11 0,4-2-8 0,1-4 0 0,2-5 2 16,2-2-8-16,3-8-5 0,1-2-4 0,1-7-4 15,4-4-5-15,3-3-3 0,2 0-1 0,3-5 0 16,2 1-3-16,1-3-2 0,1-2-1 0,4 0 0 16,0-1-3-16,1 2 2 0,0 0-1 0,2 3 0 15,-3 1 1-15,-2 5 0 0,0 6 0 0,-4 4 1 16,-3 3 0-16,-2 0 0 0,-5 2 0 0,-3 0 0 16,1 0 1-16,-2 0-3 0,-1 2 1 0,0 1 0 0,0 1-1 15,0 4-4-15,-1 2-1 0,-1 2-1 0,2 5-2 16,-3 1-3-16,2 4-2 0,1 4-1 0,0 0-2 0,-4 9 0 15,4 5 0-15,0 7 0 0,0 4 1 0,1 8 4 16,-1 1 2-16,1 4-1 0,2 4 5 0,-1 2 4 16,0 4 1-16,-2 4-2 0,2 1 5 0,-1 3 0 15,1 0 0-15,-2-1 1 0,0-2 1 0,2-1-1 16,2-5 2-16,0-4 0 0,-1-4 0 0,3-3 4 16,1-2-1-16,3-2-1 0,-1-4 3 0,1-2 0 15,-1-7-1-15,4-5-7 0,-1-6-2 0,2-7-98 0,1-4-46 16,1-10-33-16,2-6-121 0,1-7 7 0,1-5-111 15</inkml:trace>
  <inkml:trace contextRef="#ctx0" brushRef="#br0" timeOffset="8786.7792">22495 2001 1600 0,'0'0'18'15,"-2"7"-46"-15,2 6 13 0,-1 5-8 0,1 8 0 16,1 3 17-16,-1 2 1 0,2 4 0 0,-3 2 2 15,0 1 0-15,0 2 3 0,-2 0-2 0,2 3 1 16,-1 2 1-16,1 1 0 0,1 2 2 0,0-1-1 0,0 1 1 16,1-3 0-16,5-3 1 0,-4-5 0 0,0-3 0 15,2-7 2-15,-3 0 1 0,2-5 0 0,-2-3 2 0,4-1 4 16,-5-5 3-16,4-2 2 0,-2-3 4 16,0-2 18-16,2-5-1 0,0-2-1 0,2-4 16 0,-4-3-11 15,1-4 0-15,0-1 3 0,-2-2-15 0,-1-4-9 16,-2 1-3-16,-3-3-2 0,1 1-10 0,-1 2-4 15,-1 1-2-15,-3 0-2 0,0 4-6 0,-2 2-12 16,1 3 0-16,-1 4 9 0,-4 1-13 0,-3 4 20 16,-2 4-6-16,-1 2-2 0,-3 3 21 0,-3 4-3 15,-2 0 7-15,0 4-5 0,1 1-2 0,0 2-1 16,1 2 2-16,0 0 0 0,4 2-1 0,3-1-1 0,3 2 2 16,1-1-1-16,3-2-1 0,6-1 2 0,1-1-1 15,5-2 1-15,2-1 0 0,2-6 0 0,2 1-2 0,6-3 1 16,1 0-2-16,2-1-4 0,6-3-6 0,2-3-19 15,3-1-7-15,5 2 0 0,4-4-18 0</inkml:trace>
  <inkml:trace contextRef="#ctx0" brushRef="#br0" timeOffset="10326.2975">19633 4600 621 0,'-14'-25'337'0,"0"0"-120"0,2 5-30 0,-1-2 2 16,1 2-190-16,3 4-1 0,-3 4 0 0,4 3-10 15,0 0-1-15,2 6-1 0,-2 3-9 0,0 3-1 16,-1 6 1-16,-4 3-2 0,3 3 1 0,-4 5 9 16,1 4 0-16,-2 3 3 0,2 3 9 0,2 6 3 15,1 4-1-15,4 5 1 0,3 1 4 0,3 5 0 0,2-2 0 16,8 0 1-16,1-3 0 0,2-3 1 0,4-5 1 15,2-7 0-15,3-2 2 0,1-6 8 0,5-5 2 16,-2-4-1-16,4-5 9 0,0-3 3 0,1-5 3 16,1-5 2-16,-2-6 3 0,-3-2-1 0,0-7 0 0,-3-1 0 15,-2-6-2-15,-3-5-2 0,-1-5-2 0,-6-5-2 16,-2-4-4-16,-5-2-5 0,-5-3-1 0,-1-3 1 16,-7 3-7-16,-2 3-3 0,-6 0-1 0,-3 4-2 15,0 3-3-15,-3 4-4 0,-1 4 0 0,-2 3-2 16,0 6-4-16,-4 5-7 0,3 6-3 0,-2 9 0 15,2 3-6-15,-1 8 4 0,3 4-1 0,0 8-2 0,1 1 5 16,3 1 3-16,0 3 3 0,4 4 1 0,2-2 4 0,5 3 2 16,1-1-1-16,6 2 1 0,1 1 1 0,4 0 0 15,6-1 0-15,7-1 2 0,-1 0 0 0,3-5 4 16,1-3 1-16,3-6 2 0,1-4 5 0,3-9-7 16,-1-3-5-16,-1-9 0 0,3-5-11 0,-2-7-28 15,2-5-9-15,-1-4-5 0,0-5-31 0,-3 1-12 16,-2-7 11-16,0-4-1 0,-2-3-2 0,-3-5 43 15,0-1 4-15,-3-2 4 0,-1 2 49 0,0 1 24 16,-2 3 3-16,-1 6-1 0,1 6 22 0,-2 9-1 16,-1 5-2-16,2 5 1 0,-3 4-7 0,-1 4-30 0,-1 4-7 15,-1 3 5-15,1 4-36 0,-1 4-3 0,1 3 2 16,-4 4-8-16,4 4 2 0,0 5 9 0,-2 4 2 16,0 8 3-16,1 5 9 0,1 7 0 0,-1 6 1 15,-1 1 0-15,-1 2 1 0,1 2 1 0,2-3 0 16,-5-3 0-16,1-3 1 0,1-4 5 0,-1-2-5 0,0-4 1 15,0 0 1-15,-1-4 1 0,1-1 2 0,0-7 1 16,-1-2-2-16,-1-5 10 0,0-4 12 0,2-5-1 16,-3-3 15-16,0-4 5 0,1-5-3 0,1-2 5 15,1-7 4-15,1-3-14 0,0-6-6 0,5-4-1 0,1-2-17 16,4-2-7-16,3-4-2 0,2 3-3 16,3 1-6-16,3 2-7 0,3 4-2 0,-1 3-1 0,5 2-6 15,-1 5-8-15,-1 3-1 0,3 2-1 0,-1 4-8 16,0 4 1-16,-2 2 3 0,0 4 1 0,-1 4 3 15,-5 2 11-15,-1 1 0 0,-7 3 1 0,-1 2 12 0,-2 1 4 16,-6 3 0-16,0 1 1 0,-8 3 5 0,-3 2 12 16,-4 2 4-16,-2 2 1 0,-4-1 13 0,-6-1-1 15,0-1 2-15,-8-2 1 0,4-3 0 0,-1-2-10 16,1-5-1-16,-1-2-3 0,4-3-9 0,1-2 1 16,1-3 0-16,2-4 2 0,3-2 1 0,1 0 5 15,3-3-3-15,4-5-1 0,1-1 5 0,4-2-12 0,2-4 0 16,4 0-1-16,3-2-12 0,3-4-3 0,1 0-1 15,5 0-2-15,-1-1-2 0,3 1 1 0,0 1-2 16,0 3 0-16,0 1 0 0,1 4-6 0,0 3 0 16,-1 3 0-16,1 2-5 0,1 1 2 0,-1 3 1 0,1 0 0 15,3 3 3-15,0 0 5 0,2 1 1 0,-1-2 0 16,0 1 6-16,-2-1 2 0,1-1 2 0,-2-1 0 16,0-3 5-16,1-1 5 0,-3-3 2 0,0-2-1 15,1-2 7-15,-1-3-2 0,-1-1 0 0,1-2 2 16,-2-2-3-16,-1-2-1 0,-2-3-1 0,-2-3 1 15,-2-4-3-15,-1-6-3 0,-5-4 0 0,-2-3 0 16,0-2-3-16,-2 1-2 0,-1-1-2 0,-2 4-1 0,0 5-2 16,2 8-3-16,0 5-5 0,-1 8-1 0,1 3-6 15,-1 5-19-15,2 5 4 0,-2 4 1 0,3 5-15 16,0 4 14-16,-1 7 0 0,1 9-5 0,-2 10 20 0,1 10 5 16,0 6 1-16,1 5 2 0,-3 5 4 0,0 5 1 15,-1 7 2-15,0 4-1 0,2 0 1 0,-1-1 1 16,1 0 0-16,-2 2 1 0,4 1 1 0,0-2 2 15,1-4-3-15,1-8 3 0,1-4 0 0,0-6 0 16,2-6 1-16,0-7 0 0,-1-7 0 0,-1-6 3 16,0-6 4-16,-1-7 0 0,-1-4 7 0,0-5-31 15,0-8-41-15,0 0-30 0,0-9-51 0,2-4 5 0,2-9-77 16</inkml:trace>
  <inkml:trace contextRef="#ctx0" brushRef="#br0" timeOffset="10457.2239">20595 4241 1232 0,'-8'-17'133'16,"1"6"-131"-16,4 3 26 0,-1-1 90 0,2 4-159 15,2 1-46-15,6 3 3 0,4 1-43 0</inkml:trace>
  <inkml:trace contextRef="#ctx0" brushRef="#br0" timeOffset="11611.6506">20949 4391 1486 0,'-10'-4'123'0,"2"1"-121"0,1 7 8 16,1-3 60-16,1 2-57 0,5 3-33 0,0 1 9 16,4 0 2-16,2-1 2 0,1-2 11 0,2 0 2 15,1-3 1-15,3-1 2 0,-1-3 2 0,5-3 0 16,0-3-1-16,0-5 1 0,4-1-1 0,0-3-2 0,1-2 1 15,1-2 0-15,-1-2-3 0,-2 1 1 0,0-1 0 16,0 3-1-16,-4 0 1 0,-3 1 0 0,0 3-1 16,-4 1 1-16,-2 1-1 0,-1 1 0 0,-4 2-1 15,-2 1-1-15,-2 2 0 0,-1-1-5 0,-5 2-2 0,-2 3 3 16,-1 1-3-16,-4 2 3 0,-1 1-1 0,-3 2-3 16,-2 2 4-16,0 4-1 0,-5 2 1 0,2 4-1 15,-3 1-5-15,2 4 1 0,-1 2 0 0,3 4 1 16,-1 4-1-16,5 4 3 0,2 3-1 0,3 2 0 15,1 2 1-15,5 0 1 0,2-2 1 0,5-1 1 16,2-3 0-16,5-4 3 0,3-4 0 0,0-3 0 0,5-2 1 16,2-5 4-16,5 0-1 0,0-5 1 0,2-2 2 15,5-2-2-15,0-4 2 0,2-2 1 0,4-2-2 16,-1-5 2-16,2-1 0 0,3-4-1 0,-1 0 3 0,0-3 0 16,0-2 0-16,2-3 1 0,-3-3 0 0,-3-3 0 15,0-2 0-15,-3-5-1 0,-2-1 0 0,-1-2-3 16,-1-1-1-16,-4 1 1 0,0 1-4 0,-2 4-1 15,-3 2 2-15,-1 3-2 0,-2 3 0 0,-3 3 0 16,-3 1 1-16,-2 2-2 0,-2 1 2 0,-3 0-3 16,-2 1-1-16,-4 2 1 0,-1-1-4 0,-2 3 0 15,-1 1-2-15,-4 3 1 0,-1 2-3 0,1 2 0 0,-2 3-2 16,0 5 1-16,-3 3-2 0,0 4-2 0,-1 1 1 16,1 5-2-16,3 4 0 0,0 1 2 0,2 2 1 15,-2 3-1-15,5 3 4 0,3 1 2 0,0 3-1 0,5 2 2 16,1-1 0-16,2 2 2 0,2-3 0 0,8-3 1 15,0-2 2-15,2-4 3 0,3-6 0 0,2-5 0 16,3-3 2-16,1-5 1 0,0-4-1 0,0-3 1 16,3-1 0-16,1-5-1 0,2-3 1 0,1-6 1 15,1-4-1-15,1-8 4 0,2-3 0 0,-1-7 0 16,-2-4 4-16,-5-3-3 0,3-5 0 0,-6-4-1 16,-3-4-3-16,-2-5-3 0,-5-3-1 0,-2 2-1 15,0-1-4-15,-2 2 1 0,-3 0-3 0,-2 4 1 0,0 7-1 16,-1 9-1-16,-1 2-1 0,-1 7-1 0,-1 2-2 15,-2 4-7-15,2 8 2 0,-2 4-2 0,-4 3-4 0,2 5-1 16,2 5-1-16,-2 4-2 0,1 6 1 0,-1 6 1 16,-1 6 1-16,2 4 0 0,1 5 2 0,-1 3 5 15,-3 3 1-15,0 3 0 0,2 3 5 0,1 2 2 16,0 4 1-16,2 4 1 0,-3 1 0 0,5 2 1 16,0 0 1-16,0 0-1 0,1-1 2 0,0-1 0 15,1-2-1-15,-1-2 1 0,2 0 1 0,0-6 0 16,1 0-1-16,0-4-1 0,1-6 1 0,2-4-29 0,0-8-10 15,-1-7 0-15,-1-4-31 0,-1-5-35 0,-1-3-16 16,0-9-14-16,-3-2-35 0,-2-9-7 0,-3-5 23 16,-2-6-2-16,0-4 8 0,-4 0 86 0,0-3 22 15,1 2 6-15,-3 2 102 0,2 5 25 0,-1 5 3 16,0 5 6-16,1 3 23 0,3 6-24 0,-1 0-5 0,0 4-3 16,2 0-27-16,2 1-17 0,2 1-6 0,5 1-1 15,-2 0-18-15,5-2-10 0,1 2-3 0,5 0-2 16,2-1-8-16,2 0 1 0,2-1-1 0,1-1 0 15,5-2 1-15,2 0 1 0,-1-3 0 0,2-1-1 16,0-1 0-16,-1-1 1 0,0-2 1 0,-2 0-1 16,-2-3 1-16,-1 2 0 0,-3-1 1 0,-1 2-1 15,-3 0 1-15,-4 1 2 0,-1 0-1 0,-3 4 0 0,-2 1 1 16,0 1-2-16,-3-1-3 0,-5 5 1 0,3-1-6 0,0 3-9 16,-1 2 0-16,0 2 1 0,1 4-11 0,2 2 4 15,0 6 2-15,4 3-4 0,-1 2 8 0,4 4 2 16,0 2 0-16,2 2 1 0,3-1 3 0,-1-1 1 15,2 0 1-15,0-2 0 0,1-1 1 0,-3-3 2 16,2 0-1-16,-2-2 0 0,-1 0 0 0,-4 1 2 16,0-1 0-16,-6 0-1 0,1 0 2 0,-2 0 1 15,-5 1 0-15,-4 1 1 0,-4-1 0 0,-2 0 6 0,-5 1-6 16,-2-1-14-16,-4 2-1 0,-4-1-178 0,-6 0 178 16,-6-2-42-16,-4 1 52 0</inkml:trace>
  <inkml:trace contextRef="#ctx0" brushRef="#br0" timeOffset="11909.4165">19552 5514 1318 0,'-17'7'-9'0,"2"1"-5"0,3-1 0 15,4 2 14-15,6-2 9 0,10-1 1 0,9-1 22 16,12-4 21-16,11-7 2 0,20-4 4 0,12-5 23 0,19-10-2 16,11-8 0-16,19-11-7 0,14-7-1 0,16-3-8 15,7-3-5-15,11-6 3 0,6 1-13 0,3 1-15 16,0-1-5-16,0 2 0 0,-7 1-18 0,-7 3-1 16,-4 1-3-16,-12 3-1 0,-8 3-2 0,-7 2-2 15,-11 4 2-15,-11 4 0 0,-10 1-1 0,-11 0-3 16,-10 0-13-16,-11 1-8 0,-11 0-9 0,-11 2-77 15,-10 4-36-15,-15 1-36 0,-7 2-99 0,-13 5 6 0,-11 5-81 16</inkml:trace>
  <inkml:trace contextRef="#ctx0" brushRef="#br0" timeOffset="12324.7589">18680 4633 1174 0,'-14'-4'0'0,"-2"0"-4"0,4 3-1 0,-1 1-1 16,1 0-4-16,1 1-1 0,2 2-2 0,2 0 0 15,0 1 0-15,3-1 0 0,1 0 1 0,1 1 1 16,2 1 6-16,2-2 3 0,1 0 4 0,3 0 28 16,4-1 4-16,7-2 0 0,5 0 30 0,9-3 4 15,9-5 1-15,14-4 0 0,12-2 2 0,18-8-5 16,13-7-2-16,18-10-2 0,15-7-9 0,19-5-8 16,15-4-3-16,12-3 2 0,11-2-12 0,11 1-8 0,2-3-3 15,5 4 0-15,-2 0-10 0,-6 3-1 0,-7 0-1 16,-8 4 0-16,-10 0-2 0,-9 6 0 0,-10 1-1 0,-13 8 1 15,-12 3-1-15,-7 2-2 0,-10 3 1 0,-10 2-1 16,-8 0-2-16,-11 4-1 0,-7 4 1 0,-12 2-8 16,-6 4-3-16,-9 4-215 0,-10 6 212 0,-14 4-50 15,-9 2 63-15</inkml:trace>
  <inkml:trace contextRef="#ctx0" brushRef="#br0" timeOffset="13727.6431">22213 1442 667 0,'7'-16'23'0,"3"1"-2"0,3 2 1 0,3 2 5 0,3-1 4 15,6 1 1-15,0-1 1 0,4 1 3 0,1-1 0 16,1 4 4-16,0-2 1 0,2 2-5 0,1 2-5 16,-3 4 0-16,0 3-8 0,0 5-16 0,-1 1 1 0,0 6-2 15,0 6-14-15,-2 8 2 0,-2 8-2 0,2 15-2 16,2 8 5-16,-3 12-1 0,-2 10 1 0,0 19 0 15,-1 10-1-15,0 11 4 0,-4 13-1 0,1 5 1 16,-6 6 3-16,1 10 2 0,-2 4 0 0,-1-1 0 16,-1 3 1-16,1-3 1 0,-3-6-1 0,0 0 1 15,-1-6 1-15,-1-11 1 0,-3-4 0 0,-2-6 0 0,-3-8 1 16,0-6 3-16,-5-7 4 0,-5-12 1 0,-2-3 5 16,1-3 18-16,-1-6-5 0</inkml:trace>
  <inkml:trace contextRef="#ctx0" brushRef="#br0" timeOffset="15728.8616">23399 2041 71 0,'1'-6'51'0,"-1"1"-8"0,1-1 8 0,0 1 3 15,1-1 2-15,0-1 0 0,1-1-4 0,0-1-1 16,1-1-1-16,1 1 1 0,2-1-2 0,-1-2-6 16,0 2-1-16,3 0 0 0,-1-1-7 0,1 3-3 15,-1-1-1-15,-1 0 0 0,1 1-4 0,1 0-1 16,-1-1-2-16,-2 3 1 0,-1-1-3 0,-2-1-1 15,-1 2-2-15,-1-1 0 0,-1 1-2 0,-3-1 2 16,0-1 0-16,-4 1 1 0,-1-1 2 0,-2 1 8 0,-1-2-1 16,-2 1 1-16,-1-1 6 0,0 1-5 0,-4 1-1 15,2 1 0-15,-4 1-7 0,0 3-9 0,0 2-2 16,-2 1-1-16,2 5-9 0,3 3-7 0,0 2 1 16,0 4 3-16,2 3-6 0,1 5 9 0,1 5-2 0,2 4-1 15,-1 4 10-15,2 6-5 0,2 5 4 0,1 0-2 16,2 1-5-16,4 1 1 0,1-3 0 0,4-4 1 15,3-1 0-15,5-5 1 0,1-3 0 0,3-3 1 16,3 0 2-16,4-1 2 0,0-3 1 0,6-2-1 16,-1-1 3-16,0-2 3 0,2-5 2 0,2-4-1 15,-2-4 5-15,1-7 1 0,1-2 1 0,-3-8 0 16,2-5 1-16,0-5-2 0,0-4-1 0,-2-4 0 16,0-3-3-16,-2-4-3 0,-2-1-3 0,-3-6 1 0,-3-4-4 15,-2-7-7-15,-1-4-2 0,-5-4 1 0,-3-1-8 0,2-3 2 16,-4-2-1-16,-2-5-2 0,-1 1 2 0,0 3 2 15,-3 4 1-15,-1 4 1 0,-1 2 1 0,-1 7 0 16,-1 5 0-16,1 9 0 0,0 6 0 0,-2 6 1 16,2 5 0-16,0 5-2 0,0 2 1 0,-1 5-5 15,0 1-1-15,-1 4-1 0,0 2-5 0,1 4-4 16,-1 3 0-16,-1 4 0 0,0 3-4 0,0 4 2 16,-2 4 1-16,2 7 0 0,-2 4 4 0,2 8 2 15,-2 3 1-15,1 7 0 0,3 1 4 0,-1 0 4 0,1 2-1 16,3-2 0-16,1 0 4 0,3-4 1 0,1 0 1 15,4-2 1-15,0-1 1 0,4 0 1 0,1-3 2 16,2-1-1-16,1-6 3 0,2-3 1 0,1-6 4 0,1-5-3 16,-1-4 4-16,2-3 0 0,-3-5 1 0,3-3 1 15,-2-1 0-15,3-4 2 0,-1-4-3 0,0-4 3 16,3-1-2-16,-1-4-1 0,0-4 0 0,0-8 1 16,0-2-2-16,-4-6-1 0,-1-4-1 0,-3-4 0 15,-2-2-1-15,-3-1-3 0,-2 0-1 0,-2 3 0 16,-1 2-4-16,-2 5-1 0,-3 3 0 0,-1 5 0 15,-1 0-1-15,-2 7-2 0,-2 2 0 0,1 2-1 16,-4 2-2-16,3 4-4 0,-4 5-2 0,0 3 1 0,-2 1-6 0,-1 5 0 16,-2 4-1-16,-3 4 0 0,1 2-1 0,0 4 3 15,-2-1-1-15,0 4 0 0,-1 2 3 0,3 1 3 16,0 1 0-16,2 2 1 0,3-1 2 0,3 3 3 16,2-1 1-16,3-1 1 0,4 0 1 0,0-4 4 15,4 0-2-15,3-5 2 0,0-1 2 0,0-5 3 16,4-3-2-16,0-3 1 0,1-4 1 0,5-2 0 15,2-2 0-15,1-7 1 0,0-1-1 0,2-3-2 16,1-6 1-16,3-3 1 0,-3-2-2 0,-4-5 2 0,-1-2 0 16,-2-1-1-16,-4-1 2 0,-1 2-2 0,-4 1-1 15,-2 1 0-15,-2 4-2 0,-3 3-1 0,0 4-1 16,-3 4-1-16,0 1-1 0,-2 4-9 0,0 3 2 16,-2 1 1-16,0 3-8 0,0 2 0 0,-1 2 1 0,-1 3-2 15,-2 2 5-15,1 3 6 0,1 3-1 0,-3 2-2 16,3 2 7-16,0 1 1 0,1 3 0 0,-1 3 0 15,4-1 0-15,1-1 1 0,1 2-1 0,2-2 1 16,1-1 0-16,1-2 2 0,2-2 0 0,1-1 0 16,1-2 1-16,2-4 0 0,1-2-1 0,3-1 1 0,0-1-2 15,3-2-5-15,1-2-6 0,2-1-9 0,1-2-9 16,1-1-95-16,1 0-23 0,1-5-15 0,-2-1-105 16,0 0 4-16,-3-5-71 0</inkml:trace>
  <inkml:trace contextRef="#ctx0" brushRef="#br0" timeOffset="15995.2748">24398 1769 1110 0,'9'-13'57'0,"-1"2"-5"16,2 1 4-16,2 3-3 0,-1 0-4 0,2 0-8 16,-2 2-3-16,2 1-2 0,0 1-10 0,-1 3-9 0,2 2-2 15,-1 3 0-15,0 1-10 0,0 5 2 0,0 2-1 16,0 2-2-16,-3 1 2 0,0 0 2 0,-1 1 1 15,-3 0-1-15,0 1 2 0,-1 0 2 0,-2-1 0 16,-2 1 0-16,-1-2 1 0,0 1 2 0,-1-1 0 0,-1 0 1 16,-3-2 1-16,2 0 2 0,-2-1 1 0,-2-3-1 15,2 1 3-15,-2-3-2 0,-1-3 0 0,0 1 0 16,-2 0-3-16,1-3-4 0,0 0-3 0,0-1-4 16,-1-2-6-16,2-1-82 0,0-2-34 0,1-1-21 15,2-1-99-15,1-3 6 0,3-1-84 0</inkml:trace>
  <inkml:trace contextRef="#ctx0" brushRef="#br0" timeOffset="16279.0012">24673 1630 1422 0,'13'-8'43'0,"2"1"-1"0,0 4 8 0,-2 3-22 15,2 0-3-15,-1 5-1 0,0 4-24 0,1 2 0 16,-1 4-2-16,0 5-1 0,-2-1 0 0,1 4 1 16,0-1 1-16,-2 2-2 0,-2 1 3 0,-3-2 3 0,1 1 0 15,-5-2 0-15,2 2 4 0,-1-1 1 0,-3 1 1 16,2 1 1-16,-1-1 1 0,-2-1 2 0,-2-1 1 0,2-2 0 16,-2 0 3-16,-1-3 1 0,0-1 1 0,-3-2-1 15,0-2 2-15,-1-2-4 0,1-1-2 0,0-1 0 16,-1 1-7-16,1-5-89 0,0 0-51 0,0-1-27 15,0 1-112-15,-2 0 5 0,0-2-110 0</inkml:trace>
  <inkml:trace contextRef="#ctx0" brushRef="#br0" timeOffset="16979.3665">23355 2890 1098 0,'-6'-2'45'16,"6"2"-1"-16,0 0 8 0,12-4 1 0,-1 0 1 16,14-1 8-16,2-3-3 0,10-1-3 0,9-4-3 0,11-2-1 15,7-1-6-15,8-5-10 0,9 1-1 0,2-6-2 16,5 1-11-16,6-2-5 0,-2-1-1 0,-2-4 1 15,-1 0-5-15,-3-1-2 0,-3 0-1 0,-4 3-1 16,-5 2-1-16,-4 2-1 0,-6 3 0 0,-6 4 0 16,-3 1-1-16,-6 6 1 0,-4 0-1 0,-9 4-1 15,-4 2 1-15,-5-1-23 0,-5 5-24 0,-8 1-11 16,-5 1-35-16,-8 2-174 0,-5 3 220 0,-12 2-87 0,-9 2 130 16</inkml:trace>
  <inkml:trace contextRef="#ctx0" brushRef="#br0" timeOffset="17195.1207">23407 3205 1587 0,'33'-15'27'0,"10"-2"4"0,8-5 5 0,11-4 0 16,7-5 1-16,5-6 4 0,9-1-10 0,6-2-1 15,7-1 0-15,-2-1-12 0,2 5-3 0,-2 1-3 0,-1 3-1 16,-1 4-4-16,-5 3-1 0,-1 0-6 0,-8 1-15 16,4 1-5-16,-1-1-270 0,-3 2 273 0,-5-2-70 15,-2-3 89-15</inkml:trace>
  <inkml:trace contextRef="#ctx0" brushRef="#br0" timeOffset="19677.5615">24901 1855 969 0,'-6'-2'106'0,"2"2"-78"16,0 0-5-16,1 1 2 0,-1 0 0 0,3 1 1 15,1-2-1-15,0 0 0 0,0 0 0 0,0 0-2 16,0 1-1-16,0 1 3 0,15 10-1 0,-7-11 1 16,2-1 1-16,2 0-5 0,2 0-1 0,3-2 0 0,3-1-6 15,0-2-3-15,1 0-1 0,1-1 1 0,3-3-5 16,-4 3 0-16,3-3 0 0,-4-1 0 0,1-1-1 0,1-2 1 16,-4-1 0-16,1-1 0 0,-3-1 2 0,0-3-1 15,-1-2 0-15,-2-3 0 0,-2 0 0 0,-1-1 0 16,-4 0-1-16,0 0-1 0,-2 2 0 0,-1 3 0 15,-3 1 1-15,-2 5 0 0,-2 2 0 0,-3 2 1 16,-1 2-1-16,-2 4 2 0,-2 0-1 0,0 4-6 16,-3 1 1-16,-4 4-1 0,1 3-5 0,-1 4 1 15,-1 4 0-15,-3 4-1 0,1 5 4 0,-2 1 1 16,0 4 0-16,1 1 2 0,2 2 2 0,1-3 0 16,3-2-1-16,0-2 1 0,6-2 0 0,4-3-3 0,1-2 3 15,6-3-2-15,0-1 0 0,4-1 3 0,3-1 0 16,4-3 0-16,2-2 3 0,2-2 1 0,2-2 0 15,4-4 1-15,2 0 1 0,0-5-4 0,4-2-1 0,-1-3 2 16,3-2-5-16,0-2-2 0,-1-1 0 0,0-2 0 16,-1 0-2-16,-3-4 1 0,-1 0-1 0,-5-3 0 15,-1-2 1-15,-5-2-1 0,1 0 0 0,-4-1 0 16,-3 1 0-16,1 2 0 0,-4 2-1 0,0 3 1 16,-1 4-1-16,-1 3 1 0,0 3 0 0,-2 4-1 15,0 0 1-15,-1 3-1 0,0 1 0 0,2 3-2 16,0 0-1-16,0 0-5 0,0 0 1 0,0 0 1 0,0 0-5 15,-3 15 2-15,3-6 1 0,0 4-1 0,0 2 4 0,0 2 0 16,2 4 3-16,2 2-1 0,0 2 2 0,-1 1 4 16,1 0-2-16,2-1 1 0,-3 1 2 0,2-3 1 15,0 0-1-15,-2-2 1 0,2-3-1 0,1-1-1 16,-2 1 2-16,-3-2 1 0,0-1 0 0,1-1 1 16,-2-1 3-16,0 0-1 0,-3 0 3 0,-1-2 3 15,-1 0 1-15,0-1-1 0,0-2 4 0,-3 0-2 16,-2-2-2-16,-1-1 1 0,0-1-3 0,-2-1-3 15,-3-1-3-15,-5-1-5 0,1-1-4 0,-3 0-98 16,0 0-45-16,0-2-12 0,-1-1-117 0,4 1 5 0,4 0-98 16</inkml:trace>
  <inkml:trace contextRef="#ctx1" brushRef="#br0">25271 14411 0,'0'0'0,"0"0"0,0 0 0,0 0 15</inkml:trace>
  <inkml:trace contextRef="#ctx0" brushRef="#br0" timeOffset="33149.3727">20257 669 402 0,'-2'-11'4'0,"-3"3"0"0,0 0-1 0,-2 1-1 16,-1 1-1-16,-3 1 0 0,1-2 0 0,-2 1-1 15,-1-1 1-15,-2-1-1 0,-2 1 1 0,0-2 0 0,-1 0 2 16,-3-2-1-16,0 2 1 0,-3-2 3 0,1 0 1 16,-4 0 0-16,0-1 3 0,-3 2 1 0,0-2 0 15,-4 1 0-15,0-1 0 0,-4 1 0 0,-3 1-1 16,-2 0-1-16,-2-2-1 0,-5 4-1 0,-2-2 1 0,-3 0-1 15,-3 2-1-15,-2-2-1 0,-1 1 0 0,-3 1 0 16,-3 3-1-16,-1-4 3 0,-1 3-2 0,-2 5 1 16,0-2 2-16,-3 2-2 0,1 1 0 0,-4 1 2 15,0 1-4-15,1 7 0 0,-1-1-1 0,-4 3 0 16,-2 3-1-16,0 2-1 0,-3 0 1 0,3 4 0 16,-1-1-1-16,-2 5-1 0,-2 2 0 0,2 1 0 15,-2 2 0-15,3 7 2 0,1 3-1 0,3 4-1 0,-1 1 0 16,3-2 1-16,2 1 0 0,6 0 1 0,2-2-2 0,4-1 0 15,5 0 1-15,6 0-1 0,6 3 0 0,4 2-1 16,7 0-1-16,6 1 1 0,6 0-1 0,3-2-1 16,7-1 1-16,3-2-1 0,4 0 0 0,5 1 0 15,3 3 0-15,3 0 0 0,2 2 0 0,2 1 1 16,5 2 1-16,1-2-1 0,4 1 1 0,2-2 0 16,5-3 1-16,2 1 0 0,6 1 2 0,3 0 0 15,2 0 1-15,8 0 0 0,0-1 1 0,6-2-2 0,3-3 1 16,4-4 1-16,3-4 0 0,6-2 4 0,3-3 1 15,4-3 0-15,4-2 6 0,5-3 7 0,4-2 1 16,6-2-1-16,3-4 8 0,4-3-2 0,4-5 1 16,5-5-2-16,2-3-2 0,4-6-6 0,3-3 0 0,1-3-1 15,-1-1-7-15,2-4-1 0,-1-1-2 0,-1-3 1 16,0-1-2-16,-1-3 0 0,-2-5 0 0,-2-3 0 16,1-3-1-16,-3-4-1 0,-3 0 0 0,1-4 1 15,-5 1-2-15,0-2 0 0,-4 2 0 0,0-8 0 16,-5-1 1-16,-1-2-2 0,-4 0 2 0,-7-1 0 15,-3-1-1-15,-6-2 3 0,-2-2 2 0,-11 1-1 16,-6 0 4-16,-8 2 23 0,-5 1-4 0,-11-3-3 0,-6 1 19 16,-12-1-17-16,-8-2 3 0,-12 2 8 0,-13 2-24 15,-13 3-6-15,-13 1-4 0,-17 2 0 0,-14 7-7 0,-19 8-2 16,-13 8-2-16,-20 11-1 0,-11 5-2 0,-18 7-1 16,-11 9 1-16,-15 8 0 0,-9 6 0 0,-11 10-19 15,-10 7-11-15,-6 11-3 0,-6 14-22 0,-9 8-68 16,-1 4-34-16,-7 12 45 0,0 11 120 0,-1 13-107 15</inkml:trace>
  <inkml:trace contextRef="#ctx0" brushRef="#br0" timeOffset="34759.9222">3438 4530 405 0,'-18'-25'153'0,"5"7"-128"0,3 2-24 0,0 2 21 15,0-1 26-15,4 2-42 0,-1 3-2 0,4 3-3 0,-1-1 0 16,4 2 0-16,-1 2-1 0,1 0 0 0,3 1-3 16,0-1 2-16,1 1-1 0,0-1 0 0,3 0 0 15,-2-2 0-15,3 0 0 0,2-1-1 0,1 1 2 16,1 0-2-16,2 0 0 0,2 1 0 0,1 1-1 0,2 0 1 16,1 2 0-16,0-1 1 0,3 1-2 0,2 1 3 15,0 0-1-15,3 1 2 0,2-1 0 0,3 1 0 16,2-1 0-16,3-1 3 0,2 1 1 0,3-1 0 15,3-1 2-15,3 0 6 0,2-1 2 0,6 0 2 16,1 1 7-16,6-1 3 0,3 0-1 0,4 0 1 16,4 2 1-16,7 0-8 0,3 2 0 0,4-2-1 15,4 1-10-15,9 1-7 0,0 0 6 0,9 0-1 0,3 0-3 16,7-1 4-16,3-2-2 0,6-1-1 0,2-2 6 16,8-1 0-16,1-1-4 0,4-1 1 0,2 1-3 0,3-1 1 15,1 1-1-15,2 1 0 0,-1 0-1 0,1 0-1 16,-1 1 1-16,-2 1 0 0,1-1 0 0,-2 1 0 15,-2-1 1-15,-5 1 1 0,0-2 1 0,-3 1 4 16,-1 0 2-16,-8-1 2 0,-2-1 4 0,-4 0 8 16,-3-1-2-16,-4 1-2 0,-4-1 7 0,-5-2-11 15,-4 1 0-15,-3-2 0 0,-6 2-12 0,-3-2 0 16,-4 2-1-16,-5 0 0 0,-5-1-2 0,-3 3 1 0,-3 1-1 16,-5 2 1-16,-5 1-2 0,-2 2-10 0,-7 2-41 15,-5 3-39-15,-2 5-35 0,-5 6 4 0,-6 1-66 16</inkml:trace>
  <inkml:trace contextRef="#ctx0" brushRef="#br0" timeOffset="72420.4615">20532 6700 624 0,'-9'-12'32'0,"3"1"1"16,0 4 1-16,0 1-12 0,0-1 0 0,3 3 10 0,0 2-17 16,0 0 4-16,3 2 1 0,0 0-3 0,0 0 7 0,0 0 5 15,-1 0 0-15,0 0 3 0,0 0 3 0,0 0-1 16,0 0-2-16,-1 0 0 0,1 0-3 0,0 0-9 15,0 0-2-15,0 1 1 0,0 0-11 0,-1 0-2 16,-13 23-1-16,12-17-3 0,1 0-2 0,2 1 3 16,-1 0-1-16,-1-1 0 0,2 0 2 0,0-1 1 15,0 0 1-15,2-3 1 0,-2-3 0 0,0 0 1 16,0 0-1-16,0 0 1 0,0 0 0 0,0 0-1 16,0 0-1-16,1 0 1 0,0 0-2 0,0 0-2 15,0 0 2-15,0 0-2 0,0 0-1 0,1 0 0 0,-1 0-1 16,-1 0 0-16,0 0 0 0,0 0 0 0,0 0-1 15,0 0 0-15,0 0 0 0,0 0 0 0,0 0 0 16,0 0 0-16,0 0 1 0,0 0 1 0,0 0 1 0,0 0 0 16,0 0 1-16,0-1 1 0,0 0 1 0,0 0 4 15,-1-1 1-15,-1 1 20 0,1 0-5 0,0 0-3 16,0 0 18-16,0 0-13 0,-23-24 5 0,19 21 3 16,3-1-16-16,-2 1 3 0,1-2-2 0,-1 2 1 15,1 0 2-15,-1-1 0 0,1 1 0 0,-1-2 0 16,0 1 0-16,-1 1 0 0,1-3 1 0,-2 0 0 0,1 1-1 15,0-1-2-15,0 1-1 0,-1 1 1 16,2-2-4-16,0 2-5 0,1-1 0 0,-1 2-2 0,0-2-3 16,0 1 2-16,1 1-5 0,0-1 0 0,0 0 0 0,-1 1-2 15,2 0 0-15,-1 0 2 0,0-1-4 16,2 2-2-16,-1-1 1 0,1 2 0 0,0-2-1 0,1 4-7 16,0 0-1-16,0 0-1 0,0 0-7 0,0 0-1 15,6 11-1-15,-1 0-1 0,2 4-1 0,2 6 2 16,-1 4 1-16,4 8-1 0,-1 2 3 0,2 7 4 15,0 3-1-15,-1 5 4 0,1 4 2 0,0 8-2 16,-1 3 2-16,-1 3 3 0,-1 1-1 0,2 4 4 16,-3 7 1-16,2 4-6 0,-4-1 7 0,1-3 2 0,1-2 0 15,-1 1 0-15,-3-1 0 0,2-1-1 0,-1-2 2 16,-1-7 0-16,-1-4 0 0,3-3 1 0,-2-4 0 16,-2-4-1-16,3-3 2 0,-1-3 1 0,-2-4 1 15,-1-3 2-15,3-1 1 0,-3 1 1 0,2-5 0 0,-4 0 1 16,0-4 1-16,0-1-7 0,0-5-17 0,0-2-17 15,-3-2-16-15,0-4-175 0,1-3 197 0,1-3-66 16,1-1 88-16</inkml:trace>
  <inkml:trace contextRef="#ctx0" brushRef="#br0" timeOffset="75522.171">20347 6656 305 0,'1'-13'65'0,"-1"2"-5"0,-1 2-1 0,1 0-9 0,-2 1-21 16,-1 1-4-16,-2 1 4 0,0 0-3 0,1 1-3 15,-2-1-4-15,1-1 6 0,0 1 12 0,0 1 2 0,0-2 3 16,1 0 11-16,-1 0-3 0,2 0 0 0,-1 0 4 15,1-1-6-15,0 0-1 0,0 1 0 0,1-1 0 16,-2 1-2-16,1-1-4 0,0 1-3 0,-1 0 2 16,0 1-6-16,1-1-5 0,-2 2-2 0,2-1-3 15,-1 1-4-15,0-1-3 0,0 2 2 0,0-1 1 16,0 1-2-16,0 0 3 0,0-1 1 0,1 2 0 16,-1 0 4-16,2 0 1 0,-1 0-3 0,0-1 0 0,1 2-2 15,0 1-4-15,-1-3-2 0,1 2 0 0,1 0-6 16,1 0-4-16,-1-1 0 0,0 0 0 0,1 0-4 0,0 3-1 15,0 0-1-15,0 0 0 0,0 0 0 0,0 0 1 16,1 0 0-16,0 0-1 0,18-8 2 0,-9 8 0 16,0-2 1-16,4 1 0 0,1 1-1 0,2-1 0 15,4 0 0-15,4 1 0 0,5-2-1 0,3 1 2 16,3 0 0-16,5-1-1 0,5-2 2 0,7 0 6 16,2-3-5-16,7-1 1 0,1-1 2 0,7 0 2 0,5-2 0 15,5-2 1-15,0-1-1 0,4 1-1 0,2-1 3 16,-1-2 1-16,5-2-2 0,0 0 0 0,0 1-1 15,-1-2 1-15,1 1 0 0,-1-2-1 0,0 1 0 16,-1 0-1-16,-2 2 0 0,0-1 0 0,-6 1-2 16,1-1 0-16,-1 0-1 0,-4 2-1 0,-3 0 0 0,-1 0 1 15,-5 0-3-15,-4 0 0 0,-3 2 1 0,-5 0-1 16,-4 1 0-16,-2 1 0 0,-7 0-2 0,-5 2 2 16,-3-1-1-16,-2 2 0 0,-7 1 1 0,-2 0 0 15,-5 0 1-15,-2 2 0 0,-5-2 0 0,-2 2-1 16,0 2 0-16,-3-2-1 0,1 1 1 0,-2 1 0 15,0-1-1-15,-1 1-1 0,1 0 1 0,-2 1 0 16,1-2 0-16,-2 3 3 0,0-3-2 0,1 2-1 0,-1-1 3 16,-1 2-1-16,1 0 0 0,0-2-1 0,-2 0-1 15,1 0 0-15,-1 1-1 0,1-1 1 0,-1 2-1 0,0-2-1 16,0 4 0-16,0 0-1 0,0 0-1 0,0 0-2 16,0 0-1-16,0 0 0 0,0 0-2 0,0 0-1 15,0 0 0-15,0 0 1 0,0 0 0 0,0 0 2 16,0 2-1-16,10 15 1 0,-7-10 1 0,-1 3 1 15,-1 1-1-15,1 1 0 0,1 1 1 0,0 2 0 16,1 1 0-16,-1 1 0 0,0 2 0 0,0-1 0 16,1 3 1-16,0 1 0 0,0 1-1 0,1 2 1 0,0 1-1 15,-1 2 1-15,2 4-1 0,0 2 1 0,1 4-1 16,0 3 0-16,-3 1 0 0,4 4 1 0,-2 2 1 16,0-1-2-16,1 2 1 0,-3 1-1 0,2 1 2 15,0 2 0-15,2 0-1 0,0 0 1 0,0 1 0 16,1-1 1-16,-1-1 0 0,3-1 0 0,-1-2 0 0,-1-1 0 15,-1-2 0-15,3 1 0 0,-2-2 0 0,3 1 1 16,-3-2 0-16,2-2-1 0,0-1 1 0,0-3 0 16,1-1-1-16,-2-3 1 0,-1 1 0 0,3-2-1 15,-2 1 0-15,0-2 2 0,-1 0-1 0,1 1-1 16,-1-2 1-16,-1-1 1 0,0-1-2 0,-1-3 2 16,0-1-1-16,-1 0 0 0,0-3 0 0,0-1 0 0,-1-1 0 15,-1-2 0-15,0 1 1 0,0-2-2 0,-1-1 2 16,0 0 0-16,0 1-1 0,-2-1 1 0,2-1-1 15,-3 0 1-15,1 0-1 0,0-1 0 0,-1-1 1 0,0 1-1 16,-1-1 1-16,-2-2 1 0,2 0-1 0,0-1 1 16,0-1 0-16,-3 1 0 0,2-2 0 0,0-1 2 15,0 0-1-15,-2-3 0 0,2 2 1 0,-2-1 1 16,0-2-2-16,0 0 3 0,-1 2-1 0,-2-3-2 16,-1 1 1-16,-3 0 0 0,1-2-1 0,-4 0-3 15,-1 2 2-15,-3-1-2 0,-2-1-1 0,-3 3 0 16,-3-2 0-16,1 0 0 0,-4 2-1 0,-3 1 0 0,-4-1 0 15,-3 1 0-15,-1 0 0 0,-5 2-1 0,-2 0 0 16,-7 1 0-16,-1 0 0 0,-4 0 1 0,-1 3-1 16,-4-1 0-16,-2 2 1 0,-5-1 0 0,-2 2 0 15,2 0 0-15,-4 0 0 0,-1 2 0 0,-2 2 1 0,0-1-1 16,1 1 1-16,-1 0 0 0,2 3 0 0,0-1 1 16,1 1-1-16,3 1 1 0,0 0-1 0,3-1 0 15,1 1 1-15,5-1 0 0,1 0 0 0,5 0-1 16,1-2 0-16,3 1 0 0,3-3 1 0,5-1-1 15,2 0 0-15,0-2 1 0,5-2 0 0,4 1 0 16,2-2 1-16,0-2 0 0,7 1-1 0,2-1 1 0,1-1-1 16,1-1 1-16,4 0 0 0,1-1-2 0,1-1 2 15,2 1-1-15,1-1 0 0,-1 0 0 0,2-1 0 16,2 1 1-16,-1-2 0 0,3 0-1 0,-1 1 1 0,0-1 1 16,1-1-2-16,-1-1 1 0,1 0-1 0,0 0-1 15,0 0-4-15,-1-2-5 0,1 1-5 0,-1-2-94 16,0 1-39-16,0 0-50 0,-1 1-112 0,-1 1 5 15,2 0-114-15</inkml:trace>
  <inkml:trace contextRef="#ctx0" brushRef="#br0" timeOffset="77067.8493">20483 7590 367 0,'-4'-4'120'16,"1"2"-34"-16,1-2-8 0,0 2-2 0,2 2-57 0,0 0 0 15,0 0 0-15,0 0 1 0,0 0 2 0,0 0-1 16,0 0 5-16,0 0 6 0,0 0 1 0,0 0 2 15,0 0 6-15,0 0-7 0,0 0-1 0,0 0 0 16,0 0-7-16,0 0-6 0,0 0 1 0,0 0-1 16,0 0-4-16,0 0 8 0,0 0-1 0,0 0 0 15,0 0 8-15,0 0 0 0,0 0-1 0,0 0 1 0,0 0-3 16,0 0-3-16,0 0-1 0,0 0 1 16,0 0-4-16,0 0-1 0,0 0 0 0,0 0-1 0,1 0 0 15,0 0-3-15,0 0 2 0,0 0-1 0,1 0-2 0,-1 0 0 16,0 0-2-16,0 0 1 0,0 0-3 0,0 0-2 15,32 1-1-15,-25-2 0 0,1 0-4 0,1-1 0 16,2 0 2-16,2 0 0 0,2 1 1 0,3 0 10 16,3-3-1-16,4 1 1 0,1-2 8 0,7 0-2 15,5 1 2-15,6-2 1 0,2-2-5 0,9-1-3 16,3 0-2-16,7-3 0 0,5 0-5 0,5 1-3 16,2-2 0-16,3-1-1 0,2 1-3 0,1 1-1 15,0-1 0-15,-2 3 1 0,0-2-1 0,-4 2 1 0,-3-1-1 16,-2 0 1-16,-4 0 1 0,-3 0 1 15,-4-1 0-15,-3 0 1 0,-3-1 1 0,-4 1 4 0,0-1 1 16,-1 2-1-16,-2-2 5 0,-2-2-4 0,-3 2 1 16,0-1 0-16,-2 1-3 0,-2 0-2 0,-1 1-1 0,-3 1-1 15,-6 0-2-15,-1 3 1 0,-4 0-1 0,-3 1 2 16,-4 2-1-16,0-1 0 0,-6 2 0 0,-2 1 0 16,-2-1 0-16,0 1 1 0,-3 1-1 0,1 2 0 15,-2-1 0-15,0 1 1 0,0-2-1 0,-4 2 1 16,0 0-1-16,0 0-1 0,0 0 0 0,0 0-1 15,1 0 0-15,0 0 0 0,18 5 0 0,-11-5 0 16,-4-1 1-16,1 0 1 0,2 0-2 0,1-1 2 16,-2 0 0-16,0 0 1 0,1-1-1 0,1 2 0 0,1-1 0 15,-3 0-1-15,1-1 1 0,-1 1 0 0,0 0-2 0,0-1-2 16,-2 3 1-16,1-2 0 0,-2-1-1 0,0 2 1 16,-1-1-1-16,-1 1 1 0,1-1 0 0,0 1 0 15,-2 1-1-15,0 0 1 0,0 0 0 0,0-1-1 16,1-1-1-16,0 1 0 0,0 0-1 0,22-17 0 15,-17 14 0-15,1 0-1 0,0 0 0 0,0 0 0 16,1-1 0-16,1 2 1 0,-1-1 0 0,1-1-1 16,0 2 0-16,1-2 1 0,0 2-1 0,0-1 0 0,2 1 0 15,-3-2 0-15,3 3 0 0,0-1 1 0,-1 0-1 16,-1 0 1-16,0 1 0 0,1-1 0 0,-1 1 0 16,-2 1 0-16,0-2 0 0,-1 1 1 0,0 1 0 15,1 0-1-15,-2 0 0 0,-3-2-1 0,2 2 1 0,0 0 0 16,-3 0 0-16,-2 1 1 0,0 0-1 0,0 0 3 15,0 0 0-15,0 0-2 0,0 0-1 0,0 0-1 16,0 0-2-16,0 0-12 0,0 0-20 0,0 0-18 16,0 0-22-16,-5 0-288 0,-6 3 322 0,-8 2-100 15,0 0 143-15</inkml:trace>
  <inkml:trace contextRef="#ctx0" brushRef="#br0" timeOffset="79420.6419">21026 6881 277 0,'-1'-5'50'0,"2"2"0"0,2 1-1 0,-1 0-2 0,3-1-4 16,-1 1-3-16,1 1 0 0,2-1-5 0,-2 1 2 15,1-1 1-15,0 1-5 0,0 0 7 16,0 0-1-16,-1 0 1 0,1-2 6 0,0 2-2 0,1-1-1 0,0-1 1 16,0-1-2-16,-1 1-3 0,0-3-1 15,0 0-1-15,1 2-4 0,-1-3-5 0,-1-1 1 0,0-1-2 16,0 0-5-16,-2 1 3 0,1-2 0 0,-1-2-1 16,-2-2 3-16,2 1-3 0,-2-4 0 0,-1 0 1 15,-1 0-4-15,-2-4 2 0,0 2-3 0,-1-1 0 16,-1 0 1-16,-1 2-3 0,-1-1-1 0,-4 3 1 0,1 0-4 15,-1 3-4-15,-2 1 6 0,-2 1-7 0,0 3 0 16,-2 1-6-16,-1 3 0 0,0 2 2 0,-3 0-6 0,-1 1 0 16,-1 4-7-16,0 2 5 0,-1 2-1 0,0 5-2 15,-2-1 2-15,1 7-1 0,1 0 1 0,-2 5 3 16,3 4 1-16,1 3-1 0,2 3 4 0,0 4 0 16,2 0 0-16,3 1 0 0,1 1-1 0,3 2-2 15,3 0 1-15,4 3-1 0,1-2-2 0,5 4 1 16,2-1 1-16,4 0 0 0,2 0 1 0,2-3 2 15,4-4 0-15,2-5 0 0,1-4 2 0,3-5 1 16,2-3 0-16,4-4 0 0,0-3 1 0,-1-2 2 16,3-4 1-16,0-4 1 0,1-2 2 0,1-2 0 15,-1-5 1-15,-2-4 0 0,2-4 1 0,0-3-2 0,1-4-2 16,0-6 2-16,2-5-4 0,-1-6-1 0,-1-5-1 16,2-5 1-16,-3-1-2 0,-1-3 0 0,-2 0 0 15,-4-3 0-15,-1 3 1 0,-5-2 1 0,-1 1-1 0,-4 0 0 16,-1 2 1-16,-4 0-3 0,-3 3 1 0,-4 3 0 15,0 3-2-15,0 5 0 0,-1 5 0 0,-5 4 0 16,1 4 1-16,-3 0 0 0,0 3 0 0,2 3-1 16,-4 2 1-16,-2 0-3 0,-2 4 1 0,-1 1-1 15,-1 2-2-15,2 4-1 0,-3 3-3 0,-1 2 0 16,1 6-3-16,0 1-2 0,0 4-1 0,-1 7 0 0,1 2-2 16,0 2 1-16,1 6 3 0,1 2-2 15,0 3 4-15,4 9 0 0,1 2 1 0,4 4 0 0,1 1 1 16,4 2 2-16,0-1 0 0,4-1 0 0,4-1 2 0,2-4 2 15,1-4 2-15,3-3 0 0,1-1 3 0,2-5-1 16,2-2 2-16,3-4-1 0,-3-4 1 0,3-4 2 16,0-5-1-16,-2-6 1 0,1-3 2 0,-1-3 1 15,1-5 0-15,-3-7 0 0,2-1 2 0,-3-5-1 16,0-4 0-16,1-3-1 0,-2-3-1 0,0-1 0 16,-2 1-1-16,-1-1 0 0,-3 0-1 0,0 2-2 15,-3-2 1-15,0 2-2 0,-3-1-1 0,-2 2 0 0,-2-1-1 16,0 1 0-16,-2 3-1 0,-2 1 0 0,0 2-2 15,-2 4 1-15,-1 3-1 0,0 3-5 0,-1 2-2 16,0 5-1-16,-1 2-4 0,-2 2-2 0,0 5-1 0,0 5-1 16,0 0-2-16,-1 6 3 0,1 2 4 0,0 5-5 15,1 0 4-15,2 3 0 0,2 0 1 0,0 1 2 16,2 0-1-16,3 1 4 0,-1-1-2 0,4 0 4 16,0-1 2-16,4-1 3 0,-2-1-1 0,3-1 1 15,1-5 3-15,1-1 1 0,2-3 0 0,-2-4 0 16,1-4 2-16,-1-3 2 0,2-2-2 0,1-4 1 15,0-4 1-15,-1-3-1 0,1-4 1 0,2 0 0 0,-2-4-1 16,0-3-1-16,-2-1 1 0,0 0 0 0,-2-1-2 16,-2 0-2-16,-2 0 2 0,0 3-2 0,-2 1 0 15,0 2-2-15,-2 1 1 0,0 2 0 0,-1 2-1 16,0 2-1-16,-1 1-2 0,-2 2 2 0,2 2-2 0,0 2-5 16,-1 1-1-16,0 0 0 0,1 2-5 0,-2 3 0 15,2 0 1-15,-2 2-2 0,3 1 2 0,0 3 3 16,0-1 0-16,1 2 0 0,0-1 3 0,2 1 1 15,2 0 1-15,0 0 1 0,1-2 0 0,1 1 2 16,0-2 0-16,2-1 0 0,0 0 1 0,0-2 0 16,2-3-1-16,-1 0 1 0,2-1-1 0,-2-2-2 0,1-2 0 15,1-2 1-15,-3 0-1 0,0-3-2 0,0-1-1 16,-1-2 0-16,0 1-1 0,-1-2 0 0,-2-2 1 16,-2 0 0-16,2-2 1 0,-2 1 0 0,1-1 1 15,-2-1 1-15,0 0 1 0,-1-1-1 0,0 1 2 16,2 0-2-16,0-2 0 0,2 2 2 0,-1 0-2 0,3 0 0 15,0 2 0-15,1-1-2 0,2 1 0 0,-1 2 0 16,1 2-2-16,2 2-2 0,0 0 2 0,-2 2-1 16,2 3 0-16,0 3-1 0,1 0 0 0,2 5 0 15,-2 0-2-15,1 3 3 0,-1 4-1 0,0 2 0 16,0 2 1-16,0 1 2 0,-2 0 1 0,-2 3 1 16,0 0 1-16,-1 0 0 0,-1 0 2 0,-3 0 1 15,-1-1 1-15,-1-1 2 0,-1-1 1 0,-2-1-1 0,-1-2 3 16,-1-3 3-16,-2 1-1 0,3-4-1 0,-2 0 3 0,-2-3-2 15,2-1 0-15,0-3 1 0,-2 1-2 0,-1-2-3 16,0-4 1-16,1-1-1 0,-1-1-1 0,2-4-5 16,-1 0-1-16,0-2-1 0,3-1-4 0,0-1-2 15,1-1 0-15,-2-1 0 0,3-2 0 0,0 2 1 16,2 0 1-16,1-1 0 0,0-2 2 0,1 2 1 16,3 0-2-16,2 2 1 0,-1 0 0 0,1 0-2 15,1 0 1-15,1 2-1 0,0 2 0 0,3-1-1 16,0 2 1-16,0-1 0 0,3 3 0 0,1 1-1 15,0 2 2-15,-1 1-2 0,2 2 1 0,-1 2-1 0,1 3 0 16,-2 3 1-16,-2 2-1 0,0 2 1 0,-1 4-1 16,-1 1 3-16,-2 3 0 0,-1-1 3 0,-1 2 1 0,-1 2 0 15,-1-1 3-15,-2-1 2 0,-3 0 0 0,0-2 0 16,-3 0 1-16,-1-2 1 0,0-1 0 0,-2-2 2 16,0-2-1-16,-1-1 0 0,0 1 1 0,-1-3-1 15,0-2 0-15,0 1-2 0,0-1 0 0,0-2 0 16,0 1-1-16,0-3-2 0,0 0-2 0,1-1-2 15,0 0-3-15,2 0-74 0,1-2-28 0,1-2-12 16,2 1-85-16,2-3 4 0,4 1-71 0</inkml:trace>
  <inkml:trace contextRef="#ctx0" brushRef="#br0" timeOffset="81522.4316">22454 6289 1679 0,'-3'-25'121'0,"1"5"-112"16,2 5-10-16,0 0 23 0,0 5-25 0,0 4-10 15,0 6 2-15,0 0-2 0,0 0-8 0,9 8 4 0,-5 3 0 16,-1 3 0-16,-1 5 5 0,2 1 5 0,-1 5 2 16,-1 2-1-16,-1 1 6 0,0 1 1 0,1 2 1 15,0 2 1-15,0 3 1 0,-2 2 1 0,1 1-1 16,0 3 1-16,0 1 0 0,0-2 1 0,0-1 3 0,-1-4-1 15,4-4 2-15,-3-5 3 0,0-6 2 0,1-5-2 16,1-6 4-16,-1-3 1 0,-2-7-5 0,0 0-5 16,0 0-3-16,1-8-51 0,-2-4-7 0,-2-5 5 15,-3-5-57-15,0-4-4 0,0-6-4 0,-2-7-4 16,0-1 3-16,0-1 48 0,0-3 4 0,-1 1-2 16,1 3 52-16,0 1 12 0,-2 2 10 0,2 3 7 15,0 2 11-15,1 3 14 0,-1 1 1 0,3 4 0 0,-2 0 13 16,1 3-1-16,0 3 4 0,1 2-1 0,1 2-2 15,-1 1-6-15,2 5-3 0,2 1 1 0,-2 3-9 0,3 0-16 16,0 4-2-16,0 0 2 0,0 0-18 0,7 6 1 16,-1 3-3-16,1 3-3 0,3 3 2 0,2 3-2 15,-1 4 0-15,2 1 1 0,2 2-1 0,1 2 0 16,0 1 0-16,3-2 0 0,0 2 0 0,2-2 1 16,3 1 1-16,2-1 0 0,-1-1 2 0,2-1 5 15,-2-1-1-15,3-2 0 0,-2-3 4 0,1-4 4 16,-3-3 1-16,1-3 1 0,-2-3 2 0,-1-5 2 15,0-3 1-15,-2-5 1 0,-3-4 0 0,1-3-2 16,-3-2-1-16,-3-4 0 0,1-2-4 0,-4-2-3 0,-2-2-1 16,-4-2-1-16,1-1-3 0,-1-3-2 0,-3-1-1 15,-2-4 0-15,-3 0-2 0,1 0 0 0,-1-1-1 16,-2 3 0-16,-1 2-1 0,-1 4 2 0,1 3-1 0,1 5-1 16,-4 4 1-16,3 5 0 0,0 2 2 0,1 3-1 15,0 2 1-15,0 2-7 0,-1 2 2 0,2 3-2 16,-1 2-6-16,-1 2-4 0,1 3 1 0,0 4-2 15,1 3-2-15,1 3 5 0,2 5-2 0,-1 5 3 16,1 4 4-16,3 4 2 0,-1 2-2 0,2 2 4 16,0 0-1-16,4-1 2 0,0-1 0 0,1-2 1 0,2-3 2 15,3-2 3-15,0-1 1 0,1-3-3 0,5-1 4 16,-1-3 0-16,1-1 2 0,1-3 0 0,0-4 0 0,3-3 1 16,-1-2 1-16,1-5 0 0,-1-2 0 0,2-3 0 15,1-5 0-15,2-4 0 0,0-2-2 0,-1-2-2 16,1-4 2-16,-1-1 0 0,-1-2-2 0,0-2 0 15,-2-1 0-15,1-1 0 0,-3 1 0 0,-2-3 0 16,-3 0-1-16,1-1 0 0,-3 0-1 0,-1 1 0 16,-4-1 1-16,-3 1-1 0,-1 0 0 0,-3 4 0 15,0 0-1-15,-4 4 0 0,-2 2-1 0,1 3-4 16,-5 3 0-16,1 3 0 0,-1 2-5 0,-3 2-2 0,0 3 0 16,0 2-2-16,-1 3-1 0,0 3 0 0,-1 2 0 15,0 5 0-15,2 1-1 0,1 3 2 0,0 0 1 16,2 2 0-16,2 0 2 0,1 1 2 0,1-2-3 15,4-1 4-15,-1 0 0 0,3-1 2 0,3-1 1 0,0-1 0 16,3-1 1-16,0-2-1 0,2-2 5 0,1 1-2 16,0-3 0-16,1-1 2 0,1-2 0 0,2-4 1 15,-1-1 1-15,1-1 1 0,1-2-1 0,0-4 1 16,-2 1-2-16,2-3 1 0,-1-1 0 0,-3 0-1 16,1 1 0-16,-3-1 0 0,-1 1-1 0,-5-1 0 15,1 2-1-15,0 1-1 0,-2-1 0 0,-1 2 0 0,0 1-2 16,-1 0-2-16,1 4-1 0,0 0-1 0,0 0-3 15,0 0-1-15,0 0-1 0,0 0 0 0,0 0-3 0,0 2 4 16,-10 16-1-16,8-11 1 0,1 0 2 0,1 2 2 16,-1-1 1-16,2 0 1 0,-1 0 1 0,1 0 0 15,0-1 1-15,2-1 0 0,0 0 1 0,2-3-1 16,-2 0-1-16,3-2-2 0,-2-1-1 0,1-1-20 16,2-2-2-16,-1-3 2 0,1 1-20 0,-2-3 1 15,2-2 0-15,-1 0-3 0,1-2 7 0,-2 0 15 16,0-1 2-16,-3-2 1 0,0-1 18 0,0 0 1 15,0-1 1-15,0 0 2 0,-1-2 2 0,-1 2-1 16,0-2 3-16,0 1-1 0,0-1 1 0,0 3 3 0,-3-1 4 16,3 1-2-16,0 2 6 0,2 1 7 0,1 2-3 15,-2 0 1-15,4 3 5 0,-2 1-9 0,2 1-1 0,-3 3 3 16,4 2-12-16,-1 1-7 0,0 3-1 16,3 3 0-16,-1 2-6 0,1 4 1 0,0 3 0 0,2 4-3 15,-2 2 4-15,0 2 3 0,-1 1 0 0,0 3-1 16,0-2 3-16,-1 2-1 0,0-3 3 0,0-1-2 15,-1-1 2-15,0-1 2 0,-1-3 0 0,-1-2 0 16,1-1 3-16,-2-3 3 0,0-2 2 0,0-2-1 16,-1-2 4-16,0-2 7 0,-1-4-1 0,0 0 0 15,0 0 4-15,0 0-7 0,6-12 0 0,-4 3 3 0,0-3-11 16,1-2-3-16,0-3-1 0,0-3 1 0,1-3-3 16,-2-1-2-16,3-5 0 0,-2-1-1 0,2 0-1 0,0-2-1 15,0 1-1-15,2 1-1 0,0 1-1 0,0 4-1 16,0 3-1-16,1 5-1 0,0 0-1 0,0 7 1 15,0 1-4-15,-1 3 1 0,1 3-1 0,0 1-4 16,-1 4 1-16,1 1 0 0,0 4-3 0,-2 1 2 16,1 4 1-16,0 4 0 0,-1 1 3 0,1 6 2 15,-2 1 1-15,1 4 1 0,0 0 3 0,-1 2 1 16,0 0 0-16,-1 0 2 0,0-3 0 0,0-3 0 16,-1-1 1-16,1-2 2 0,-2-2 0 0,3-4 3 0,-2-3-1 15,2-2 0-15,-1-1 3 0,1-2 1 0,-3-2 3 16,1-1-1-16,-3-4 3 0,0 0 0 0,0 0 2 0,0 0-2 15,0 0 2-15,0 0-3 0,9-10-1 16,-8 1 0-16,1 0-4 0,1-1-1 0,0-3-1 0,-1-3 1 16,1-1-2-16,0-3-1 0,1-3-1 0,-2-1 0 15,1-3-1-15,2 0-1 0,0-2-1 0,1 0 0 16,0 0 0-16,2 2-2 0,1 1 0 0,2 3-1 16,0 2-1-16,0 4-2 0,0 3 0 0,-1 3 0 15,1 2-3-15,-1 3 2 0,0 1-1 0,-2 3-3 16,1 1 2-16,-1 0-3 0,0 2 1 0,-1 3 1 15,0 1-3-15,0 4 3 0,-1 0 0 0,-1 4 1 0,1 2 4 16,-1 1 1-16,-1 3 1 0,1 1 1 0,0 2 2 0,-3 0 0 16,2 1 0-16,-1 0 1 0,0-1 0 0,1 0 1 15,-2-1 1-15,1-3-3 0,1 0 3 0,-2-3 2 16,2-2 0-16,-2-2 0 0,1-1 3 0,1-2-1 16,-1-2 0-16,1 0 1 0,-1-3-2 0,2 1-4 15,1-2 0-15,-1-1-2 0,4-1-3 0,-1 0-27 16,0 0-8-16,2-2 0 0,0-2-27 0,1 1-31 15,0-4-8-15,1 1-7 0,-1-2-28 0,1-1 9 0,-1 0 6 16,1-3-3-16,-2 1 16 0,2-1 42 0,-3 1 7 16,-1-1 3-16,0 2 45 0,-3-2 7 15,1 2 7-15,-3 1 5 0,1-1 7 0,-3 2 23 0,1 2 2 16,-2 0-2-16,1-1 23 0,-1 1 10 0,1 1 3 16,0 0 3-16,-1 1 5 0,2-1-5 0,-2 2-4 0,0-2 4 15,0 2-12-15,0 1-19 0,1-2-1 0,-1 2 1 16,0-3-21-16,2 3-7 0,0 0-4 0,3-1-1 15,0 1-7-15,-1-1-1 0,3 0 0 0,2 0-1 16,-1 0 0-16,3-1 1 0,-2-1-1 0,1-1 2 16,3 1 1-16,1-3 2 0,-1-2 0 0,0 0-1 15,2-1 4-15,-1-2 0 0,1-1 2 0,0 0-2 16,-3-1 1-16,-1 1 0 0,0 1 1 0,-2-1 0 0,-3 1 0 16,-1 0 10-16,-1 2 0 0,-2 0-2 0,-2 2 8 15,-1 0-6-15,-2 1-1 0,-4 3 4 0,-1 1-11 0,-4 3 0 16,-3 1-2-16,-2 0 0 0,-3 3-2 0,-2 5-2 15,-1 1 1-15,-1 3 1 0,-1 2-3 0,-1 1 2 16,0 2-3-16,0 3 1 0,2 0 1 0,3 2-2 16,1 1 0-16,1 3 0 0,3-2-2 0,6 2 1 15,2 0 1-15,4-2-1 0,2-2 3 0,3-1 0 16,4-3 0-16,6-2 1 0,2-2 0 0,3-1-1 16,5-3 1-16,3-2-2 0,1-1-1 0,4-4-1 15,3 1-1-15,2-3-1 0,2-2-2 0,2-3-22 16,1-2-25-16,-1-1 1 0,3-3-35 0,0 2-126 0,-3-4 170 15,-3-3-74-15,1 0 111 0</inkml:trace>
  <inkml:trace contextRef="#ctx0" brushRef="#br0" timeOffset="82623.7643">21358 8347 421 0,'-2'-9'156'0,"0"3"-53"16,2-1 1-16,0 1 6 0,0 0-92 0,1 1-3 0,1-1-2 16,2 0 4-16,-1 0 2 0,3-1 3 0,-3-1 4 0,2 0 15 15,0-2 1-15,-2-1-2 0,2-1 15 0,-3-1 0 16,0-2 2-16,-2-3 3 0,3-1-3 0,-2-2-2 15,-1 1-2-15,-3-2 0 0,1 0-4 0,-2 1-8 16,0 2-2-16,-2 0 0 0,-2 2-9 0,0 3-4 16,-2 1-1-16,-1 4-1 0,-1 2-5 0,0 5-6 15,-2 0 0-15,-2 4 1 0,-1 4-8 0,0 4 0 16,-2 4-3-16,-3 5 2 0,2 4-2 0,0 4 0 16,-1 4 2-16,-1 3-2 0,3 0 1 0,1 3-1 15,1-1 1-15,4-2 1 0,2 2-1 0,4-2-1 0,1-1 0 16,6 0 0-16,0-1-1 0,5-2 3 0,1-3-1 15,3-3 1-15,1-3 2 0,3-5 3 0,2-3 1 0,-1-6-1 16,2-5 3-16,1-1 2 0,2-8-2 0,-1-3 1 16,0-3-1-16,1-3-2 0,0-5 0 0,1-3 0 15,0-1-3-15,-2-4-1 0,-1 0 1 0,1-1-1 16,-2 0 0-16,-1-1 0 0,-2 1 1 0,-3-1 0 16,-1 1 0-16,-3 0 2 0,0 2-1 0,-5 2 0 15,-1 1 1-15,0 3 1 0,-3 3 4 0,-1 3-1 16,-1 3 4-16,-2 4-1 0,-1 2-2 0,0 4 0 15,0 2-1-15,0 1-8 0,-2 4-2 0,0 4 0 0,0 3-9 16,2 1 1-16,0 6-1 0,0 1 2 0,2 2 1 16,2 2 1-16,0 1 0 0,2 1 1 0,2-1 0 0,2-1 0 15,2 0 2-15,2-1-2 0,2-3 1 0,4 2 1 16,1-2 1-16,4-1-1 0,0-2 2 0,2-1 1 16,1-2 0-16,1-4 0 0,1-2 2 0,0-5 1 15,2-2 0-15,-1-3 0 0,3-4 1 0,0-5-2 16,2-1 0-16,1-6 1 0,-2-1-2 0,1-1-2 15,1-5 1-15,-3-3 0 0,0-2-1 0,-3-4-1 16,-1-5 1-16,-2-2-1 0,0-3 0 0,-5-3-1 0,0-1 1 16,-1-1-1-16,-4 1-1 0,-1-1 2 0,0 1-1 15,-5 1 1-15,-2 2 1 0,1 4 1 0,-3 1 0 16,-5 4 0-16,2 4 1 0,-2 6-1 0,-2 4 1 16,1 6 0-16,-1 3-1 0,-1 4-2 0,1 2-3 15,2 3 1-15,-2 4-5 0,-1 0-6 0,1 4 0 0,0 4 0 16,1 5-7-16,-2 3 4 0,1 4 0 0,-1 9-1 15,1 3 5-15,0 4 1 0,0 3 1 0,0 4 1 16,0 3 3-16,2 3 2 0,0 1 0 0,2 3 0 16,1-1 1-16,1 2 3 0,1 1 0 0,3-2 0 15,0-3 1-15,1-2-1 0,1-5-2 0,1-5 1 16,0-3-2-16,1-7-22 0,1-1-13 0,-2-6-1 0,-1-1-29 16,1-4-55-16,-1-3-15 0,-2-4-4 0,-2-1-58 15,-2-3-72-15,-2-4 177 0,-2-2-95 0,-2-3 187 0</inkml:trace>
  <inkml:trace contextRef="#ctx0" brushRef="#br0" timeOffset="83437.1855">21685 8293 411 0,'-18'-6'177'0,"2"2"-12"0,0 3-1 0,1-2-11 16,0 0-7-16,1 2-6 0,3 0-15 0,0 0-15 15,3 0-4-15,1-1 2 0,3 0-21 0,-1 0-22 16,4 0-7-16,1-3-1 0,2 1-26 0,4-5-10 16,3 1-4-16,5-3-4 0,2-4-11 0,6-1 1 15,4-5-2-15,3-4 1 0,3-3-1 0,2-4 0 0,4-2 0 16,0-4 0-16,0 2 0 0,0-3 0 0,-1 1 0 15,-2 0 0-15,-1 1 1 0,-2-2 0 0,-5 1 0 16,-3-2 0-16,0-2 2 0,-3 1 0 0,-3-1 1 16,-2 2-2-16,-6 1 3 0,1 4 0 0,-4 4 0 0,-4 4 0 15,-1 4 1-15,-1 5 0 0,-2 4 0 0,-2 3 1 16,-2 2-1-16,2 3-3 0,-4 2 0 0,0 3 0 16,-1 2-4-16,-1 3-4 0,1 2 0 0,-2 6 0 15,0 2-4-15,-2 5 2 0,2 6 0 0,1 7-1 16,-2 4 5-16,3 3-1 0,-2 5 1 0,1 2 0 15,3 2 1-15,0-1 1 0,3 2 0 0,-1-3 1 16,3 1 2-16,1-1 1 0,3 0 0 0,2-1 0 0,0-2 1 16,2-4-1-16,1-2-2 0,1-5 0 0,-1-4-1 15,0-5-6-15,0-5-6 0,-1-6-4 0,0 0-9 0,-1-4-38 16,-1-2-1-16,-3-4-2 0,-2-2-38 0,0 0-28 16,0 0 1-16,-1-5-1 0,-3-1-19 0,-2 1 46 15,1-3 3-15,-2-2-9 0,-2 0 59 0,-1-1 22 16,-1-2 14-16,0 1 7 0,-1 0 27 0,-2 1 24 15,1-1 3-15,-1-1 3 0,3 1 25 0,-2 1 12 16,4 2 1-16,1-1 1 0,2 2 8 0,-1-1-17 16,5 0-3-16,1 1 2 0,1-1-23 0,2-1-15 15,3 0-5-15,2-2-1 0,1 0-18 0,3-1-4 16,4-1-2-16,0-1-1 0,5-1-6 0,4 0 0 0,1 0-1 16,2-1 0-16,2-1 0 0,-1 2-1 0,1 1 0 15,2 1 0-15,-2 0-1 0,-1 3 2 0,-3 2-1 0,2 2 0 16,-3 1 1-16,-2 1-2 0,-2 4 0 0,-1 1 1 15,-2 3-2-15,0 3 1 0,-2 3 0 0,-2 1-1 16,-1 3 1-16,-1 2 1 0,1 3 1 0,-6 3 1 16,2 1 1-16,-4 2 1 0,0 0 2 0,-4 1-1 15,1 1 2-15,-2-2 2 0,-3-1 1 0,1-1 0 16,-3-4 2-16,-2 0 3 0,0-3 0 0,-1-3-1 16,0-2 4-16,-2-2-2 0,2-1 2 0,0-4 1 0,0-2-1 15,-1-2-3-15,2-1-1 0,0-5 1 16,0-3-3-16,2-2-4 0,-1-3-1 0,4-5-3 0,0-2-3 0,1-3-2 15,2-3 0-15,4 0-3 0,2-2-1 0,3 0-3 16,1 0 0-16,3 2 0 0,1 4-2 0,2 1 1 16,1 3 0-16,-1 4 1 0,3 3 1 0,-2 3 0 15,0 3 0-15,3 1 1 0,-3 4 0 0,0 2 0 16,-2 1 0-16,2 5 0 0,-5 1-1 0,2 1 3 16,-2 3-1-16,-2 4 2 0,-1 2 1 0,-1 0 1 15,-1 1 0-15,0 3 2 0,-1 1 0 0,1 0 1 16,-4 0 1-16,1 0-1 0,-1 0 1 0,0-3 1 0,-2 0 1 15,0-3-1-15,-1-2 1 0,0-4-5 0,0-1-10 16,0-4-13-16,0-5-12 0,0 0-160 0,0 0 175 16,-1-7-53-16,0-5 72 0</inkml:trace>
  <inkml:trace contextRef="#ctx0" brushRef="#br0" timeOffset="84585.0313">22669 7427 1688 0,'-4'-12'120'0,"-1"3"-94"0,3 1-21 0,-2 1 39 16,3 1-29-16,0 2-9 0,1 4-6 0,0 0-4 0,0 0-9 16,0 0-5-16,0 0-16 0,1 0-4 0,0 0-12 15,0 0-33-15,1 0 6 0,-1 0-2 0,1 0-31 0,0 0 33 16,37-8 5-16,-32 4-1 0,0 0 39 0,0-2 15 16,1 0 5-16,-1-2 6 0,-1 0 13 0,0 0 4 15,-2 0 2-15,0-3 1 0,-1 2 3 0,1 1 7 16,-2 0 2-16,0 1 1 0,2 1 8 0,-3-1 5 15,1 3-3-15,1 0 1 0,-2 3 1 0,-1 1-8 16,0 0 2-16,0 0 0 0,10 7-10 0,-6 2-3 16,0 3-1-16,1 4 3 0,1 2-5 0,-1 7 3 0,1 3-2 15,1 7-3-15,-1 3 3 0,0 5-2 0,-1 4 0 16,0 3 1-16,-1-1-3 0,-1 2-1 16,0-2 0-16,0 1-1 0,-3-3 0 0,1-3 1 15,0-4-1-15,-1-2 1 0,1-1 1 0,-1-5 2 0,0-6 2 16,0-5 2-16,1-3 2 0,-1-5 21 0,0-4 3 0,0-9-3 15,0 0 22-15,0 0-15 0,0 0-1 0,0 0 7 16,-8-3-19-16,6-5-9 0,1-4-5 0,-1-3-6 16,1-2-8-16,1-4-3 0,1-2-1 0,3-2 0 15,2-1-3-15,1 1-1 0,1-2-2 0,1 2 0 16,2 2-2-16,2 1-1 0,2 2-1 0,0 4 1 16,2 1-1-16,0 1-1 0,-1 4 1 0,1 2-1 15,0 1 1-15,-1 4 0 0,1 2 0 0,-2 1-1 0,-2 1 1 16,1 3 2-16,0 3 0 0,-4 4 1 0,1 0 1 15,-3 2 3-15,-2 3 1 0,-2 1 2 0,-1 3 2 0,-3-1 3 16,0 2 0-16,-5 0 1 0,-1 0 3 0,0-1 1 16,-2 1 2-16,-1-2 0 0,-1-2 2 0,-2-1 0 15,0-1 0-15,0-3 0 0,-2-1-1 0,0-3-3 16,-1-1-1-16,3-2 0 0,-2-2-4 0,1-3 0 16,0 0-2-16,3-2-2 0,1-4-1 0,2-2-18 15,1-2-3-15,2-3 1 0,1-3-19 0,1-3-11 16,2-1-2-16,3-5-3 0,3 1-7 0,0-2 15 15,4 0 3-15,1 0-3 0,3 0 19 0,2 2 9 0,0 0 3 16,0 0 3-16,2 1 9 0,2 1 0 0,-3 1 1 16,3 3 0-16,-3 0 3 0,0 3-1 0,0 2 1 15,0 4 2-15,-3 1 0 0,-2 5 2 0,0 3 0 0,-2 2 1 16,0 5 4-16,-1 1 5 0,-1 4-1 0,-2 4-2 16,1 1 7-16,1 2-5 0,-3 0 3 0,0 2-2 15,-2 0-3-15,2 1-4 0,-3 0 0 0,3-4 0 16,-2 2-3-16,0-4 3 0,1 0-1 0,0-3 1 15,0-2 2-15,0-3 3 0,2-2 1 0,-3-1 1 16,3-3 2-16,-2-2-2 0,1 0 2 0,2-4 1 16,0-1-3-16,0-2-2 0,-1-4-1 0,2 1 1 0,0-4-3 15,-3 0 0-15,2-1-3 0,-2-1-1 0,-2-1-1 16,3 1-2-16,-2 0 0 0,-2-1-1 0,-1 4-2 16,1 0-2-16,2 3 0 0,-4 1-1 0,2 3-2 15,-2 2-6-15,0 4 1 0,0 0 1 0,0 0-5 0,0 0 8 16,4 9-4-16,-4 1 0 0,2 0 6 0,0 1 0 15,1 2 2-15,0 1 0 0,1 0-2 0,2 1 1 16,0 0 2-16,1-1 0 0,0-2 2 0,2 0 3 16,0-2 0-16,3-2 1 0,0 0 3 0,-1-3 0 15,2-3 1-15,2-1 1 0,0-1 0 0,1-3-1 16,0-4-1-16,-1-1 1 0,3-2-2 0,-1-4-2 16,0-1 0-16,0-3-1 0,-1-1-1 0,-1-3 0 0,0-3-2 15,-1-5 1-15,-4-2 0 0,2-4-2 0,-5-4 2 16,0-1-2-16,-4-2-1 0,0-1-1 0,-2-1 2 15,-1-1-1-15,-3 1-1 0,3 2 1 0,-2 2 0 0,-1 2 1 16,-1 3 0-16,1 4 2 0,-2 2-1 0,2 7 0 16,-2 3 2-16,0 4 0 0,0 5-4 0,0 3 3 15,1 2-4-15,-1 2-3 0,0 4-2 0,2 3-1 16,-2 2-4-16,2 6-1 0,-1 3 5 0,0 5-4 16,-1 6 2-16,2 2 3 0,-1 3 1 0,1 4 1 15,0 0 3-15,2 2 0 0,0 1 0 0,1 0 0 0,1 0 0 16,3 2 2-16,-1 0 0 0,3 1 0 0,0 0 2 15,-1-1 1-15,4 0 0 0,-1-3-1 0,0-3 3 16,1-4-5-16,1-3-2 0,1-4-2 0,-2-2-7 16,1-3-41-16,-1-3-12 0,1-4-2 0,-2-1-47 0,1-4-58 15,-2-2-56-15,0-3-45 0,0-5-81 0,0-1 4 16,-2-2-83-16</inkml:trace>
  <inkml:trace contextRef="#ctx0" brushRef="#br0" timeOffset="85136.4908">23817 7610 994 0,'-15'-1'69'0,"2"-1"50"15,0 2-71-15,0 0 155 0,3 0-85 0,0 2-22 16,3-1-14-16,0 1-2 0,2 1-27 0,2-1-14 0,0 1-5 16,3-3-3-16,0 0-14 0,0 0-3 0,0 0-1 15,15 10-1-15,-5-9-1 0,2 0-1 0,4-1-1 16,2 0 0-16,4-2 0 0,-2-2-3 0,2-2 2 0,1 2 0 16,0-3-1-16,2-2-1 0,-2-1 1 15,-2-1 0-15,1-1 1 0,1 1-1 0,2-2 1 0,-3-2-2 16,-1 0 1-16,-2 1 1 0,0-2 1 0,-1 1 0 15,-1 0 1-15,-4 0 1 0,-2 1 1 0,0 1 1 16,-3-1 1-16,-1 1 9 0,-3 0-4 0,-1 2 1 16,-1 2 6-16,-1-2-3 0,-2 3 1 0,-4 1 0 15,1 3-5-15,-3 1-9 0,-1 2 2 0,-3 1-3 16,0 4-9-16,-2 1-1 0,-2 5-2 0,-1 2 1 0,0 3-3 16,0 5 2-16,0 2-1 0,1 3 1 0,1 3 3 15,2 0 0-15,5 0 0 0,2 4 0 0,0-3 1 0,5-1 1 16,0-1 2-16,2-4-2 0,3-1 2 0,3-3 0 15,-1-3 3-15,3-2-1 0,3-2 1 0,1-4 0 16,2-2 0-16,0-4 0 0,2-2 1 0,3-2-3 16,2-3-1-16,0-5 3 0,3-2-2 0,0-1-5 15,2-3 2-15,-2-3-1 0,1-3-1 0,-2-2 2 16,-1-3 1-16,-1-1-5 0,-3 1 4 0,-3-2 1 16,1 1-3-16,-2 3 1 0,1 2-1 0,-3 3 0 0,1 3 0 15,-1 4-2-15,0 2-1 0,-1 4-2 0,-1 1-1 16,-1 3 3-16,0 1-4 0,-2 4 0 0,0 1 0 15,-1 3-1-15,0 1 0 0,1 3 2 0,-4 3 1 16,0 3 0-16,0 1 2 0,-2 3 3 0,-2-1 0 0,0 4 0 16,-1 2 2-16,-1 0 1 0,-1-1 2 0,-4-1 0 15,0-1 1-15,-2 0 1 0,-1-1 0 0,-1-3 2 16,-3-2 1-16,-2-3-2 0,0 1 0 0,-3-1 0 16,1-2-2-16,-3-2-2 0,-1 1-1 0,0-1-3 15,-2-2-3-15,-2 0-73 0,-4 0-29 0,-1-3-22 16,-4 1-84-16,-1 2 5 0,0 0-77 0</inkml:trace>
</inkml:ink>
</file>

<file path=ppt/ink/ink1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50:59.904"/>
    </inkml:context>
    <inkml:brush xml:id="br0">
      <inkml:brushProperty name="width" value="0.05292" units="cm"/>
      <inkml:brushProperty name="height" value="0.05292" units="cm"/>
      <inkml:brushProperty name="color" value="#FF0000"/>
    </inkml:brush>
  </inkml:definitions>
  <inkml:trace contextRef="#ctx0" brushRef="#br0">21506 10003 184 0,'-2'-6'-66'0,"-1"-1"24"0,1 0 5 0,-1-1-1 0,0 2 38 16,-3-2 0-16,3 0 0 0,0-2 3 0,-1 2 4 16,1-3 0-16,-2 1 5 0,2-2 7 0,-1 0 2 15,0 0 1-15,0 0 7 0,1 1 2 0,-1-1-1 0,1 2-1 16,-1-2 1-16,1 3-9 0,-2-1-2 0,4-1 1 16,-4 2-9-16,2 0-2 0,1 0-2 0,-2-1 1 15,3 1-1-15,0 0 16 0,1 1 3 0,-1-1 0 16,0 1 17-16,-2-2 12 0,2 1 1 0,-2 2 2 15,-1-1 8-15,2 1-13 0,-2 0 0 0,1 0 3 16,-2 2-17-16,0-1-6 0,-2 0-3 0,-1 2-2 0,0 0-6 16,-3 1-7-16,-2 0 0 0,-2 1-1 0,0 2-7 15,-1 1 6-15,-3 1 1 0,-3 4 0 0,-2 1 7 0,-2 2 11 16,-3 3-2-16,-1 4 1 0,1 4 10 0,-4 5-7 16,-1 5 1-16,0 8 2 0,-2 4-10 0,1 5-2 15,1 4-1-15,1 4 1 0,1 4-5 0,2 2-4 16,3 2-2-16,3 1 1 0,4-3-6 0,5-1-4 15,4-2-1-15,2-2 0 0,3-3-4 0,5-5-2 16,3-4-1-16,7-6 0 0,2-1-2 0,4-5 1 16,4-2 2-16,6-4-2 0,4-5 2 0,2-3 2 15,4-6 1-15,3-5 0 0,2-4 2 0,2-2 2 0,1-8-1 16,-2-6 0-16,1-2 1 0,0-3-1 0,0-5-2 16,-1-3 0-16,2-1-3 0,-2-1-49 0,1-3-8 15,-2-3 3-15,-1-1-50 0,-1-3-22 0,-1-5-8 0,-3-2-11 16,-4-3-14-16,0-4 25 0,-6 0 15 0,-2-1-2 15,-3 0 38-15,-2-1 38 0,-4 1 9 0,-1 0 5 16,-3 0 42-16,0 2 19 0,-2 0 5 0,-1 2-1 16,-2 2 19-16,-3 5 10 0,0 4 4 0,-2 3 3 15,0 5 8-15,-3 2 0 0,0 4 0 0,-3 5 2 16,0 1-2-16,0 2-3 0,-1 2-1 0,0 6-2 0,-2 4-4 16,2 0-13-16,0 5-3 0,-1 4 1 15,0 4-15-15,0 6-6 0,-2 3-5 0,2 5-2 0,-1 4-6 16,0 7-5-16,1 7-2 0,-1 9 2 0,2 4-6 15,1 5 0-15,0 4-1 0,1 6-1 0,2 4 0 16,-2 3 0-16,1 1 0 0,2-2-1 0,-2-2 1 0,-1-3 1 16,1 0 0-16,1-3 1 0,1-1 0 0,-1-9 2 15,1-7 1-15,2-6 1 0,-2-4 0 0,3-7 2 16,0-7 1-16,0-8 0 0,0-8 2 0,0-10-2 16,0 0-4-16,0-7 1 0,0-9-4 0,0-10-20 15,-1-6-1-15,1-7 1 0,-2-7-20 0,-1-7 12 16,2-7-1-16,-2-8-5 0,-2-6 16 0,3-1 3 0,-3-4 3 15,3-3 2-15,2-6 3 0,0 1 0 0,3 0 0 16,7 9-1-16,-1 3-2 0,5 6 0 0,2 5 0 16,4 9-1-16,3 5 0 0,1 9 3 0,1 3-1 15,2 8 0-15,1 3 2 0,0 5 0 0,2 6 1 0,1 6-1 16,-2 5 0-16,1 6-1 0,-1 9-1 0,-4 7 0 16,-1 7-1-16,-2 5 3 0,-4 5 0 0,-8 9 1 15,-1 4 3-15,-5 6 3 0,-4 5 0 0,-6 5 1 16,-7 3 2-16,-5 1 1 0,-5 2 0 0,-4 2-1 15,-4-2 0-15,-1-8 1 0,-3-5 1 0,-1-7 0 16,4-5 0-16,0-9 0 0,1-6 1 0,-1-8 0 0,2-7 0 16,0-5-2-16,1-3-1 0,-1-6 0 15,-3-7-2-15,4-2-2 0,0-4-1 0,2-6 0 0,2 0-2 0,-1-3-2 16,5-1-1-16,2 1 0 0,4 0-1 16,4 4-3-16,4 1-3 0,3 4-1 0,4 1-4 0,0 5-5 15,6 1 0-15,3 5-1 0,2 1-6 0,4 4 5 16,2 3 1-16,2 4-1 0,3 2 6 0,0 3 3 15,2 2 2-15,2 5 0 0,0 1 4 0,2 1 1 16,0 0 2-16,-2 1 0 0,3-2 1 0,-2 0 2 16,3-1 0-16,-2-2 0 0,0 0 2 0,0-3 5 15,1-1-6-15,-2-1 1 0,1-1 3 0,1-2-1 16,-2-2 1-16,-1-3-1 0,0-3-2 0,1 0-26 16,-2-5-26-16,-1-1-9 0,2-3-40 0,-1-3 3 0,0-2-44 15</inkml:trace>
  <inkml:trace contextRef="#ctx0" brushRef="#br0" timeOffset="347.7882">22645 9534 1083 0,'0'-32'13'0,"0"4"-1"16,0 2 0-16,0-2 3 0,-1 4-2 0,-3 3 1 0,0 2 3 15,-2 1 7-15,-2 3 0 0,-2 4 1 0,-2 1 7 16,-3 6 0-16,-2 0-1 0,-3 4 1 0,-2 4-3 0,-1 4-2 16,-2 5-1-16,-4 6 2 0,-2 4-5 0,-1 6-2 15,-1 5-1-15,0 5 0 0,2 5-4 0,0 5-5 16,2 3-2-16,2 6 1 0,4 2-6 0,2 3 5 16,4 0 0-16,2 1 0 0,4-2 6 0,4-2-2 15,3-2 1-15,4-8 1 0,4-1-2 0,4-8-5 16,3-1 1-16,8-6-1 0,2-5-2 0,2-4 0 15,4-5 0-15,7-5-1 0,0-5 3 0,5-3 0 0,2-6 1 16,-2-3-3-16,4-5 2 0,2-6-3 0,-2-5-1 16,1-4 2-16,-1-2-4 0,1-5-12 0,0-1-36 15,3-2-16-15,-2 1-31 0,0 0 2 0,0-1-47 16</inkml:trace>
  <inkml:trace contextRef="#ctx0" brushRef="#br0" timeOffset="1415.0471">20566 11481 328 0,'-26'-10'165'0,"3"-1"-90"0,-3-1-74 0,7 3 117 16,-4-3 4-16,2 3-14 0,0-3 14 0,4 3-8 15,1 0-12-15,3 2-5 0,0 0-16 0,3 4-25 16,2 0-4-16,1 3 0 0,1 4-30 0,2 5-12 16,-2 4-3-16,1 5-3 0,1 6-11 0,-1 9 0 15,2 6 1-15,0 9-1 0,0 8 3 0,2 4 3 16,-2 4-1-16,2 5 1 0,0 3 2 0,1 2 1 0,0-1 1 16,0-1-1-16,0-4 1 0,0-1 1 0,1-4 0 15,2-4 0-15,-1-6 0 0,0-8-3 16,2-7-7-16,-1-8-8 0,1-7-8 0,0-7-86 0,1-5-34 15,-1-10 57-15,1-6 86 0,-2-6-90 0</inkml:trace>
  <inkml:trace contextRef="#ctx0" brushRef="#br0" timeOffset="2544.8876">20347 11385 1069 0,'-14'-10'76'0,"4"1"-21"0,1 3-36 0,0 1 45 0,2 2-10 15,1 2-18-15,1 5-10 0,1 4-2 0,0 3-22 0,2 5 2 16,0 4-2-16,1 8-2 0,1 2 3 0,0 6-2 16,2 6 2-16,1 5 1 0,2 3-1 0,1 4 0 15,1 1-1-15,2 1 0 0,1 0 0 0,3 0 1 16,1-1 0-16,0-1 0 0,3-1 1 0,1-3 0 16,1-3 2-16,-1-6 0 0,3-3 0 0,-3-8 0 15,2-5 1-15,-3-10 0 0,3-5 1 0,-3-5 1 16,0-5-1-16,2-10 0 0,-1-5 1 0,1-5-2 15,-2-8 0-15,3-9 0 0,-3-3-3 0,0-5-1 0,-1-5-1 16,1-2 1-16,-5-3-2 0,1-2 1 0,-3-4 0 16,-2 0-1-16,-1 0 2 0,-1 0-2 0,-3 0 1 15,1 2 0-15,-1 2-1 0,1 6 0 0,-1 6 0 16,1 6 1-16,-1 5-1 0,-2 7 2 0,2 5-1 0,-3 6 1 16,1 5 0-16,0 4-2 0,-1 7-1 0,0 0 1 15,-5 7-2-15,3 6 0 0,-1 4-1 0,-2 7-1 16,-1 5 2-16,0 6 0 0,-2 5 1 0,-1 9 1 15,0 4 1-15,-1 6 1 0,0 5 0 0,0 3 0 16,0 1-1-16,-1 1 0 0,3 4 1 0,1-3 0 16,0-3-1-16,3-5 0 0,-1-2 1 0,3-5 0 15,0-3 0-15,2-6 2 0,-2-8-2 0,2-7 2 16,3-4 0-16,-1-6 1 0,0-6-2 0,3-7 1 16,-2-5 0-16,3-3-3 0,0-8 1 0,3-7 0 0,0-4-2 0,2-7-1 15,0-4 0-15,3-9-1 0,-1-4-1 0,1-5 1 16,1-3-1-16,0-2 0 0,-2 0 1 0,2 1 0 15,-1 2 0-15,1 2 1 0,-1 5-1 0,0 4 1 16,-1 4 0-16,-2 5 0 0,-1 4-1 0,0 6 0 16,-2 5-1-16,-1 4 1 0,-3 8-2 0,0 2 0 15,0 6 0-15,-3 8 1 0,-1 4-1 0,0 5 2 16,0 5 1-16,-1 4-1 0,-1 4 1 0,-1 1 2 16,-2 5-1-16,-1 0 0 0,3 3 1 0,-2 0 0 0,2-1-1 15,-1-2 0-15,3-1 0 0,1-4-1 0,1-1 0 16,4-5 1-16,-1-4-1 0,1-4 2 0,2-5 1 15,-1-4-2-15,1-5 3 0,1-2 2 0,2-6 0 0,-2-5-1 16,3-4 1-16,-2-4-1 0,2-4 0 0,0-5 1 16,-2-4-4-16,-2-5 2 0,-1-5-2 0,-1-3 1 15,-2-3-1-15,-1-1-1 0,-2-1 2 0,-5-1-1 16,1 1-1-16,-1 2 0 0,-1 3 0 0,-2 2 0 16,0 4-1-16,-2 2 1 0,1 5-1 0,2 3 1 15,-3 4-1-15,4 5 0 0,-3 2 1 0,3 4-1 16,-1 1 0-16,0 1 0 0,1 4-2 0,0 0 2 0,3 0-1 15,-1-1-2-15,4 3-1 0,0 0 1 0,0 0-2 16,0 0-1-16,0 0 2 0,1-1-2 0,18-9 0 16,-11 10-1-16,2 1 1 0,2 2-1 0,1 3 0 0,2 3 1 15,1 4 0-15,0 3 0 0,1 4 2 0,3 4 2 16,-3 1 0-16,0 5 1 0,-1 1 2 0,-1 2-1 16,-1 0 2-16,-1 4 0 0,-2-1 0 0,0 2 0 15,-2 0 2-15,-1-1-2 0,-1-2 2 0,-2-1 1 16,-1-2-1-16,0-5 0 0,-2-2 0 0,-1-6 3 15,-1-3 0-15,0-5 1 0,-1-3 1 0,-1 0 5 16,-1-5-1-16,0-3 0 0,-1-3 3 0,2-4-8 16,-1-2 1-16,-1-6 1 0,2-3-9 0,1-8 1 15,1-2-2-15,-1-7 0 0,2-2 0 0,2-2-1 0,1-5 0 16,3 0 0-16,1-1-1 0,2 0-2 0,3 0 1 16,4 2 0-16,-1-1-2 0,4 2 1 0,2 4-2 15,2 2 2-15,0 3 0 0,-1 5 0 0,0 4 0 0,-2 5 1 16,1 4-1-16,-1 4 2 0,-4 4 1 0,-1 5-1 15,-3 2 2-15,1 3 2 0,-3 7 1 0,1 4 0 16,-4 3 3-16,-1 5 0 0,0 5 0 0,-4 5 1 16,0 2-1-16,0 2 2 0,-2 1-2 0,-2 1 0 15,-2-1 0-15,-1-2 0 0,0-1-1 0,0-2 0 0,-2-1-1 16,1-3 0-16,1-2 0 0,0-4 0 0,2 0 0 16,0-4 0-16,1-3 0 0,-1-5-2 0,1-2 1 15,1-1-4-15,3-3-2 0,-1-4-4 0,0 0-5 0,3-3-64 16,1-3-27-16,-1-2-11 0,3-1-75 0,2-4 3 15,1-1-63-15</inkml:trace>
  <inkml:trace contextRef="#ctx0" brushRef="#br0" timeOffset="3647.1094">21183 11510 657 0,'-8'-11'82'0,"1"1"-80"0,3 4 40 16,-2-1 9-16,1 1 1 0,2 2-5 0,0 2-4 16,3 2-8-16,0 0-4 0,0 0-6 0,-7 8-3 0,7 1 1 15,0 4-2-15,3 4-3 0,0 6 4 0,4 7 3 16,1 5 0-16,3 4 6 0,0 4-4 0,2 1-2 16,1 1 2-16,-2-2-5 0,2-1-5 0,0-4-2 0,0-5-1 15,0-1-4-15,0-5 0 0,-1-1-2 0,1-6 1 16,1-1-1-16,0-4 4 0,-1-4 2 0,0-4 0 15,1-3 5-15,-1-3 1 0,-1-5 0 0,0-5 0 16,0-2 1-16,1-4-6 0,-2-5-1 0,3-3-1 16,-1-4-7-16,1-1-1 0,-1-5 0 0,0 0-1 15,0-4-1-15,-2-1 0 0,-1-2 1 0,-3-3-1 0,1 0 1 16,-2 2-1-16,-1 0 1 0,-2 3-2 0,0 4 1 16,-1 3 2-16,1 4-1 0,-3 6 1 0,0 3 2 15,0 6 13-15,-1 3-3 0,-1 5-2 0,-1 0 10 16,-2 4-13-16,1 6 3 0,-2 2 3 0,2 4-15 0,-4 3 1 15,-1 3-2-15,0 6 0 0,0 3 2 0,-2 3 0 16,1 3 1-16,1 4 0 0,-2 1 0 16,2 1-1-16,0-1-1 0,1-1 1 0,0 0-2 0,0-3 1 15,1-5-1-15,1-1-1 0,1-1 1 0,0-4 0 16,2-3 1-16,1-1-1 0,1-2 0 0,1-2 0 16,-1-3-1-16,2-5 1 0,3-2-2 0,-2-2-2 15,3-4-3-15,3-5-2 0,1-3-3 0,1-4-20 0,2-3-4 16,-2-4 1-16,3-3-21 0,1-2-3 0,0-5 3 15,-4-3-5-15,1-1 2 0,-1-3 23 0,-2-1 2 16,0 0 0-16,-1-1 24 0,0 4 2 0,-1 1 3 16,0 2 3-16,0 5 0 0,-1 3 6 0,1 3 0 0,0 3 1 15,-2 5 5-15,1 1 10 0,0 4-1 0,0 3 4 16,-2 2 9-16,1 2-3 0,-1 1 4 0,0 3 0 16,1 4-1-16,-2 1-6 0,0 4-1 0,0 4-3 15,0 1-5-15,-2 5-2 0,2 4-5 0,-3 2 1 16,0 2-4-16,0 1-1 0,0 1-1 0,0 0-1 15,-2-2-1-15,0-1 0 0,1-3-1 0,0-2 0 16,-1-3 0-16,0-4 0 0,2 0 1 0,0-6 1 0,-1-2 0 0,1-3 5 16,0-6 3-16,0 0-4 0,0 0 6 15,9-6-8-15,-5-4 2 0,2-3 2 0,-1-4-8 0,4-4 0 16,-1-3-4-16,1-4 1 0,0-3 0 0,1-2 0 16,0-2 0-16,1 2-1 0,2-1 0 0,0 2 0 15,-1 3 0-15,1 3 0 0,0 4-1 0,-2 3 1 16,2 4 0-16,-2 4 0 0,-1 2 0 0,-1 5 0 15,1 3 1-15,-3 1 0 0,1 5 1 0,-1 0 1 16,-1 5 0-16,0 1 1 0,1 3 1 0,-3 1 0 16,-2 1-1-16,2 3 1 0,-2 1-1 0,1 1-2 15,-1 2 2-15,-2 0-1 0,1 1-1 0,1-1 0 0,2 2 0 16,-1-2-1-16,1-1 0 0,-1-2-8 0,2 0-20 16,2-3-14-16,0-1-18 0,1-3-137 0,1-1-49 0,4-6 85 15,0 0 163-15,3-3-166 0</inkml:trace>
  <inkml:trace contextRef="#ctx0" brushRef="#br0" timeOffset="4628.9488">22578 10933 925 0,'-6'-6'54'15,"2"1"1"-15,0 4 1 0,0 0-13 0,1 2 0 0,2 5 7 16,-1 2-15-16,1 6 6 0,1 3-9 0,-1 5-2 15,1 6 4-15,1 9-10 0,0 5-2 0,-1 8 1 16,1 4-12-16,-1 2-3 0,0 6 0 0,1 1-3 16,-1 3-2-16,0-1 1 0,0 1 1 0,0-2-1 15,0-2-1-15,0-2 1 0,0 0 0 0,0-4 2 16,0-1-1-16,1-4 2 0,-1-5-1 0,2-6 1 16,-1-4 0-16,-1-4 3 0,1-7-1 0,-1-7-1 0,0-4 1 15,-1-5 1-15,1-9-2 0,0 0-1 0,-8-2-2 16,2-9-31-16,0-4-1 0,-1-7 5 0,-2-4-31 0,-3-5 9 15,1-3-2-15,-2-6-8 0,-3-3 17 0,0-4 15 16,0-6 2-16,-2-3 1 0,0-4 16 0,2-1 2 16,0-2 1-16,2-3 0 0,2 2 2 0,5 1 0 15,2 3 3-15,5 4 1 0,1 1 1 0,5 6 12 16,4 2 1-16,4 4 0 0,3 4 13 0,2 2 0 16,1 4 3-16,5 2 1 0,-2 1 0 0,3 0 0 15,-2 2-2-15,-2 3-2 0,2 1-2 0,-1 5-10 0,1 2-2 16,-4 8 0-16,2 5-12 0,-1 5-2 15,0 9-1-15,-2 7-1 0,-1 6-2 0,-3 6 3 0,-3 6-1 16,-3 6 1-16,-3 7 2 0,-3 2 2 0,-5 6-1 16,-5 4 0-16,-3-2 0 0,-1 2 2 0,-4-1-1 0,-3-3 1 15,0-6 0-15,1-7-1 0,-2-5 0 0,0-7 0 16,1-3-1-16,1-4-17 0,0-6-24 0,2-4-9 16,-1-3-31-16,-2-6-165 0,2-3 203 0,5-8-76 15,-2-6 112-15</inkml:trace>
  <inkml:trace contextRef="#ctx0" brushRef="#br0" timeOffset="5080.6513">23057 10218 1197 0,'-5'-8'86'0,"-1"0"-64"16,4 4-15-16,-3 2 26 0,1 2-15 0,1 2-5 15,-1 6 0-15,0 6-2 0,0 6-5 0,-2 4-1 16,0 7 2-16,0 7-1 0,-1 5 0 0,2 4 0 16,-3 7-1-16,1 6 1 0,0 5 0 0,0 3 0 0,1 2-2 15,1 2 1-15,0 1-1 0,0 2 1 0,3-1 0 16,-3-5 0-16,2-3 0 0,0-5 2 0,1-6 0 16,1-4 1-16,1-6 1 0,-1-8 0 0,0-5 2 0,1-9 0 15,0-4 0-15,0-5 3 0,1-5 2 16,-2-5 0-16,1-4 4 0,0 0 0 0,0-4-4 0,2-7 2 15,-1-1-2-15,-1-4-5 0,2-5-3 0,3-6 0 16,-3-4-6-16,2-3 0 0,-1-7-1 0,2-1 0 16,-2-1-1-16,3-1 0 0,1 2 0 0,2 2 0 15,0 5-1-15,3 3 0 0,0 6 1 0,1 5 0 16,0 3 0-16,2 4 2 0,-3 4-1 0,-2 3-1 16,3 2 2-16,-3 4-1 0,0 4 0 0,-2 3-1 0,1 3 0 15,-3 3 0-15,0 2 0 0,-1 4 1 0,-1 3 1 16,0 2 1-16,-3 3-1 0,-1 3 1 15,0 2 0-15,-1 3 0 0,-1 0-1 0,0 1 0 0,-1 1 0 0,1-1-2 16,-2-2-1-16,1-2-2 0,-1-2-3 0,1-3-68 16,1-4-29-16,-1-2-7 0,2-5-80 0,0-5 3 15,0-2-65-15</inkml:trace>
  <inkml:trace contextRef="#ctx0" brushRef="#br0" timeOffset="5710.7823">23173 10983 1055 0,'9'-18'51'16,"2"-1"-1"-16,1 3 0 0,1-1 2 0,0 1-8 0,3 3 3 15,-1 2-4-15,1 3-15 0,1 4-1 0,-2 4 2 16,2 2-18-16,-2 7-3 0,-1 3-2 0,-1 6-1 16,0 5-2-16,-4 1 1 0,-2 2 1 0,-1 4-1 15,-3 1 2-15,-2 2 1 0,-1 1-1 0,-2 1 1 16,-2-2 0-16,-3 0 0 0,2-1 2 0,-2-4 0 15,0-3 1-15,-1-4 6 0,0-4 0 0,0-4 0 16,1-3 5-16,0-3 2 0,0-5-1 0,0-2 2 0,0-1-1 16,2-2-2-16,2-5-3 0,2-5 0 0,1-2-6 15,3-5-5-15,2-3-2 0,6-3 0 0,1-4-7 16,3-4 0-16,3 0-2 0,1-2 1 0,2 0 0 16,3-1 1-16,2 0-1 0,-1-2 1 0,3 0 1 0,0-1-1 15,1-2 0-15,2 2 1 0,-1 1-1 0,-2 2 2 16,-1 1-2-16,0 5 2 0,-2 3 0 0,-2 3 1 15,-2 3 1-15,-4 3 0 0,-2 2 0 0,-1 2 2 16,-5 5 0-16,-3 1-1 0,-2 2 2 0,-3 2-2 16,-2 3-1-16,-5 2 1 0,-2 4-3 0,-4 6-1 15,-2 1-2-15,-1 6 0 0,-2 4-1 0,0 6 1 0,-3 6 1 16,1 7-2-16,-1 3 3 0,2 2 0 0,1 1 1 16,0 0 0-16,3-1 0 0,3-2 0 0,2-5 1 15,-1-5 0-15,5-1 1 0,0-7-1 0,1 0 1 0,4-3 0 16,0-2-1-16,2-3 3 0,0-3 0 0,4-5 0 15,-1-2 3-15,4-3 0 0,1-6 2 0,1-3 0 16,1-6 0-16,2-1 1 0,1-5-1 0,0-1 0 16,0-3-1-16,1-2 0 0,0-1-1 0,-2 0 2 15,0-3-1-15,0 3 3 0,-4-1 1 0,-1 2-1 16,-1 0 3-16,-2 3 0 0,-1 1-1 0,-2 6 0 16,-1 2-2-16,0 4-6 0,-2 7-1 0,0 0 0 15,0 0-5-15,1 10-2 0,-5 0 0 0,2 4-2 0,-2 3 1 16,0 2 2-16,-1 0 0 0,1 3-1 0,-2 0 3 0,1 0 0 15,1 0-1-15,0-3 1 0,1 1 0 0,0-3-4 16,2 1-5-16,0-3-8 0,0-2-7 0,1-2-79 16,1-2-13-16,1-3-5 0,1-4-85 0,1-3 3 15,2-5-48-15</inkml:trace>
  <inkml:trace contextRef="#ctx0" brushRef="#br0" timeOffset="6245.6101">23937 10732 346 0,'11'-23'143'0,"-1"2"-6"0,0 4-1 0,1-1-16 15,3 3 1-15,-3 1-4 0,2 2-19 0,1 2-16 0,0 2-3 16,-1 1-2-16,1 0-19 0,0 2-8 0,-1 2-6 16,-1 3-2-16,0 0-11 0,-1 2-9 0,-1 4-1 15,-1 2-1-15,0 3-10 0,-2 3 0 0,-1 4-2 0,0 1-1 16,-3 3-1-16,2 2 1 0,-5 2 0 0,0 1-1 16,-1 1 2-16,-3 0-2 0,-1-1 2 0,-1 1-2 15,-1-3 1-15,-3-2 5 0,2-2-6 0,-2-2 1 16,1-4 2-16,-1-3 0 0,1-2 0 0,1-5-1 15,0-1-2-15,0-2-17 0,2-3-5 0,2-4-1 16,1-3-23-16,3-3-31 0,0-4-7 0,5-6-1 0,2-2-34 16,2-4 16-16,2-3 3 0,2-2-3 0,1 1 21 15,2-1 27-15,0 3 7 0,3 2 4 0,-2 3 29 16,0 5 6-16,3 2 5 0,-1 4 4 0,-1 0 8 0,2 4 10 16,-3 2 0-16,1 0 1 0,0 2 9 0,-1 1-7 15,-2 0 1-15,3 3 0 0,-3 0-8 0,-2 0-1 16,0 0 0-16,-5 1-1 0,3-2 0 0,0 1 11 15,-3 0-4-15,-4-1 4 0,4-1 8 0,-1 0 1 16,1 0 0-16,0-1 1 0,-1-2-2 0,-1 1-9 16,1-2 5-16,-1-1-4 0,0 0-8 0,1-1 0 15,-1 0-1-15,-1-2 0 0,1 0-1 0,-2 0 1 16,1 0 0-16,-3-1 0 0,1 1 1 0,-1 1-1 16,-2 0 0-16,-1 2-1 0,-2 1-1 0,0 2-5 0,-3 2-1 15,1 3 0-15,-5 2-6 0,1 4-2 0,-2 2-2 16,-1 4 0-16,-2 5-3 0,-1 0-1 0,0 5 0 15,-2 1 0-15,2 2-1 0,0 3 1 0,2-1 1 0,2 2-1 16,0 0 1-16,6 0 1 0,0 0 0 0,5 0 0 16,0-1 0-16,1-1-1 0,4-2 1 0,2 0 0 15,0-5 0-15,2 0-3 0,1-4 2 0,1-3-2 16,1-4 0-16,3-1-24 0,2-5-30 0,2-3-19 16,2-3-38-16,-2-3 2 0,2-5-50 0</inkml:trace>
  <inkml:trace contextRef="#ctx0" brushRef="#br0" timeOffset="8978.0299">22087 12858 663 0,'-12'-19'80'16,"3"1"-79"-16,2 1 39 0,-3-4 52 0,-3-1-56 0,2-1-3 0,-2 0 4 16,-1-1-2-16,0 0 2 0,-1 1 3 0,-3-1 2 15,-2 4 0-15,1 2-3 0,-3 3 1 0,-1 4-3 16,-1 3-3-16,-3 4 1 0,2 4-6 0,0 4-8 15,1 6-2-15,1 5 0 0,-1 5-9 0,1 5-4 16,0 5 0-16,1 6-1 0,0 2-4 0,1 3 0 16,1 4 1-16,2 4 0 0,3 3 0 0,3 1 4 15,4 1 0-15,2 0-1 0,0-1 3 0,5-1-2 16,1-2 0-16,2-5 1 0,3-4-3 0,4-5-1 16,-1-4 0-16,2-7 0 0,4-2-1 0,1-5 4 0,4-3 1 15,-2-8-1-15,3-5 5 0,-1-3 0 0,2-7 1 16,2-6 0-16,1-5 0 0,2-5-1 0,-1-3-2 0,4-8 0 15,0-2-3-15,-2-2-1 0,1-5 0 0,-4-2 0 16,-3-1-1-16,-1 1 2 0,-2-1 0 0,-7 5-1 16,-1-3 1-16,-3 5 1 0,-3 1 2 0,-3 6-1 15,-1 1-1-15,2 5 7 0,-6 4 5 0,1 4 0 16,-3 4 8-16,1 4-5 0,1 5-1 0,0 5 3 16,1 4-6-16,-3 4-7 0,-1 3-3 0,1 6-2 15,-1 2-6-15,0 4 0 0,1 5 0 0,-1 4-1 16,0 2 2-16,1 3 0 0,1 2 0 0,2 1 1 0,2 2-1 15,0-3-1-15,-1-1 1 0,2-3 0 0,3 0-1 16,1-5 0-16,1-4 0 0,-2-2 0 0,5-5 0 0,1-3-2 16,0-2 1-16,1-5-1 0,-1-3 0 0,2-3-1 15,-1-4 0-15,3-5 0 0,-2-3 1 0,2-4-2 16,0-5 0-16,-2-4 0 0,3-3-1 0,-2-4 0 16,0-5 0-16,1-1-1 0,-3-2 1 0,0 0 3 15,-4-1-1-15,1-1 1 0,-1 1 2 0,0 3 0 16,-2 0 0-16,0 1 0 0,-1 3 0 0,1 2 0 15,0 3 1-15,1 2-1 0,-1 5 1 0,0 1 0 0,0 5 2 16,-1 5-1-16,2 4 1 0,-2 4 0 0,2 2 0 16,-2 6 1-16,3 4 0 0,-1 1 1 0,-1 7-1 15,2 3 0-15,0 3 0 0,0 2-1 0,-3 3 2 16,2 1-2-16,-3 1 0 0,1 1 0 0,0-1 0 16,-3-1 0-16,2-1 0 0,-1-3-2 0,1-1 1 0,0-4 0 15,0-2 0-15,0-3 1 0,0-2-1 0,2-6 1 16,-2-1 2-16,2-5 0 0,-1-3 2 0,2-2-2 15,-1-5 2-15,2-3-4 0,1-6 0 0,2-3 2 16,2-5-3-16,1-1-1 0,1-5 0 0,1-4-1 16,0 0 1-16,1-2-1 0,-1-1 0 0,-1 0 0 0,1 1 0 15,0 1-1-15,-1 1 0 0,-1 4-1 0,3 4 0 16,-1 4-1-16,0 4-1 0,0 6 0 0,-1 4 0 16,-2 3 0-16,2 6 1 0,-2 5-2 0,-1 4 2 0,-1 5 4 15,-1 4-1-15,1 4-1 0,-3 2 2 0,1 3-1 16,0 2 2-16,-4 0 1 0,2 0-3 0,-1 0 1 15,0-1 1-15,-2-3-1 0,0-1 2 0,2 0-1 16,-2-5-1-16,2 0 1 0,0-3 0 0,0-3 0 16,0-3 0-16,2-5-1 0,0-1 1 0,1-4-1 15,0-3 1-15,2-5 0 0,-1-1-2 0,1-4 0 16,2-3 0-16,-1-2 1 0,1-1-1 0,1-3 0 16,1-1 0-16,-2-1 1 0,1 0 0 0,0-1-1 0,1 1 1 15,-1-2 0-15,-2 1-1 0,0 0 1 0,0-1-1 16,-1 2 1-16,0-1 0 0,-2 4 1 0,0-2-1 15,-3 1 0-15,1 3 2 0,-1 0 0 0,-2 2-1 0,-1 1 1 16,1-1 0-16,-2 2-1 0,0 0 2 0,0 2-2 16,-1 0 1-16,-1 1 1 0,1 0-2 0,-3 2 1 15,1 0 0-15,-1 1 2 0,0 0-2 0,0 3 0 16,1 0 1-16,-1 2-2 0,2 1 1 0,2 2 0 16,0 0-2-16,0 0-1 0,0 0 0 0,-1 0 0 15,0 0-1-15,0 0-1 0,-1 1 1 0,-16 14-1 16,15-8 0-16,0 2 0 0,1 0 2 0,1 0-1 0,-2 3 1 15,1-3 0-15,0 3 0 0,1-1 0 0,1 1 0 16,-3-1 0-16,3 0 1 0,-1-1-1 0,0-1 0 0,0 1 0 16,1-4 1-16,-1 1 0 0,0-2 0 0,1 0 1 15,0-2 0-15,0-3 0 0,0 0 0 0,0 0-1 16,0 0 2-16,0 0-1 0,0 0 0 0,0 0-1 16,0 0 1-16,1 0-1 0,0-1-1 0,12-18 0 15,-10 13 1-15,-1-4-1 0,2 2 1 0,-2-2 0 16,2-1-1-16,-1 1 0 0,-2-1 1 0,1-1-1 15,1 2 1-15,0-1-1 0,-2 1 0 0,1 1 1 16,-1 1-1-16,-1 1 1 0,1 1 0 0,-1 1 1 0,-1 2-2 16,-2 2 0-16,1 1 0 0,-1 2-1 0,-1 3 0 15,1 2-1-15,-2 2-1 0,-1 5 0 0,1 4 1 16,0 4-2-16,-1 4 1 0,-1 4 1 0,2 3 1 16,-1 2-1-16,1 1 2 0,3 0 0 0,0-3 0 0,-1-1 0 15,3-3 0-15,3-3 2 0,-1-3-2 0,1-4 2 16,2-1 0-16,2-4 1 0,-1-2 1 0,1-4-1 15,-1-1 2-15,3-2 0 0,-1-4 2 0,0-2-1 16,2-3 1-16,-1-2 0 0,0-5-1 0,1-3 0 16,1-1-1-16,0-2-2 0,-2-4 0 0,1-1 1 0,-1-3-2 15,-1-1 1-15,2-2 0 0,-6-2 0 16,2-1 2-16,-2 0 0 0,0 1-1 0,-3-1-1 0,-1 3 2 16,1 4-3-16,-1 2 2 0,0 3-1 0,0 4-1 15,-1 5 2-15,-1 2 2 0,2 3-1 0,0 5 4 0,0 0-4 16,0 0 1-16,0 0 1 0,-6 9-4 0,5 1 1 15,0 2-1-15,-1 4-3 0,0 2 2 0,0 1-2 16,2 4 1-16,1 1 1 0,0-1-2 0,3 1 1 16,-1-1 0-16,2-2 0 0,0-2 1 0,0-2 0 15,-1-2 0-15,0-2 0 0,2-1 0 0,0-5 0 16,0 0 1-16,-3-4 0 0,3-2 0 0,2-1 1 16,0-2-1-16,1-4 0 0,-1-3 0 0,2-3 0 0,0-4-2 15,2-3 2-15,-2-2-2 0,1-5-1 0,-1-4 0 16,0-3 1-16,0-2-1 0,0-1 0 0,-2-4 0 15,1-1-1-15,-3-3 0 0,-2-3 0 0,1-3 1 16,-3-2-1-16,-1-1 1 0,2-1-1 0,-3 0 1 16,0 0 0-16,0 1 0 0,0 4 1 0,0 3-1 0,1 5 0 15,-1 3 1-15,0 4 1 0,0 7-1 0,0 6 1 16,0 3 0-16,-1 7 0 0,-2 4-1 0,1 5 2 16,0 3-1-16,-2 3-4 0,2 5 1 0,-3 7 0 15,2 2-2-15,1 8 1 0,-2 3 2 0,2 7-5 16,0 3 6-16,-1 5 1 0,3 5 0 0,0 3 0 0,0 2 2 15,3 0 1-15,-1-1 3 0,1 0-4 16,2-2 2-16,1-5-3 0,-1-2 1 0,2-3 0 0,0-5-4 16,3-2 3-16,-1-4-3 0,0-3 1 0,1-3 2 15,0-4 2-15,0-4-1 0,1-7 1 0,0-2 1 0,0-5-1 16,1-3 0-16,1-6 0 0,0-4 0 0,-1-3-2 16,3-5-1-16,-1-1 1 0,0-5-1 0,-3 0 0 15,1-1-1-15,-2-2 0 0,-1 0 0 0,0 2 0 16,-2 0 0-16,0 3-1 0,-1 1-1 0,-1 4 0 15,-1 2 1-15,1 2-1 0,-2 5-1 0,1 2-2 0,-3 2 0 16,0 3 1-16,1 2-3 0,1 3 1 16,-3 2-1-16,1 3-1 0,1 2 1 0,-1 4 1 0,1 0 0 15,-1 2 2-15,1 2 0 0,0 0 0 0,-1 0 2 16,1-1-1-16,0 0 2 0,0-1 0 0,2-1 0 16,0-2 0-16,-1-3 0 0,0-1 0 0,2-1-1 15,-3-2 0-15,1-2-1 0,1-3-3 0,-1-1-3 0,2-3 1 16,1-1-5-16,-2-2-3 0,3-3 1 0,0-2-1 15,0 0-1-15,0-3 1 0,1 0 4 0,-1-1-2 16,1 0 5-16,0 1 2 0,-1 1 1 0,0 0-1 16,1 4 4-16,-1 1-2 0,1 2 0 0,-1 4-1 15,1 0 0-15,-1 5-1 0,1 4 0 0,1 3-1 16,0 3 1-16,2 4 1 0,-1 4 0 0,2 8 0 0,-2 3 1 16,0 7 1-16,-1 5 1 0,-1 5-1 0,-2 2 1 15,-1 2 2-15,-4 0 0 0,-1 0 0 0,0-2 2 16,-3-4 1-16,-2-1-1 0,2-3 1 0,-3-1 0 0,-1-6 2 15,1-1 0-15,1-6 1 0,-1-3 1 0,0-5 3 16,0-5 1-16,0-5 0 0,1-7 2 0,1-3-3 16,1-1-1-16,-2-10 0 0,2-5-4 0,0-7-4 15,2-6-1-15,0-6-1 0,1-7-3 0,1-6-2 16,2-7 0-16,0-7 1 0,2-5-1 0,-1-2 0 16,3-2 1-16,1-3 0 0,1 2 1 0,2 0 2 15,0 3 0-15,3 5-1 0,1 5 3 0,1 7 0 0,2 3 0 16,-1 7 0-16,0 4 1 0,-2 5 0 0,0 5 2 15,-4 6 0-15,0 4 1 0,-4 3 1 0,0 3 0 16,-4 3 1-16,1 2 0 0,-3 0-1 0,2 3-3 16,2 3 1-16,-3 0-3 0,2 3 0 0,-2 4 0 15,0 3-1-15,2 3-1 0,0 4 2 0,2 4 0 0,-3 4 0 16,1 2 3-16,1 2 0 0,2 1 0 0,-3 1 0 16,1-1 0-16,1 0 0 0,-2-1 1 0,0-4-1 15,0-1 1-15,-1-2-1 0,-2-2 0 0,0-3 1 16,-1 0-1-16,1-2 0 0,-3-2-1 0,1-3 2 15,0 0-1-15,-4-2 0 0,1-3 0 0,1-2-1 16,0-2 0-16,-2-2-4 0,1-4-3 0,0-4-1 0,0-3-6 16,1-4 1-16,1-2-1 0,2-6 0 0,-3-4 2 0,3-3 2 15,0-2 1-15,1-1 2 0,2 0 2 16,1 1 1-16,2 3-1 0,1 2 1 0,1 4-1 0,3 7 1 16,-2 2 1-16,0 5-1 0,0 0 1 0,2 7 1 15,-2-1 0-15,0 4 0 0,0 2 0 0,0 0 1 16,0 4-1-16,-1 2 1 0,-1 1 0 0,-1 1-1 15,0 4 2-15,-1 1-2 0,-2 4 0 0,1-1 1 16,-2 2 0-16,-1-1 0 0,-1 2 0 0,1-1 0 16,-1-1-1-16,-1-2 1 0,0 0-1 0,-1-4-14 0,1 1-23 15,-1-5-7-15,2-3-26 0,0-2-94 0,0-4-51 16,0 0 69-16,4-5 148 0,-1-3-148 0</inkml:trace>
  <inkml:trace contextRef="#ctx0" brushRef="#br0" timeOffset="9123.7562">24000 11809 778 0,'-8'-8'101'0,"1"2"-9"16,2 3 1-16,0-1-18 0,2 2-2 0,-2 1-9 15,3-1-19-15,0 2-17 0,2 0-4 0,0 0-1 16,0 0-21-16,0 0-6 0,0 0-18 0,0 0-14 0,0 0-17 16,0 0-170-16,1 0 197 0,17 4-65 0,-8-4 92 15</inkml:trace>
  <inkml:trace contextRef="#ctx0" brushRef="#br0" timeOffset="9393.5274">24175 11916 742 0,'8'5'93'0,"0"0"-6"0,0 1 0 0,1 0-18 16,2 0 6-16,0 2-5 0,1 0-19 0,-1-1-6 15,3 2-2-15,-1 0-1 0,1 2-8 0,-1-1-5 16,0 2-2-16,3 1 0 0,-3 1-7 0,0 1-4 0,-3 0 0 15,0 4-1-15,-2-2-4 0,0 1 0 0,-1 1 0 16,-4-1 0-16,0 0 0 0,-1-1 6 0,1-2 1 16,-2-1 0-16,0 1 7 0,-1-3-3 0,-1-1 0 15,-1 0 0-15,-2-2-4 0,-3 2-2 0,1-2-2 0,-4 0-3 16,0-1-4-16,-4 0-3 0,0 0-3 0,-3-1 3 16,-1-1-6-16,1 0-50 0,-2 0-26 0,0-2-13 15,0 1-60-15,0 1 3 0,2-1-57 0</inkml:trace>
  <inkml:trace contextRef="#ctx0" brushRef="#br0" timeOffset="9960.5095">21195 14155 1257 0,'0'-6'75'0,"11"-1"1"0,9-4 1 0,7-7 11 16,12-7-1-16,12-11-9 0,13-7 10 0,16-12-33 15,15-9 4-15,17-12 0 0,11-11-37 0,17-4-7 16,10-2-4-16,12-9-3 0,10-1-8 16,5 0 0-16,7 0-10 0,0 4-1 0,1 1-6 0,-4 1-17 15,-4 4 6-15,-7 9 1 0,-9 4-15 0,-5 5 20 16,-14 4-2-16,-13 7 2 0,-12 6 20 0,-10 6 2 15,-11 4 0-15,-12 8 1 0,-8 2 1 0,-8 6 1 0,-8 4-1 16,-10 7 0-16,-7 4 0 0,-8 4-38 0,-8 3-39 16,-9 5-9-16,-8 3-58 0,-9 2 3 0,-11 5-60 15</inkml:trace>
  <inkml:trace contextRef="#ctx0" brushRef="#br0" timeOffset="10409.8051">20245 12999 697 0,'24'-13'49'0,"12"-2"54"0,12-6-56 15,5-3 68-15,11-5 2 0,15-7-25 0,17-10-1 0,16-8-1 16,10-7-33-16,17-7-20 0,13-7-2 0,18-8 0 15,10-5-22-15,12-2-3 0,8 2-2 0,8-2-2 16,5 1-1-16,-2-2 0 0,1 3-1 0,-4 6 1 16,-4 5 1-16,-6 6-2 0,-9 0 0 0,-10 7 0 15,-10 3-1-15,-8 5 0 0,-12 5 0 0,-15 3-1 16,-10 6 0-16,-13 4-1 0,-9 4 2 0,-15 8-1 16,-8 4 0-16,-11 4 0 0,-9 7 0 0,-10 2-2 0,-10 3 1 15,-7 1-68-15,-9 2-44 0,-10 2-27 0,-13 1-88 16,0 0 6-16,0 3-94 0</inkml:trace>
</inkml:ink>
</file>

<file path=ppt/ink/ink1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56:07.562"/>
    </inkml:context>
    <inkml:brush xml:id="br0">
      <inkml:brushProperty name="width" value="0.05292" units="cm"/>
      <inkml:brushProperty name="height" value="0.05292" units="cm"/>
      <inkml:brushProperty name="color" value="#FF0000"/>
    </inkml:brush>
  </inkml:definitions>
  <inkml:trace contextRef="#ctx0" brushRef="#br0">1068 7585 335 0,'-39'45'58'0,"53"-61"-25"0,17-26 17 16,18-13 9-16,24-27 7 15,18-16 0-15,3-7-9 16,17-14-8-16,13-13-13 16,3-8-1-16,10-11 1 15,-1-1-1-15,-8 9-1 16,-6 3-3-16,-10 3 3 16,-10 9 0-16,-8 12-1 15,-6 6-7-15,-17 19-6 16,-11 7-3-16,-20 15-6 15,-10 11-2-15,-28 27-8 0,-13 12-1 16,-32 19 0-16,-10 11 0 16,-20 11 0-16,-5 3 0 15,-3 5 0-15,3-1 3 16,16-6 2-16,6-3 0 16,19-11 0-16,10-4-4 15,17-9 1-15,9-2-1 16,11-5-5-16,5-1 0 0,5-1 0 15,6-1-2-15,2 1-3 16,4 5 2-16,1 8-4 16,0 3 1-16,1 14 1 15,-4 8 0-15,-4 18 2 16,-1 6 2-16,-5 11 4 16,-2 3 2-16,-2 8 1 15,-1 1-18-15,1 6 15 16,1 2 0-16,-5-5-4 15</inkml:trace>
  <inkml:trace contextRef="#ctx0" brushRef="#br0" timeOffset="3139.1081">559 5190 149 0,'-11'-4'17'0,"-1"-4"-10"0,4 2-7 0,-2-1-5 16,1-1 25-16,0 1-1 0,-1-1 2 0,2 1-6 15,-1-1-2-15,0 1-1 0,1 0-5 0,1 1 6 16,-2-1-1-16,-1 2 1 0,1 0 4 0,-1 0 3 0,1 1-1 16,0 0 6-16,-2 1-1 0,-1-1-2 0,0 2 2 15,-1 0 0-15,2-1-2 0,-1 2 1 0,0 0-1 16,1 1 1-16,-1 0 0 0,2 0 0 0,1 1-1 0,1 2-1 16,0 0 0-16,0 2-5 0,0-1-1 0,1 2 1 15,0 2-6-15,2 0-4 0,-1 3 1 0,2 1 0 16,1 2-3-16,1 3 2 0,2 3 1 0,0 3 0 15,4 3 3-15,1 6 10 0,2 2-1 0,4 5-4 16,1 3 9-16,4 2-12 0,5 0 1 0,5 0 1 16,2 4-13-16,3-3-1 0,5 0-3 0,1-4 0 15,1 1-1-15,-1-5 3 0,0-2 1 0,-2-5 0 16,-1-3 2-16,0-5 3 0,-1-4 1 0,2-5 1 0,-2-4 1 16,0-2 4-16,-1-5 0 0,-2-2 2 0,-3-3 3 15,0-3 4-15,-5-4 1 0,-4-3 0 0,-1-3 5 0,-4-1-2 16,-3-5 1-16,-6-4-2 0,0 0-1 0,-2-3-4 15,-2-2-2-15,0-1 1 0,-3 0-6 0,0 1 1 16,-4-1-2-16,1 2-1 0,-4 0-1 0,-2 1 0 16,-2 0 0-16,-2-1 0 0,-3-1-2 0,-2 0-3 15,-1 0 1-15,1 1 0 0,-1 0-3 0,1 2 8 16,0 3 1-16,1 3-1 0,2 4 8 0,2 2-2 16,2 3 0-16,0 5 4 0,1 2-4 0,3 1-6 0,1 5-4 15,1 2-3-15,1 1-6 0,2 3-9 0,2 2-2 16,0 5-2-16,3 2-8 0,1 3 1 0,2 4 0 15,4 2-1-15,2 3 3 0,2 3 3 0,3-2 2 0,4 1 1 16,1-1 5-16,3-2 4 0,3-1 2 16,2-5-1-16,1 0 4 0,-1-5 2 0,2-2 1 0,0-4 1 15,1-1 1-15,-2-5 4 0,-2-1 0 0,-3-4 1 16,-1-1 3-16,-2-3 3 0,-2-2 1 0,-3-3 0 16,-2-3 2-16,-3-1 0 0,-2-2-1 0,-1-3 1 15,-1-2-2-15,-3-2-1 0,0 0-1 0,-2-2 1 16,-1 1-3-16,-4-2 2 0,0 2 1 0,-4 1-1 0,-2 1 2 15,-3 3-2-15,-1 1-2 0,-7 1 2 0,0 1-4 16,-1 3-2-16,-2 0-2 0,-2 3 0 0,-1 0-4 0,-1 3-2 16,0 0 0-16,3 4 0 0,0 0-4 0,1 2-1 15,0 2-1-15,4 1-1 0,2 4-2 0,1-1-1 16,5 3 0-16,-1 1-1 0,4 0 0 0,1 3 0 16,1-1 1-16,2 2 1 0,2 0 2 0,0 2-1 15,2 1-5-15,1 1-4 0,0 0-3 0,3-1-51 16,-1 1-4-16,3 1 2 0,-1-4-53 0,1 1-41 15,2 0 108-15,0-1-64 0,1-1 122 0</inkml:trace>
  <inkml:trace contextRef="#ctx0" brushRef="#br0" timeOffset="4054.4657">814 5112 1027 0,'-14'-2'4'0,"5"0"-2"0,1 1 1 0,-1 0-3 15,3 0 0-15,6 1 0 0,0 0-2 0,0 0-1 16,0-1 1-16,-3-18-1 0,5 11 0 0,1-2 1 16,2-3 1-16,2 0 1 0,0 0 0 0,2-5 14 15,-1 0-1-15,4-1-1 0,0 1 12 0,1 0-8 16,2 0 1-16,0 2 1 0,2 2-11 0,2 4-9 16,2 2-4-16,0 3 1 0,3 3-13 0,0 3 4 15,0 4-2-15,2 3 0 0,0 2 2 0,0 1 6 16,-1 2 1-16,-1 2 1 0,0 0 4 0,-1 0 4 0,0-1 2 15,-1 0 2-15,-1 0 4 0,-2-3 1 0,-3 0 2 16,-2-2 1-16,-2-2 1 0,-3-1 5 0,-3-1 2 0,-4-1 0 16,-1-2 4-16,0 0 2 0,-3 1-2 0,-1-2 2 15,-3-1-1-15,-3 0-2 0,-1 0-3 0,-3-4 1 16,-1 1-4-16,-2-2-3 0,0-2-1 0,-3-2 0 16,1-2-4-16,-2-3-2 0,0 0-1 0,2-4 1 15,0-3-4-15,-2-2-1 0,1-3-2 0,2-1 1 16,1-2-3-16,1 0 0 0,1-2-2 0,4-1 0 0,2 3-2 15,1 0-2-15,3 0 0 0,3 3 0 0,1-1-2 16,3 1 1-16,2 2-1 0,0-1 0 0,3 3 1 16,1 2 0-16,0 0-3 0,2 5 0 0,-1 0-2 15,2 5-4-15,0 0 0 0,2 6-1 0,1 0-4 0,1 4-2 16,2 4 3-16,2 3 0 0,3 2 0 0,4 1 5 16,2 5 1-16,1 2-1 0,1 1 7 0,1 2 3 15,0-1 1-15,1 2 0 0,-3-2 4 0,-3 1 1 16,-1-3 3-16,-3 0 0 0,-2-2 2 0,-2-3 2 15,-2-1 0-15,-3-1 2 0,-1-2 1 0,-3-2 3 16,-2 0 1-16,-2-2-1 0,-1 1 3 0,-3-3 5 0,-1 0 0 16,-1-2 1-16,0 0 4 0,0 0-2 0,0 0-1 15,0 0 3-15,-1 0-4 0,-21-1-2 0,14-3-2 16,-2-2 0-16,-2-1-4 0,0-2-2 0,-2-2 0 0,-5-1-1 16,2-2-3-16,-3-2-2 0,1-3-1 0,-2 0 0 15,-1-3-3-15,0-2-1 0,-1-2 0 0,5-2-1 16,-1-1-1-16,2-3 0 0,1 2-3 0,4-2 0 15,2 1-1-15,2 2-2 0,2 0-1 0,5 4 0 16,1 2-2-16,1 2 2 0,4 3-1 0,2 0-1 16,2 5 2-16,0 0-7 0,3 1 1 0,1 3 0 15,2 2-7-15,3 3-3 0,1 0-1 0,1 4-1 16,4 0-3-16,1 3 5 0,2 3 1 0,-2 2-2 0,4 3 7 16,-2 0 5-16,0 3 1 0,4 4 2 0,-2-1 5 15,1 1 4-15,0 2 0 0,1 2 3 0,-1-1 4 0,0-1 3 16,-2 0 2-16,-3-2 0 0,-2-2 4 0,-3-2 1 15,-2-1 1-15,-4-3 1 0,-3-2 0 0,0-1 3 16,-3-1-3-16,-1-4 0 0,-2 2-1 0,-3-2-29 16,-2-2-15-16,0 0-6 0,0 0-39 0,0 0-121 15,0-1 159-15,-3-16-69 0,0 5 102 0</inkml:trace>
  <inkml:trace contextRef="#ctx0" brushRef="#br0" timeOffset="4954.6645">1532 4077 1131 0,'-23'-15'32'0,"5"0"-9"16,2 2 0-16,0-1-6 0,2 1-9 0,5 1-3 0,1 0-5 15,3 1-1-15,-1-2-1 0,5 0-1 0,0-1 0 0,0-1-2 16,2 2-1-16,1-2 0 0,1 1-2 0,1-1 1 16,3 1 0-16,1 0 0 0,0 1 0 0,6 3-1 15,-2 0-1-15,-1 2 0 0,6 2-2 0,1 2-6 16,0 3 2-16,2 1-1 0,2 5-4 0,0 3 3 16,3 2 2-16,4 4-1 0,-3 2 6 0,4 3 5 15,0 1 0-15,0 5 0 0,0-2 5 0,1 2 3 16,-4-1 2-16,-3-1 1 0,-3-1 1 0,-2-1 4 15,-3-4 1-15,-4-2 1 0,-2-2 3 0,-3-3 7 16,-2-2 1-16,-5-1-1 0,0-2 7 0,-1 0-1 0,-3-4 1 16,-3 0 2-16,-1-1-2 0,0-2-4 0,-1-1-1 15,-1-2 0-15,-3-2-5 0,-3-1-4 0,-1-3-1 16,-2-2 0-16,-2 0-5 0,-1-5-1 0,-1-1-2 0,-1-4 0 16,0-2-2-16,1-2 0 0,1-1-2 0,4-2 1 15,0-1-2-15,3 2 2 0,4 0-1 0,1 2 1 16,4-1 0-16,1 3-4 0,3 2 0 0,1 0 0 15,1 1-3-15,1 2-4 0,1 2-1 0,4 0 0 16,1 2-4-16,1 2-3 0,2 1-1 0,2 2 1 16,1 3-4-16,4 1-2 0,1 5 0 0,5 1 1 15,1 2 0-15,4 2 4 0,1 7 1 0,1 1-1 0,1 2 5 16,1 1 5-16,-1 2 0 0,0 1-1 0,-1 0 4 0,-2 2 2 16,-3 0 1-16,2 0 0 0,-3-1 0 0,-2 0 3 15,-1 0 1-15,0-2-1 0,-3 1 2 0,0-3 2 16,0 0 1-16,-3-2 0 0,-3-2 2 0,0-2 5 15,-4-1 2-15,-2-2 2 0,-3-2 5 0,-3-3 4 16,0 0 0-16,0 0-1 0,0 0 5 0,-11 1-6 16,3-3-1-16,-3-2 0 0,1 0-7 0,-3-2-3 15,-2-2 0-15,-2 0-2 0,1-1-3 0,-1-2-2 16,-1 1 1-16,0-4-2 0,-2 0-1 0,2-1-2 16,0-1-1-16,1-2 1 0,1-1-3 0,0-3-1 0,1 0 0 15,2-2 0-15,1 0-3 0,3 0 0 0,0-3-2 16,3 1 2-16,1-2-2 0,2 3-2 0,2-1-1 15,2 2-2-15,3 1-1 0,0 4-5 0,5 0 0 16,-1 5-2-16,2 2-4 0,3 2-7 0,-1 5 1 0,3 1 0 16,0 3-5-16,1 2 5 0,2 5 1 0,0 3-2 15,1 3 8-15,3 1 5 0,2 6 1 0,1 2 2 16,2 3 6-16,3 1 4 0,1 2 0 0,0 0 1 16,0 0 2-16,0-2 5 0,-1 1 2 0,-1-6 1 15,-3 0 5-15,0-4-2 0,-5-3 3 0,-3-3 1 0,-1-2 1 16,-2-2 5-16,-3-2 0 0,-3-3-5 0,0-1 7 15,-3 0 1-15,1-3-2 0,-4 0 1 0,2-3-2 0,-3 0-30 16,1-1-14-16,-2-3 1 0,-1-1-37 16,0-2-46-16,-1 0-2 0,-3-3-9 0,1 1-39 0,-2-1 14 15,-1-1 6-15,1 0-5 0,-2-1 26 16,-1 1 30-16,1-1 5 0,-3 2 5 0,3-1 74 0,1 1-29 16</inkml:trace>
  <inkml:trace contextRef="#ctx0" brushRef="#br0" timeOffset="6322.8121">2479 3291 267 0,'-1'0'54'16,"0"0"5"-16,0 0-3 0,-1 0-10 0,1 0 0 16,0 0-1-16,0 0-12 0,0 0-8 0,0 0-1 15,-1 0-2-15,1 0-8 0,0 2 6 0,0-2 1 0,1 0 2 16,0 0 6-16,0 0 11 0,12 2-2 0,-7-7 0 16,2 1 9-16,2-3-8 0,1-1 1 0,-1-2 0 15,1 0-11-15,-1-3-6 0,2 1-1 0,-1-3-1 16,1-3-6-16,-2 0-3 0,0-2-1 0,1 0-1 15,0-3-3-15,-2-3 1 0,0 1 0 0,0-2 0 16,-1 1-1-16,-1-2 1 0,-1 0 0 0,-1 2 0 16,-2-1 0-16,-1 3 0 0,-1 1 0 0,-2 2 0 15,-2 2 0-15,-1 0-1 0,-2 4 1 0,-2 2-2 0,0 2-1 16,-2 2-2-16,-1 1 0 0,-1 3 1 0,-1 3-4 16,0 2-1-16,0 0-1 0,-1 5-1 0,0 0-3 15,0 3-4-15,1 4-2 0,5 2 1 0,-2 2-4 0,1 6 2 16,3 3 1-16,5 7-3 0,2 4 5 0,6 5-1 15,1 2 3-15,0 2 0 0,7 1 0 0,1-1 3 16,1-1 0-16,1-3 0 0,0-5 4 0,2-1 1 16,1-3 1-16,1-3 0 0,0-1 3 0,1-5 3 15,-1-4 1-15,1-2 0 0,-1-5 3 0,0-2 5 16,0-7 1-16,-1-3 1 0,-1-1 4 0,-3-5 3 0,0-4 1 16,-3-3 0-16,-1-1 2 0,-2-4-3 0,-1-2-1 15,-3-1 0-15,1-2-5 0,-1-1-3 0,-1-1-1 16,0-2 0-16,0-2-4 0,-4 2-1 0,0-2 0 0,-1-2 0 15,-1 0-1-15,0 0-3 0,-4 1 0 0,2 0 0 16,-2 2-3-16,2 1-3 0,-1 3 0 0,4 5-2 16,-1 2-3-16,1 5-6 0,0 0-2 0,1 5-2 15,1 2-7-15,3 2-7 0,0 3 0 0,0 4 0 16,3 1-7-16,3 5 8 0,0 1 0 0,2 4 1 16,3 4 10-16,0-1 8 0,0 2 1 0,1 2 1 15,0 0 7-15,0-2 0 0,-1 1 3 0,0-3 1 16,-2-1 0-16,-1-2 4 0,0-4 1 0,-3 0 0 0,0-3 5 15,-2-4 8-15,-2-2 0 0,0-2 0 0,0-1 7 16,-3-4-1-16,-1-2-2 0,1-5 2 0,-2-2-4 0,-1-1-7 16,0-3 1-16,-1-5-1 0,-2 0-7 0,0-3-2 15,0 1-1-15,-2-3 0 0,0 3-2 0,2 0-3 16,-1-1 0-16,1 3-1 0,1 1-1 0,2 3-5 16,0 0-2-16,2 4-1 0,1 3-5 0,3 0-7 15,1 3 1-15,2 3-2 0,3 1-7 0,1 5 5 16,0 0 0-16,6 4 1 0,-2-1 6 0,3 3 4 15,0 1 3-15,1 0 1 0,1 0 6 0,-1 0 1 0,0-1 2 16,-1-3 0-16,0 0 4 0,0-1 5 16,-3-2 0-16,-3-3 0 0,1-1 6 0,-3-3 2 0,1-2 1 15,-6-5 1-15,1-2 1 0,-1-5-2 0,-2-3-2 16,-2-4 2-16,-1-2-4 0,-2-6-3 0,-1-1-1 16,-2 0-1-16,-2-3-2 0,-2 1-1 0,-3 0-1 0,-5-3-1 15,-1 0-1-15,-4-3-1 0,-4-3 0 0,-3 0 0 16,-4-2-1-16,-2 2-2 0,1 1 0 0,2 3 0 15,1 4-1-15,2 7-3 0,5 6-3 0,4 6-2 16,5 6-4-16,6 4-21 0,3 6 0 0,3 5 2 16,1 8-19-16,3 4 15 0,5 9-1 0,6 8-5 15,0 8 21-15,4 9 7 0,4 7 1 0,2 6 4 0,4 3 5 16,1 3 2-16,1 5 0 0,0 3 0 0,2-2 1 0,-1-1 2 16,0-2 2-16,-1-2 1 0,-1 0 3 0,0-3 3 15,0-4 2-15,-3-6 0 0,-2-4 4 0,-1-7-2 16,-1-4 1-16,0-5 2 0,-3-6-1 0,-3-7 2 15,-3-4 1-15,-2-7-1 0,-3-2 5 0,-3-2 3 16,-5-5-5-16,0 0-3 0,0 0 1 0,-5-7-29 16,-3-2-2-16,-3-4 0 0,-2-1-32 0,-1-1-5 15,-1-5 0-15,-3-1-1 0,-1-3-1 0,0 1 19 16,-1 0 3-16,2 1 0 0,-1 1 23 0,2 2-3 16,1 3 4-16,1 2 2 0,1 1 0 0,2 5 2 0,2 1-1 15,1 3-5-15,-2 2 4 0,2 0-3 0,0 2 0 16,2 0 1-16,-1 3-3 0,0 0 1 0,0 1 3 15,-1 0-2-15,2 0 4 0,0-1 2 0,2 1 3 0,-1-2 1 16,3-1 3-16,3-1 3 0,0 0 0 0,0 0-2 16,0 0 4-16,-4-17-4 0,7 6 2 0,2-2 0 15,5-5-3-15,0-3 8 0,3-3-2 0,2-3 1 16,0-6 7-16,1-1-6 0,1-5 1 0,2-1 1 16,-2 0-6-16,1 1-2 0,0-2-2 0,1 5-1 15,0 1-3-15,-2 4 4 0,3 1-3 0,-1 1 1 0,1 1 1 16,-3 1-2-16,0 0 0 0,-1 2 2 0,1-1-3 15,-2 2 0-15,-3 2 0 0,-2 4 0 16,-4 1 0-16,0 3 0 0,-1 2 1 0,-4 4 0 0,0 1 1 0,-1 4-3 16,0 3 1-16,0 0 0 0,0 0-3 0,0 0-2 15,0 0-5-15,0 0 0 0,0 0-5 0,0 0-5 16,0 0-1-16,0 3 0 0,7 3-4 0,3 3 1 16,4 2 3-16,2 1-2 0,3 4 3 0,0 3 6 15,2 2 0-15,0 1 1 0,0 1 4 0,-2 1 6 16,1 1-2-16,-3 1 2 0,-2-2 4 0,-2 1 2 15,0 0-1-15,-4 3 1 0,-1 0 1 0,-2-1 4 0,-4 3 1 16,-2 4-1-16,-1-1 4 0,-4 3 1 0,-3 1 0 16,-5 0 2-16,-3 1-1 0,-6-1-3 0,-3 1-11 15,-5 0-6-15,-5 2-11 0,-6 2-93 0,-3 3-31 16,-5 1 56-16,-2 3 83 0,1 2-91 0</inkml:trace>
  <inkml:trace contextRef="#ctx0" brushRef="#br0" timeOffset="6920.6056">246 6985 891 0,'-25'16'67'0,"3"1"-65"0,4 1 2 0,0-2 10 0,3 0-9 15,3-1-5-15,4 0-1 0,3-2-2 0,0-3 0 16,3-2-2-16,2-1-3 0,0-2 1 0,2-4 1 16,0-1-2-16,3-2 2 0,1-4 0 0,-1-2 0 15,3-1 3-15,2-4 1 0,-1-1-1 0,2-1-1 16,1-1 1-16,3-2-1 0,0-2 1 0,8-2 2 16,0-2-1-16,7-7 26 0,5-5 3 0,4-9-2 15,5-9 28-15,6-12 0 0,7-9 4 0,9-16 4 0,6-11-3 16,12-14-17-16,5-12-3 0,15-11 0 0,9-8-19 15,9-11-4-15,6-5-4 0,9-7-1 0,4-3-3 0,-1-1 0 16,6-1 0-16,-2 1-1 0,-5 3 1 16,1 2-1-16,-1 2 0 0,-6 5 0 0,-3 1-1 0,-2 3-1 15,-3 6 0-15,-3 2 1 0,-1 1 0 0,-2 10 1 16,-4 3-1-16,-4 3 1 0,-1 10 1 0,-4 3-1 16,-4 7-2-16,-8 10 1 0,1 6-1 0,-7 4-2 15,-5 5 1-15,-7 13 1 0,-7 6-2 0,-3 5 1 16,-8 5 1-16,-5 7-1 0,-5 7 1 0,-6 6-1 0,-3 4 0 15,-7 6 0-15,-2 4-2 0,-5 5-13 0,-5 2-8 16,-3 6-1-16,-4 4-16 0,-4 1-30 16,-4 5-7-16,-5 2-12 0,0 0-30 0,-4 8 0 0,-3 1-16 15</inkml:trace>
  <inkml:trace contextRef="#ctx0" brushRef="#br0" timeOffset="104890.6434">10956 7516 227 0,'-9'-10'76'0,"1"1"-64"0,0 1-11 0,2 1 9 16,-1-1 2-16,2 2-2 0,1 1-4 0,0 1-3 16,1 1 0-16,1 0-1 0,-1 1-2 0,3 2 1 15,0 0 0-15,0 0-1 0,-1 0 0 0,0 0 1 16,0 0 0-16,0 0 1 0,-27-9 0 0,22 9 3 16,-2-1 2-16,0 1 2 0,-2 0 3 0,0 0 8 15,0 0 1-15,0 0-1 0,-2 1 8 0,1 1-2 0,-1 0-1 16,2 1 1-16,-1-1-4 0,1 0-2 0,1 2 1 15,2-2 1-15,-2 2-2 0,1-2 5 0,-1 1-1 16,1 0 1-16,2 0 5 0,-3-1 3 0,4 0 2 16,-3-1 0-16,1 0 3 0,3 0 3 0,1-1-4 15,3 0 0-15,0 0-2 0,0 0-8 0,0 0 4 0,7-8 3 16,2 2-9-16,5-2 21 0,3 0-3 0,5-4-3 16,4-1 18-16,9-5-18 0,2 0 1 0,7-3 2 15,3-2-23-15,8-1-5 0,2-3-5 0,2 0 2 16,2-3-8-16,0 0 1 0,-2-1-1 0,-1 1 1 15,-2 0 0-15,-2 1 4 0,-3 0 5 0,-4 2 1 16,-1 2 7-16,-2 2 6 0,-1 1-2 0,-5 1 0 0,-2 2 8 16,-1-3-8-16,-5 3 1 0,-2 1-5 0,-3 0-5 15,-1 0-3-15,-4 2-1 0,-3 1 0 0,-1 1-3 16,-2 3 2-16,-3 0 0 0,-5 3 2 0,-1 3 2 0,-2-1 1 16,-3 1-2-16,-2 2 2 0,-4 2 0 0,0-1-8 15,-3 1-1-15,0 1-4 0,-1 0-8 0,1 1-42 16,-1 3-18-16,2 1-10 0,1 3-49 0,2 3-186 15,0 3 249-15,3 4-104 0,2 3 165 0</inkml:trace>
  <inkml:trace contextRef="#ctx0" brushRef="#br0" timeOffset="105920.7613">11278 9749 414 0,'-16'-1'149'0,"4"1"-51"0,2 0-14 16,-2 0 0-16,4 0-84 0,1 2 0 0,3 0-1 0,-1 0-1 16,3 1-1-16,2-3 0 0,0 0-1 0,0 0 4 15,0 0 1-15,0 0 4 0,0 0 4 0,9-5 22 16,-1-1 1-16,3-2 0 0,3-2 21 0,2-2-4 16,3-1 3-16,-1-4 2 0,3 1-6 0,1-1-11 15,0-1-1-15,1-2-3 0,0 0-11 0,-1 1-7 16,0-1-1-16,1 2-1 0,-1-1-7 0,1 3-1 15,-1-1-2-15,-2 3 1 0,1 2-2 0,0 2 0 0,-1 1-2 16,-3 1-4-16,-1 1-2 0,-1 1-130 16,-2 3 128-16,4 1-30 0,-1 1 39 0</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20:55.636"/>
    </inkml:context>
    <inkml:brush xml:id="br0">
      <inkml:brushProperty name="width" value="0.05292" units="cm"/>
      <inkml:brushProperty name="height" value="0.05292" units="cm"/>
      <inkml:brushProperty name="color" value="#FF0000"/>
    </inkml:brush>
  </inkml:definitions>
  <inkml:trace contextRef="#ctx0" brushRef="#br0">1263 9508 963 0,'-51'71'13'0,"78"-110"-13"0</inkml:trace>
  <inkml:trace contextRef="#ctx0" brushRef="#br0" timeOffset="380.7986">1526 9338 1151 0,'1'7'82'15,"4"-5"-69"-15,7-5-9 16,1-3 31-16,5-3-22 0,8-9-28 16,2-4-2-16,6-9-6 15,3-8-2-15,4-8-11 16,3-6-6-16,3-6-1 15,2-1-2-15,3-1 8 16,-2 0 0-16,-2 6 3 16,-4 4 4-16,-5 12 16 15,-5 7 13-15,-6 9 19 16,-2 3 10-16,-4 10 7 16,-1 2 1-16,1 2 3 15,-1 1 1-15,1-1-3 16,-1 0-8-16,2-5-14 15,1-2-7-15,0-7-5 16,2-4-2-16,2-6-5 16,3-4-11-16,1-4-37 15,3-2-28-15,0-4 63 0,-1 1-10 16,-3 5-10-16</inkml:trace>
  <inkml:trace contextRef="#ctx0" brushRef="#br0" timeOffset="613.6704">2737 8184 385 0,'-7'16'119'15,"4"-1"-31"-15,2 0-33 16,1-2 85-16,3-1-1 0,10-8-53 16,4-3-29-16,9-9-44 15,2-8-12-15,8-12-12 16,2-6-4-16,4-9 1 16,-2-3 3-16,-2-4 1 15,-3 2 6-15,-8 5 8 16,-3 5 1-16,-5 8-2 15,-4 6 0-15,-4 6-3 16,-1 3-6-16,-1 2-38 16,1-1-27-16,5-5 58 15,3-6-10-15,5-8-7 16</inkml:trace>
  <inkml:trace contextRef="#ctx0" brushRef="#br0" timeOffset="1564.3359">3710 7030 288 0,'-2'-10'110'0,"1"-3"-14"16,0 0-29-16,-3 0 85 0,0-2-3 15,-3 1-31-15,-1 0-18 16,-4 1-26-16,-1 2-15 16,-4 4-23-16,-4 0-9 15,-4 5-13-15,-3 0 1 16,-6 4-3-16,-4 3-6 16,-8 6-6-16,-3 1-1 15,-2 3 1-15,3 3 1 0,1 0 1 16,3-1-2-16,8 0 1 15,6-4 0-15,12-3-1 16,6-2 1-16,12-8 1 16,0 0 1-16,19-1-2 15,1-5 3-15,12-3-3 16,3-1 4-16,9-2 4 16,2 0 2-16,4-1 1 15,1 2 4-15,-1 1 6 16,0 0 2-16,-4 3 4 15,0 2 1-15,-3 0 0 16,-1 0-1-16,-2 2-1 16,-2 2-2-16,-4-1-3 15,-3 0-1-15,-4 2-2 16,-6 0 2-16,-6 2-1 0,-5-1 0 16,-3 2 0-16,-5 2-2 15,-4 2 0-15,-4 1-1 16,-4 4-2-16,-3 3-1 15,-4 6-5-15,-2 6-1 16,-5 10-1-16,-1 6-1 16,-3 12-2-16,0 6-1 15,0 12 0-15,-1 6-1 0,3 4-2 16,2-2 0-16,5-9-3 16,1-4-5-16,4-12-56 15,3-8-61-15,5-17 105 16,0-8-15-16,5-17-14 15</inkml:trace>
  <inkml:trace contextRef="#ctx0" brushRef="#br0" timeOffset="3113.9968">4003 5958 752 0,'-7'-5'84'16,"4"2"-56"-16,3 3-10 15,0 0 37-15,0 0-7 16,0 0-8-16,-7 29-3 15,8 1-2-15,2 23-7 16,1 9 0-16,0 20-1 16,2 10-4-16,1 18-3 15,1 3-9-15,0-6-5 16,0-9 1-16,0-22 17 16,-1-10 4-16,-2-25 1 15,-3-14-2-15,-2-31-17 16,-3-13-3-16,-5-19-12 15,-4-8-8-15,-4-8-18 16,-2-4-7-16,-5-3 0 16,-2 0 5-16,-2 2 14 15,0 0 7-15,2 4 12 0,2 1 3 16,3 3 4-16,5-1 3 16,8 1 0-16,6 0-2 15,11 2 1-15,8 2 1 16,14 2 4-16,6 3 4 15,11 4 6-15,4 4 4 16,8 7 6-16,0 3 4 16,0 8-2-16,-1 2-1 0,-11 12-5 15,-3 5-6-15,-12 10-8 16,-8 5-5-16,-14 9-6 16,-7 6-5-16,-10 9 0 15,-5 0 0-15,-2 1-1 16,1-2 1-16,4-3-1 15,5-2-3-15,5-7 1 16,6-2 0-16,5-5 0 16,2 0 2-16,-1 0 0 15,-4 2 0-15,-6 2 2 16,-6 2 3-16,-12 4 0 16,-7 0 5-16,-14 1 1 15,-3-2 0-15,-4-1 1 16,-1-5 0-16,3-4-2 15,3-4-1-15,9-9-8 16,5-2-19-16,10-8-38 0,12 0-36 16,0 0 74-16,-2-18-14 15,13 2-13-15</inkml:trace>
  <inkml:trace contextRef="#ctx0" brushRef="#br0" timeOffset="3580.069">4922 6184 1510 0,'0'0'70'0,"0"0"-81"15,-14 18 2-15,1 4 0 16,0 6-8-16,-6 9-1 15,-2 3 3-15,-3 4 12 16,0 0 4-16,4-4 2 16,4-4 0-16,9-7 2 15,5-7 1-15,8-10 2 16,6-7-2-16,8-10-8 16,3-7-6-16,6-9-11 15,-1-6-2-15,3-5-3 0,-2-1 1 16,1 0 4-16,-3 3 5 15,0 9 18-15,-2 4 12 16,-3 12 14-16,-1 3 3 16,-4 11 2-16,0 6-1 15,-4 6-5-15,-1 1-4 16,-7 4-8-16,-1-1-5 16,-5-1-5-16,-6 0-1 15,-7-3-16-15,-3-2-13 0,-7-5-48 16,-2-4-34-16,-2-7-90 15,4-5 153-15,8-11-34 16,6-5-27-16</inkml:trace>
  <inkml:trace contextRef="#ctx0" brushRef="#br0" timeOffset="4012.5545">5400 6223 1226 0,'10'27'100'0,"1"4"-77"16,-2 0-11-16,-3-6 57 16,2 2-32-16,-3-4-22 15,-3-5-4-15,0-7 0 0,-2-11-2 16,0 0-11-16,7-16-8 16,0-7-31-16,1-5-20 15,5-7-21-15,1-3-8 16,4-1-3-16,2-1 0 15,1 2 10-15,1 1 11 16,-2 7 33-16,2 2 21 16,-2 7 29-16,-2 4 17 0,-4 7 23 15,-2 3 11-15,-7 7 14 16,-2 3 7-16,-6 10 7 16,-1 4 2-16,-5 9-1 15,0 2-7-15,4 9-16 16,2 0-8-16,9 2-13 15,8-1-9-15,14-5-11 16,5-6-4-16,15-11-13 16,3-7-10-16,6-13-28 15,-1-6-28-15,-7-10-107 16,-9-3 140-16,-20-2-24 16,-14 0-18-16</inkml:trace>
  <inkml:trace contextRef="#ctx0" brushRef="#br0" timeOffset="5080.1675">486 10297 1269 0,'0'23'77'0,"4"-3"-71"0,7-6-3 16,0-4 15-16,5-5-7 15,10-11-7-15,1-8 0 16,5-12 9-16,0-6 2 16,-1-11 5-16,-2-3 3 15,-5-5 1-15,-2-1 0 0,-8 4 1 16,-6 3 0-16,-9 8-7 15,-9 5-4-15,-9 12-9 16,-7 7-4-16,-7 17-2 16,-4 10-4-16,-7 17-1 15,-2 8 1-15,0 15 0 16,1 7 4-16,6 8 1 16,4 1 0-16,11-5 0 15,6-2 1-15,13-14-1 16,7-5-1-16,14-18-2 15,6-9 2-15,10-19 1 16,1-8 1-16,7-15 1 16,3-8 1-16,3-9-1 15,1-2 2-15,4-2 1 16,0 1 0-16,1 8 8 16,0 4 4-16,-3 12 5 15,-2 8-1-15,-4 13 4 0,-3 7-2 16,-6 11 1-16,-4 4-4 15,-5 5-10-15,-1 1-4 16,-4-3-8-16,-3-1-8 16,-2-10-13-16,-2-6-9 15,-2-16-16-15,1-9-10 16,0-17-16-16,-1-6 2 0,3-13 5 16,-1-4 7-16,-1 1 13 15,2 2 11-15,-2 11 26 16,-3 6 21-16,-3 19 37 15,-6 18 6-15,-3-1 5 16,-6 20 2-16,-8 16-1 16,-4 5 1-16,-7 12-7 15,-3 6-10-15,-5 5-20 16,0-2-5-16,3-2-11 16,2-5-13-16,7-9-35 15,3-8-21-15,12-13-38 16,4-7-18-16,10-13-50 15,5-6-38-15,9-12 123 16,3-8-32-16,7-10 7 16</inkml:trace>
  <inkml:trace contextRef="#ctx0" brushRef="#br0" timeOffset="5313.4315">1448 9916 712 0,'30'-54'138'15,"-4"10"-61"-15,-1 10-13 16,-2 3 140-16,-3 7-24 15,-5 14-33-15,-3 5-17 16,-4 15-30-16,-2 10-12 0,-6 22-4 16,-1 7-20-16,-6 19-36 15,-1 7-14-15,-3 14-44 16,-2 3-18-16,0-3-36 16,-1-5-28-16,2-19-72 15,-1-11-52-15,3-24 158 16,0-13-46-16,0-24-3 15</inkml:trace>
  <inkml:trace contextRef="#ctx0" brushRef="#br0" timeOffset="6147.0302">1388 10369 760 0,'10'14'132'0,"5"-4"-43"15,5-5-28-15,3-6 124 16,4-6-38-16,8-13-56 0,0-5-19 15,7-13-22-15,0-7-7 16,3-8-20-16,-3-5-9 16,-2-2-8-16,-4 2 0 15,-8 9 1-15,-5 4 1 16,-11 13 1-16,-5 9-1 16,-10 18-1-16,-6 11 1 15,-9 20-3-15,-1 8-1 16,-2 8-2-16,0 3-2 0,4 3-3 15,2-2 0-15,7-9 3 16,6-9 1-16,7-15 1 16,9-8-1-16,12-17-1 15,6-7 0-15,7-14 1 16,2-2-1-16,4-5 0 16,2 2 1-16,-5 6 2 15,-1 4 4-15,-8 13 3 16,-2 7 1-16,-5 16 1 15,-3 6-1-15,-4 9 1 16,0 3-1-16,-2 1-2 16,0-1-1-16,2-7-1 15,-1-3-2-15,7-16-2 16,3-10-4-16,7-25-23 16,5-10-15-16,7-19-24 15,4-10-3-15,1-12-2 0,2-4 3 16,-4-3 7-16,-2 4 9 15,-6 15 26-15,-7 8 17 16,-8 16 37-16,-5 11 7 16,-6 17 9-16,-3 9 3 15,-8 14-1-15,-1 8 0 16,-3 13 0-16,-1 4-5 16,-3 10-9-16,-2 2-6 0,-2 2-8 15,0 2-2-15,-1-4-8 16,-1 0-3-16,-3-9-8 15,2-5-3-15,-2-5-24 16,0-6-15-16,-2-3-45 16,-1-2-27-16,-1-3-34 15,-2-1-6-15,0 2 0 16,-3-1 7-16,-1 3 31 16,0 2 26-16,-1 4 77 15,1 1 42-15,2 2 68 16,0 1 20-16,7 0 23 15,4-1 4-15,11-4-6 16,10-4-10-16,21-9-32 16,14-8-18-16,23-15-31 15,12-11-16-15,20-18-56 16,10-12-42-16,10-18-151 0,4-13 188 16,-11-16-30-16,-10-4-24 15</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26:34.176"/>
    </inkml:context>
    <inkml:brush xml:id="br0">
      <inkml:brushProperty name="width" value="0.05292" units="cm"/>
      <inkml:brushProperty name="height" value="0.05292" units="cm"/>
      <inkml:brushProperty name="color" value="#FF0000"/>
    </inkml:brush>
  </inkml:definitions>
  <inkml:trace contextRef="#ctx0" brushRef="#br0">1435 5889 1097 0,'0'0'5'0,"0"0"-5"0,0 0-2 0,4 6 2 16,0 13 5-16,-1 12-1 16,-3 15 3-16,0 17 6 15,0 13 9-15,0 29 13 16,-1 15 6-16,1 32 9 16,0 17 3-16,0 31 2 15,2 10-2-15,4 18-7 16,0 7-4-16,4 7-4 15,2-2 1-15,0-5-5 0,2-8-4 16,0-22-2-16,-3-11 1 16,0-33-2-16,-2-15 0 15,-5-37-5-15,-2-17-4 16,-2-33-17-16,-2-14-21 16,-5-29-82-16,-1-16-74 15,-4-28 147-15,-1-14-30 0,-3-25-25 16</inkml:trace>
  <inkml:trace contextRef="#ctx0" brushRef="#br0" timeOffset="864.6144">1686 5923 70 0,'7'-136'52'15,"-31"131"37"1,-6-3 17-16,-4-3-38 15,-2 3-25-15,1 1 62 16,-3 1 1-16,-6 4-25 16,-1 4-14-16,-4 13-19 15,0 8-2-15,-6 16 3 16,-4 10 0-16,-2 25 0 16,-5 9-4-16,1 15-2 15,3 1-4-15,3 1-8 16,5-4-2-16,13-14-7 15,5-12 1-15,13-28-1 16,8-15 4-16,13-27-3 16,5-10 0-16,11-20-1 15,3-9-2-15,7-12-9 16,3-4-6-16,3-9-4 0,3 1-1 16,2 0-1-16,3 0 1 15,2 3 3-15,3 0-1 16,2 3 0-16,4 0 2 15,4 5 6-15,2 2 4 16,-1 5 13-16,-1 2 1 16,-4 8 6-16,1 4 2 0,-7 12 2 15,-4 4 0-15,-6 14-2 16,-3 4-4-16,-4 13-10 16,-3 6-6-16,-5 7-5 15,-1 3-2-15,-2 3-2 16,0 2-1-16,-2-4-3 15,2 1-1-15,0-7-1 16,1-3 2-16,1-4 1 16,1-3-3-16,-1-3-6 15,-1 0-16-15,-2-1-80 16,-1-1-61-16,-5 3 134 16,-4 3-25-16,-4-1-21 15</inkml:trace>
  <inkml:trace contextRef="#ctx0" brushRef="#br0" timeOffset="2164.3131">708 6718 383 0,'7'-13'22'16,"2"3"-17"-16,-1 0-5 15,-2 2 9-15,3 0-6 16,-1 4 14-16,2-1 7 16,-2 3 22-16,2 0 7 0,3 0 9 15,4 0 12-15,8 0 14 16,4-3 5-16,14-3-3 15,7-1-5-15,12-3-7 16,7 1-2-16,9-1-7 16,3 1 0-16,1 0-10 15,1 3-3-15,-10 5-7 16,-5 1-1-16,-12 2-5 16,-8 1-2-16,-13 0 0 15,-6 1 1-15,-11 0 4 16,-4 0-4-16,-14-2-4 15,1 0-3-15,-1 0-6 16,0 0-2-16,0 0-8 16,0-2-6-16,-1 1-12 15,0 0-1-15,0 0-1 16,-1 0-2-16,-1 0 0 16,-33-21 1-16,36 22-3 0,0 0 3 15,-1 0-2-15,0 0 2 16,0 0 0-16,0 0 0 15,0 0-2-15,0 0 1 16,1 0-1-16,0 0 0 16,0 0 1-16,0 0 1 15,1-1 0-15,0-1 1 0,0 1 1 16,1 0 0-16,35-21 3 16,-36 22 0-16,1-1-2 15,-1 0 0-15,1-1 0 16,36-34-1-16,-38 36 1 15,1-1 0-15,0 0-1 16,1-2 0-16,24-37 0 16,-26 39 3-16,5-28-1 15,-5 9 0-15,-4-8-1 16,0-7-1-16,-5-4-6 16,0-4-5-16,-3-2 0 15,-2 0-3-15,0 3 2 16,-2 1-1-16,1 8-1 15,0 3 3-15,0 4 7 16,0 4 1-16,1 4 2 16,0 1 1-16,3-1-1 0,-1 2 0 15,3 0 1-15,0 0 0 16,3 0 0-16,0 0 0 16,4 0 0-16,-2 1 0 15,2 0 1-15,0 1-1 16,-1 2 0-16,0 2-1 15,-2 2-3-15,0 2 1 16,-3 0-3-16,-1 4 2 0,0 1-3 16,-1 1 3-16,-2 0-3 15,2 2 0-15,0 3-1 16,0-1-1-16,6 7-2 16,-1 0-1-16,7 9-1 15,4 3-4-15,10 10-18 16,6 7-17-16,14 16-68 15,9 13-86-15,22 20 165 16,9 4-32-16,7-2-21 16</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30:08.469"/>
    </inkml:context>
    <inkml:brush xml:id="br0">
      <inkml:brushProperty name="width" value="0.05292" units="cm"/>
      <inkml:brushProperty name="height" value="0.05292" units="cm"/>
      <inkml:brushProperty name="color" value="#FF0000"/>
    </inkml:brush>
  </inkml:definitions>
  <inkml:trace contextRef="#ctx0" brushRef="#br0">20347 2452 1393 0,'4'26'21'0,"-1"-3"-4"16,4 19 13-16,0 0 0 15,1-2-4-15,-2-2-5 0,1-8-6 16,0-5-3-16,-2-8-4 16,1-5-5-16,0-7-15 15,-1-3-15-15,-2-6-35 16,2-2-19-16,-4-3-59 15,0-3-27-15,-2 2 109 16,-1-1-34-16,-4 6-11 16</inkml:trace>
  <inkml:trace contextRef="#ctx0" brushRef="#br0" timeOffset="180.7347">20342 3002 784 0,'5'50'120'0,"6"-1"-31"16,0 1-17-16,3-8-27 16,1-1-14-16,1-11-13 0,0-3-13 15,-1-8-46-15,-2-5-35 16,-4-5 63-16,-2-4-12 16,-7-5-11-16</inkml:trace>
  <inkml:trace contextRef="#ctx0" brushRef="#br0" timeOffset="374.028">20283 3712 1357 0,'6'30'29'16,"-4"7"-97"-16,-2-1-47 15,-5-4 99-15,-1 0-32 16,-2-3-22-16</inkml:trace>
  <inkml:trace contextRef="#ctx0" brushRef="#br0" timeOffset="583.4147">19928 4447 1021 0,'7'41'64'0,"2"-1"-82"16,-3-1-37-16,-3-6 9 15,-1-3 29-15,1-2-19 16,-5-11-12-16</inkml:trace>
  <inkml:trace contextRef="#ctx0" brushRef="#br0" timeOffset="807.3478">20063 4662 632 0,'2'41'75'0,"2"6"-44"16,0 2-13-16,1-4 47 15,-1-1-2-15,2-3-40 16,-3-5-11-16,3-7-7 16,-1-7-1-16,-1-10-12 15,3-5-20-15,-1-7-49 16,3-4 67-16,0 0-11 16,4-1-9-16</inkml:trace>
  <inkml:trace contextRef="#ctx0" brushRef="#br0" timeOffset="956.3927">20181 5312 492 0,'-2'60'53'15,"-1"-3"-32"-15,1-5-8 16,0-4 30-16,1-4-14 16,0-7-76-16,1-7-29 0,0-9 62 15,3-9-13-15,3-9-11 16</inkml:trace>
  <inkml:trace contextRef="#ctx0" brushRef="#br0" timeOffset="1270.5588">20350 6654 695 0,'-4'58'43'0,"1"3"-33"0,-2-7 2 15</inkml:trace>
  <inkml:trace contextRef="#ctx0" brushRef="#br0" timeOffset="1533.3672">20496 7391 1393 0,'13'48'94'0,"-2"3"-103"16,-2-6-37-16,1-5-31 16,0-4-83-16,-1-5 131 15,2-16-25-15,-1-9-24 16</inkml:trace>
  <inkml:trace contextRef="#ctx0" brushRef="#br0" timeOffset="1744.1804">20768 7664 514 0,'5'58'192'0,"0"-2"-44"15,0-1-54-15,0-2 124 16,0-4 1-16,0-4-63 16,0-3-37-16,-1-8-65 15,-1-4-26-15,-2-8-39 16,-1-6-34-16,0-16-143 15,0 0 165-15,-15-25-23 16,7-7-17-16</inkml:trace>
  <inkml:trace contextRef="#ctx0" brushRef="#br0" timeOffset="3144.7588">15538 5038 545 0,'-12'-2'58'0,"3"2"-44"0,1 1-10 0,-2 0 56 16,4 0-66-16,0 1 3 0,0 1-4 0,1 0 6 0,1-2-2 16,-1 2 1-16,2 0 5 0,-2-2 21 0,2 0 10 15,-2 1-1-15,3-2 23 0,2 0 16 0,0 0 0 16,0 0 3-16,0 0 13 0,0 0-27 0,0 0-2 0,0 0 1 16,10-5-29-16,1 3-5 0,2-1-7 0,6 1-1 15,2 0-5-15,5-1-3 0,5 2-1 0,6 1 1 16,6 0-3-16,5 0 4 0,6 4-1 0,7-1-2 15,9 2 3-15,7 1-3 0,4 1 0 0,7 1 1 16,7 1-6-16,7 1 0 0,3 1-1 0,4 1 1 16,3 0-2-16,1 0 1 0,2 1-1 0,0-1 2 0,0-1 0 15,1 0 18-15,-2-2 2 0,-1-1-2 0,-6-1 18 16,0-3 3-16,-5 1 3 0,-5-3 6 0,-5 1-1 16,-6-2-8-16,-5-1-2 0,-7 0 1 0,-4-1-10 0,-7-3-10 15,-3 1-3-15,-9-2-1 0,-5 1-11 0,-5-3-2 16,-4 1 0-16,-10-1-2 0,-3-1 0 0,-4-1-3 15,-5-2-3-15,-6 0 1 0,-5-3-3 0,-4-3-3 16,-4-1 1-16,-6-2-2 0,-4-1-1 0,-4-2 1 16,-4 0 5-16,-5-2-5 0,-3 0 4 0,-2 1-4 15,-3 0-1-15,-2 2 0 0,-1-1-4 0,-2 2-7 16,0 1-3-16,-1 2 4 0,3 2-8 0,4 2 3 16,1 2-1-16,3 1-4 0,4 3 6 0,3 0-8 0,3 3 1 15,6 2 2-15,3 0-7 0,2 2 8 0,4 1 1 16,5 3 0-16,1 1 10 0,7 3 16 0,6 1 3 15,5 4 1-15,6 0 19 0,4 3 6 0,6 4-3 0,7 2 4 16,1 2 2-16,4 2 2 0,5 3 0 0,-2 2 1 16,0 1-1-16,-2 1 3 0,0 0 1 0,-3 4 0 15,-3 2 1-15,-4 2-10 0,-3 1-1 0,-4 1 1 16,-3 2-12-16,-4 1-2 0,-4 0-3 0,-5-1 0 16,-3-3-3-16,-5-2 1 0,-2-5 0 0,-5-3 0 15,-1-4 0-15,-4-4 2 0,-4-2 1 0,-6-5-2 16,-1-1 1-16,-7-3-4 0,-3-4-1 0,-6-2 1 15,-4-2-6-15,-4-2-8 0,-7-2-4 0,-4-5-1 0,-2 0-11 16,-1-3-19-16,-3-2-16 0,-2-1-10 0,3-3-25 16,1-2-187-16,0 1 234 0,-1-3-84 0,2 1 132 0</inkml:trace>
  <inkml:trace contextRef="#ctx0" brushRef="#br0" timeOffset="3994.3169">13922 4156 1349 0,'5'-16'74'0,"2"4"-71"0,2 4-28 0,-1-1 7 16,1 3-8-16,1 4-9 0,-1 2 6 0,-2 4 0 15,-1 1 5-15,-4 3 7 0,-1 0 11 0,-2 4 1 16,-5 1-2-16,-2 2 13 0,-2 3 6 0,-2 2 2 0,-3 5 2 16,0 4 3-16,0 5 1 0,-3 4 3 0,-1 6 1 15,0 4 2-15,-2 2-1 0,-1 4-3 0,-1 4 0 16,0 4-1-16,-2 2-6 0,0 3-3 0,0 0-1 16,1-1-8-16,-2 0 2 0,1-3-1 0,2-6 1 15,0-9 0-15,4-7 8 0,2-8 0 0,4-10 1 16,2-4 6-16,3-8 1 0,3-5 1 0,1-6 0 0,0-1 0 15,1-6-8-15,-1-3-1 0,1-7 0 0,1-1-10 16,0-7-3-16,2-4-3 0,2-6-1 0,1-4-5 16,3-4-3-16,0-5 0 0,2-5 2 0,2-2-3 0,0-3 7 15,2 1-1-15,3-3-2 0,-1 2 8 0,1 1 0 16,1 2 1-16,0 2 0 0,-1 2 0 0,0 3 0 16,2 0 2-16,-3 6-2 0,3 3 1 0,-2 3-1 15,1 5 1-15,1 3-1 0,1 3 0 0,1 0-2 16,-2 5 0-16,1 1 2 0,2 1-2 0,-1 2 2 15,1 3 2-15,0 4-1 0,-1 2 5 0,2 2 4 0,-1 5 1 16,0 3-1-16,2 3 6 0,-1 5-3 0,1 4 1 16,1 3 2-16,-2 4-3 0,-2 2-3 0,1 5-1 15,-2 6-1-15,0 5-2 0,-2 6-1 0,-2 5-3 16,-2 4 1-16,-1 5-2 0,-1 2 0 0,-2 4 0 0,-3 1 0 16,-2-2 0-16,-1-2 1 0,1-1 1 0,-3-8-1 15,1-3 2-15,1-7-1 0,-1-6 0 0,1-9 1 16,0-5-2-16,0-4-12 0,0-6-15 0,0-5-8 15,-2-2-20-15,1-3-85 0,-1-4-34 0,0 0-5 16,0 0-102-16,-8-7 3 0,2-1-54 0</inkml:trace>
  <inkml:trace contextRef="#ctx0" brushRef="#br0" timeOffset="4677.3052">13824 4940 258 0,'-22'7'198'0,"2"-2"-34"0,1 0 0 0,0 2-16 16,4-2-50-16,1 1-1 0,3-1-28 0,3 0-19 15,4 1 0-15,4-3 3 0,1 1-21 0,4-3 6 16,4 0-2-16,3-2 0 0,3-3 6 0,4-3-1 16,3 1-2-16,2-6 0 0,3-2-2 0,1-2-9 15,3-2-2-15,3-3-1 0,1-1-9 0,1-1-4 16,2-1-2-16,-2 1-1 0,2-2-5 0,0 1 0 0,0 1-1 16,-1 0-1-16,-1 1-1 0,-1 0 0 15,-3 0 1-15,5 0-1 0,-4 2 0 0,2-1-1 0,-3 0 0 16,-1 0 1-16,0 1-1 0,-1-1 0 0,-1 0 0 15,-1 3 0-15,-2-3-1 0,-2 3 1 0,-2 0 0 0,0 2 0 16,-3 1 0-16,-2 1 1 0,-2 2 0 0,-2 0 3 16,-3 2-1-16,-1 0 4 0,-1 2-1 0,-4 3 0 15,-2-1 3-15,-1 2-2 0,-1 2 0 0,-3 0 0 16,-3 2-3-16,-1 1-3 0,-3 4-1 0,-4 3 1 16,-2 1-3-16,-3 5-1 0,-1 3 1 0,-1 5-1 15,-2 1 1-15,-1 2 1 0,-1 4-1 0,2 1 0 0,1 2-1 16,2 2 1-16,1 0-2 0,2 1 2 15,2 3-1-15,2 1 1 0,3 2-1 0,3 1 1 0,1 0 1 16,3-1 1-16,2 1-1 0,1-4 1 0,3-2 0 16,4-4 0-16,0-4 1 0,4-5 0 0,3-4 1 0,1-3 1 15,4-4 1-15,1-6-1 0,3-3 2 0,4-3-2 16,1-6 0-16,2-4 0 0,3-5-3 0,0-5-6 16,4-4-3-16,0-6-1 0,1-6-6 0,1-5-1 15,2-4 2-15,-2-5-2 0,-1 0 2 0,-1-3 7 16,-1-3 2-16,-3 0 1 0,-2 0 7 0,-3 2 5 15,-4 2-2-15,-2 3 2 0,-3 0 2 0,-3 6-4 16,-3 2 2-16,-2 5-1 0,-2 4-2 0,-2 3 1 0,-1 4 1 16,-3 3 0-16,1 1 2 0,-1 2 5 0,-2 3 1 15,-1 1-1-15,0 2 5 0,0 1-2 0,0 4-1 16,-1 3 1-16,0 0-3 0,1 5-5 0,0 0 0 0,0 0 1 16,-9 7-4-16,4 2 2 0,1 5-1 0,-2 3-1 15,-1 5 5-15,0 1-4 0,-1 7 0 0,-3 5-1 16,2 2-2-16,0 5-2 0,-1 2 0 0,0 5-1 15,0 0-1-15,-3 2 0 0,1 0-1 0,1-1 2 16,0-1 0-16,-2-4-18 0,2-3-7 0,1-5 3 16,1-6-21-16,2-5-1 0,1-7 0 0,3-7-9 0,0-5 2 15,0-6-13-15,0-3-5 0,0-8-1 16,0-1-15-16,-3-2-53 0,2-4-20 0,-3 0 2 0,0-2-58 16,-2 3 2-16,-2-2-28 0</inkml:trace>
  <inkml:trace contextRef="#ctx0" brushRef="#br0" timeOffset="5195.7344">14867 4617 911 0,'11'-2'80'0,"4"0"-5"0,2-2 1 0,2 1-7 15,3-1-2-15,5 0-4 0,2-1-5 0,1 0 3 16,1 1-4-16,0-2-1 0,-1 1 0 0,-2 1-11 0,-1-1-1 16,-5 3 0-16,-2 1-12 0,-2 1-11 0,-2 0-2 15,-4 2-2-15,1 3-10 0,-4 0-4 0,-1 3-2 16,-1 2 1-16,-2-1-4 0,-2 4 0 0,1 2-1 15,-2 0 0-15,0 2 1 0,1 1 1 0,-1 1-1 16,0-1 0-16,2 1 1 0,-1-2 1 0,3-1-1 0,1-2 0 16,0-3 1-16,3-2-2 0,1-4 1 0,0-2 1 15,3-2-2-15,0-2-1 0,0-3-2 0,2-3-1 16,0-1-3-16,-1 0-10 0,0-2-2 0,-1-3 1 16,-2 2-11-16,0-3 4 0,-2 0 1 0,2 0-1 15,-5-1 7-15,-1-1 11 0,-3 0 0 0,-2 0 2 16,-1-1 9-16,0 2 0 0,-1-1 2 0,-4 1 0 15,4 3-2-15,0 0-2 0,1 2 1 0,1 2-1 0,3 2-1 16,-1 2 1-16,3 1-1 0,1 3 0 0,1 1 2 16,0 3 2-16,3-1 1 0,0 4-1 0,3 1 3 0,1 2-2 15,1 3 0-15,0 3-1 0,2 2-1 0,0 1-1 16,0 4 0-16,-1 4-1 0,0-1 1 0,-1 5-1 16,-2 2 0-16,-1-1 1 0,0 1-1 0,-3 1 1 15,-1-1 1-15,-4 0 0 0,0-4 2 0,-2-3 2 16,0-3 8-16,-3-6 0 0,0-2 6 0,-3-6 23 15,1-2-4-15,0-4-1 0,-2-3 20 0,1-3-8 16,-3-5-4-16,-1-2 4 0,0-5-17 0,-2-4-12 0,1-2-2 16,-1-7 1-16,1-2-15 0,1-4-1 0,1 0-3 15,4-3 0-15,2 0-1 0,3-2-7 0,5 1 0 16,4 0 0-16,3 0-7 0,5 1 1 0,5 0-1 16,6-1-3-16,3 0 1 0,3-1-33 0,6-1-16 0,4 1-11 15,5-1-42-15,3 2 3 0,2-1-39 0</inkml:trace>
  <inkml:trace contextRef="#ctx0" brushRef="#br0" timeOffset="6878.7335">22617 2276 795 0,'7'2'-8'0,"-1"0"4"0,0 2-4 0,-2-1 17 16,0-2 10-16,-4-1 2 0,0 0 23 0,0 0 32 15,0 0 1-15,-5-8 1 0,1 4 31 0,-3-3-22 16,-1 0-2-16,-3 1 4 0,0-1-28 0,-3 3-18 16,-2-2-6-16,-4 2-3 0,-2-1-18 0,-4 2-5 15,-5 3-3-15,-3 0-3 0,-3 1-3 0,-2 3-2 0,-1 3-1 16,-1 0 0-16,-2 3-2 0,1 3 0 0,1 1 0 16,0 1 0-16,2 2 1 0,1 1-1 0,2 2 0 15,2 1 0-15,3 1 0 0,4 1 0 0,3 0-1 16,5 0 1-16,4 0-1 0,5-1 1 0,5-1 1 15,5-2 0-15,6 0 0 0,4-2 1 0,4-1-1 16,4-1 2-16,4 1 0 0,-1-1 0 0,7 0-1 0,1 1 0 16,0 0 1-16,1 1 0 0,0-1-1 0,-3 1 0 15,0 0 0-15,-3 2 1 0,-4-1 1 0,-4 2-1 16,-3-1 1-16,-4 3 3 0,-5 0-1 0,-1 0 0 16,-3 1 2-16,-5 1-1 0,-3 2 1 0,-4-1 0 15,-1 0-1-15,-4 0-1 0,-1 0 1 0,-2-3 0 0,0-1-2 16,-1-2 2-16,0-3-1 0,4-3 1 0,-2-3 0 15,4-1 0-15,0-4 1 0,3-1 0 0,0-1-1 0,2-3 0 16,-1 0-1-16,1-1 0 0,2-1-1 0,1-2-2 16,1-1-6-16,3-4-3 0,-1 0-6 0,4-2-18 15,0-2-2-15,4-1 1 0,1-2-21 0,3-1 3 16,0-2-1-16,2-3-2 0,0 2 4 0,2-2 2 16,3 0 2-16,1-1 2 0,1 1 4 0,1-1 11 15,0 1 2-15,3 1 0 0,1 2 14 0,0 0 4 16,1 2 4-16,-3 1-1 0,2 0 7 0,-1 3 1 15,0 0 2-15,-2 3 1 0,0 1 2 0,-1 2 7 16,1 1 0-16,-2 2 0 0,0 2 8 0,0 2 0 0,-1 1 3 16,1 3 1-16,-1 2 0 0,-2 2 4 0,0 1-1 15,-4 1-1-15,2 2 3 0,-2-2-8 0,0 2 1 16,-3 1-2-16,-1 0-7 0,2 1-3 0,-1-1-1 0,0-1 0 16,-2 0-4-16,2-1 0 0,-2 0-1 0,1-3 1 15,1 0-1-15,0-2-1 0,0-2 1 0,-1 0 0 16,2-3 0-16,-3-1-2 0,4-2 0 0,-1-2 0 15,1 0-1-15,0-3-2 0,0 0 0 0,3-1-1 16,-2 0-2-16,1 1-2 0,-1 0 1 0,-1 1-2 16,0 0-1-16,-1 4-2 0,-1 1 0 0,0 1-2 0,-1 3 0 15,0 3-3-15,-2 3-1 0,0 4 1 0,-2 2-3 16,-1 3 4-16,0 3 1 0,-1 3-2 0,-2 2 5 16,-1 1 3-16,-3 1 2 0,0 0 0 0,-2-1 4 0,0-1 0 15,-1-3 1-15,-2-1 2 0,2-3 0 0,0-1 2 16,0-5 1-16,0-1 0 0,0-3 1 0,4-2 4 15,-1-2 0-15,0-4-1 0,3-1 3 0,-1 0-1 16,2-6-1-16,1-1 1 0,1-2-4 0,2-4-1 16,3-2 0-16,3-3 0 0,2-4-2 0,3-1-3 15,3-5 1-15,4-2-1 0,-1-2-2 0,3 0-1 16,2-2-1-16,3 2 0 0,-1 1-1 0,1 1 2 0,1 3 0 16,-1 3-1-16,-1 2 2 0,-1 3 0 0,-1 1 0 15,-1 3 0-15,0 3 0 0,-2-1 0 0,-1 3-1 16,-3 1 0-16,2 3-1 0,-1 1 0 0,-3-1 0 15,-3 4 0-15,2 1-1 0,1 1 1 0,-3 1-1 0,0 2 2 16,0 1-1-16,0 0 1 0,-1 3-1 0,2 1 2 16,-2 2 0-16,2 0 1 0,-2 0 0 0,2 4 0 15,0 0 2-15,2 3-1 0,-1 2-1 0,-2 0 3 16,1 3-3-16,0 1 1 0,-2 2-1 0,1 0 1 16,-3 0-1-16,0 1 1 0,-2-1 1 0,-1-2-2 15,-3-1 2-15,2-2 0 0,-5-3 0 0,-1-3 3 16,-3-2 0-16,1-4 8 0,-3-2 1 0,-1-2-4 0,-2-4 10 15,-1-2-9-15,-1-2 2 0,-1-3 1 0,-1-3-10 16,0-3-4-16,-1-3-11 0,1-5-2 0,2-3-9 0,1-4-17 16,2-3 5-16,3-6 0 0,2-1-14 0,3-5 17 15,3 0 1-15,5-4 1 0,3 0 20 0,1-2 3 16,3-1 3-16,2 2 1 0,2-2 2 0,-2 4 2 16,2 1-1-16,-2 3 0 0,-1 6 0 0,-1 1-1 15,-1 4-1-15,-3 3 0 0,2 5-2 0,-1 0-2 16,0 5 2-16,-2 3 1 0,1 1-1 0,-1 5 5 15,2 1 2-15,0 4 1 0,-2 3 6 0,-1 2 6 0,-1 3 1 16,3 4 1-16,-3 2 5 0,0 3 0 0,0 2 0 16,-1 2 1-16,-2 3-2 0,1 0-3 0,0 3-2 15,0 3 1-15,-2 1-6 0,-1 3-4 0,-1 4-1 16,-1 2-1-16,-1 0-4 0,-1 2-2 0,-2 2 0 0,-2-2 0 16,-1-1-2-16,-1-3 0 0,0-3 0 0,-2-3 0 15,0-4 0-15,0-3-5 0,-1-4-4 0,1-4-2 16,1-5-5-16,1-2-20 0,1-5-5 0,-4-3-2 15,3-5-23-15,0-4-37 0,0-3-14 0,-1-1-1 16,4-2-42-16,-3-1 1 0,-2-1-24 0</inkml:trace>
  <inkml:trace contextRef="#ctx0" brushRef="#br0" timeOffset="7294.1957">23399 2605 153 0,'3'9'54'0,"1"0"36"0,3 1 7 15,2 2 2-15,3-2 1 0,0 0 5 0,6 0-5 16,-1-1-3-16,2-1 0 0,3-2-9 0,1-1-15 15,2-1-6-15,0-2 2 0,3-1-20 0,-1-1-9 16,3 0-3-16,-1-3 0 0,2-3-12 0,0 0-4 16,0-3 2-16,1 0-3 0,-1-4-4 0,-2-1-1 15,-1-2-1-15,-1 0 1 0,-2 0-3 0,-1-2-1 16,-4 0-2-16,-4 1-1 0,-1 0-2 0,-2 1-2 0,-4 1-1 16,-2 1 0-16,-4 1-3 0,1 4-2 0,-4 0-1 15,-2 1-1-15,-2 2-2 0,-3 1-1 0,-1 2 0 16,0 0-1-16,-3 2 0 0,0 0 1 0,0 2 1 15,-2 3-1-15,1 0 3 0,0 1 1 0,3 1 0 0,0-1-2 16,4 2 3-16,-1 1-1 0,2-1 0 0,4 1 1 16,2 1-2-16,1-1 1 0,1-3 0 0,4 2 0 15,1 0 2-15,4-1 1 0,2-1 0 0,1 0 1 16,1 0 2-16,3 1 1 0,0 1 1 0,-2 1-1 16,0 0 1-16,-1 1 0 0,-1 1-1 0,-2 2 0 15,-1-1-1-15,-3 2-2 0,0 0 1 0,-2-2-1 16,-1 0-1-16,-2 0 1 0,-1 0-1 0,-1-1 1 0,1-1 0 15,-2-1 0-15,1-1 0 0,0 0 1 0,0-1-1 16,1 0 1-16,-2-1-1 0,1-1 0 0,1 0-1 0,-1 0 0 16,0-1 0-16,-1 0-1 0,0-1-2 0,1-1-11 15,0 0-10-15,1-1-3 0,-1-2-16 0,0-1-60 16,2-2-19-16,-1-1-12 0,-1-2-66 0,-1-1 2 16,-2 0-40-16</inkml:trace>
  <inkml:trace contextRef="#ctx0" brushRef="#br0" timeOffset="7729.6099">21131 3508 1037 0,'18'-11'85'0,"3"1"-33"0,8 4-1 0,2-1 3 16,10 0-54-16,8 1 0 0,10-1-4 0,10 1 4 15,10-1 2-15,11-1 0 0,11-1 6 0,11 1 5 16,9 0 1-16,12-1 0 0,6 1 6 0,9 2 4 16,7-1 4-16,3 2 0 0,2 1 7 0,3 0 11 15,-2 2-2-15,-3 1 1 0,-3 0 8 0,-6 1-12 16,-9 0-3-16,-7 2 2 0,-8 0-17 0,-12 1-10 16,-9 0-3-16,-14 0 0 0,-7 1-10 0,-13-2-4 0,-8-1-5 15,-16 1-6-15,-9-2-6 0,-10-2-43 0,-8-1-9 16,-16-2-4-16,-6-2-47 0,-11-1-52 0,-10 0-26 15,-13-2 39-15,-7 1 165 0,-13-2-129 0</inkml:trace>
  <inkml:trace contextRef="#ctx0" brushRef="#br0" timeOffset="9860.6437">14374 5359 489 0,'-7'1'17'0,"2"0"-6"0,0 1 0 0,0 2-1 15,1-1-7-15,0 2-1 0,2-1 0 0,1 0 13 0,0 0 8 16,1 0 2-16,0-2 17 0,2-1 26 0,1 0 0 16,2-1 1-16,2-1 24 0,2 0-21 0,3-2-1 15,4-1 2-15,1 0-26 0,5-2-11 0,3 0-5 16,5-1-3-16,2 0-13 0,2-1-5 0,3 0-2 0,1 1-1 15,4-2-6-15,-1 0 0 0,-1 0-1 0,2-1 0 16,-2 2 0-16,-1-1 1 0,0-1 1 0,-3 0-1 16,0 0 2-16,-4 0 2 0,0-1 2 0,-4 1 1 15,0 0 2-15,-1-1 3 0,-3 3-1 0,-3 0 0 16,-2 0 2-16,1 1-5 0,-4 0-1 0,-1 1 0 0,-2 2-6 16,-3 0 2-16,0 0-3 0,-3 0-1 0,0 2 1 15,0 0 1-15,-2-1 0 0,-2 2-1 0,1-1 0 16,-2 1-1-16,0 1 2 0,-2 0 0 0,0 0-1 0,0 0-1 15,0 0-1-15,0 0 0 0,1 0-1 0,0 0 0 16,-1 0 0-16,2 0 0 0,-1 0 0 0,-1 0 2 16,1 0 1-16,-1 0 0 0,0 1 2 0,0 0-1 15,0 0 0-15,0 0 0 0,0 0-2 0,0 1 1 16,0-1-1-16,0 0 0 0,0 0 0 0,0 0 0 16,0 0 0-16,0 0 0 0,0 1 0 0,-1-1 0 15,0 0 1-15,-1 0 1 0,1 1-1 0,1 1 2 16,0-1 1-16,-1 0 0 0,1 1 2 0,0-1 2 15,0 0 1-15,0 1-2 0,0-1 3 0,0 0-2 0,0 0-1 16,0 1 1-16,0-1-3 0,0 0-2 0,0 1-3 16,0-1 3-16,0 0-3 0,0 1 1 0,11 33-1 15,-8-31 0-15,2 1 1 0,0 2-1 0,1 1 2 0,2 3-2 16,0 2-1-16,2 3 1 0,0 2 0 0,1 4 0 16,1 3 1-16,-1 2 1 0,1 1-1 0,1 1 1 15,-3 3 0-15,0-2 1 0,0 0 0 0,-2 0-1 16,-1-1 1-16,1 1 0 0,-3-1 0 0,-1 0 1 15,-1-2-1-15,1-3 2 0,-1-2 0 0,-2-2 0 16,1-4 2-16,-1-2 1 0,0-2 1 0,0-5-1 16,-1-1 1-16,0-1 0 0,-1-2 0 0,1-4 0 0,0 0 0 15,0 0-2-15,0 0 0 0,0 0 1 0,0 0-2 16,-1 0-1-16,0 0-1 0,-1 0 1 0,1 0-2 0,0 0 1 16,0 0-1-16,0-1 0 0,0 0-1 0,-26-20 0 15,23 14 1-15,-1-1-1 0,0-1 0 0,0 0 0 16,-2-2-2-16,-1 1 1 0,0 0 0 0,-1 0-1 15,0 0-3-15,-2 2 1 0,2 1-1 0,-3 0-1 16,0 1 0-16,-1 1-1 0,-1 1 0 0,-1 1 0 16,0-1 1-16,-1 3-1 0,-3 1 1 0,-2-1-1 15,1 1 1-15,-3 1 0 0,-2 1-2 0,-3 1 1 16,-4 0-3-16,-2 1 1 0,-2 0-2 0,-3 1-3 0,-4 1-4 16,-4 2 1-16,0-1-5 0,-2 3-3 0,0 0 0 15,-2 2-1-15,-2 1-2 0,0-1 8 0,0 3 2 16,3 0-2-16,2 0 9 0,2 0-1 0,1 0 1 0,5 1-2 15,3 1-1-15,3-2-13 0,3-2 0 0,2 1 2 16,2-2-13-16,2-2 13 0,3 0 0 0,3-3-2 16,0-1 16-16,2 0 5 0,2-4 3 0,2-1 1 15,2-1 5-15,-1 0 0 0,2-1 1 0,2-1 0 16,0-2 0-16,1 0-2 0,0 0 0 0,-1-1-1 16,2-1-1-16,0-2-1 0,0 1 0 0,-1-2-1 15,1-1 0-15,0 0 1 0,2-1-1 0,0-2 1 0,-1 0 0 16,2-2 1-16,1-2 0 0,1 0-1 0,-2-3 2 15,3-1-2-15,-1 0 1 0,1 0-2 0,0-2 1 16,1 1-1-16,0 0 0 0,1 1 0 0,0 3 1 0,0-2-1 16,2 1 0-16,-1 2 0 0,-1 1 0 0,3 0 0 15,-2 0 0-15,2 1-1 0,-2-1 0 0,2 1 1 16,0 1 0-16,-1-1 0 0,1 1 0 0,-2 0 2 16,1 3 2-16,-1-2 0 0,1 4 3 0,-2-1 2 15,0 2 1-15,0 3 1 0,-1 0 4 0,0 0-2 16,-1 5 1-16,0 0 0 0,0 0 0 0,0 0 0 15,0-1-3-15,0 0 0 0,0 0-1 0,0 0-5 0,0 1 0 16,0 0 0-16,0 0-5 0,0 0 0 0,0 0 1 16,0 0-1-16,0 0 0 0,0 0 3 0,0 0 0 15,0 0 2-15,1 0 2 0,0 1 3 0,11 19-2 0,-9-12 1 16,1 2 1-16,-1 0-3 0,2 3 1 0,-1 1-2 16,0 1-4-16,0 0 0 0,0 1-1 0,-1-1 1 15,0 1-2-15,0 0 0 0,0-1-1 0,0-1-1 16,-1-1 0-16,0-3-21 0,1 1-15 0,-1-3-10 15,0-1-27-15,2-3-164 0,-2 0 202 0,2-4-75 16,-1-3 112-16</inkml:trace>
  <inkml:trace contextRef="#ctx0" brushRef="#br0" timeOffset="10319.8652">14299 5440 376 0,'3'-7'32'0,"-1"2"-45"0,-1 2-2 0,1 0-29 15,2 1 31-15,-3 3-36 0,1 2 49 0</inkml:trace>
  <inkml:trace contextRef="#ctx0" brushRef="#br0" timeOffset="10609.5432">14177 5397 310 0,'-9'-5'43'0,"0"0"-12"16,2 4 0-16,-1-1-9 0,0 0-10 0,2 2-1 16,-2 0-11-16,1 0 0 0,-1 2-1 0,2 0 1 15,-2-1-1-15,2 3 1 0,0-2 0 0,1 0 0 16,2 1 1-16,3-3 7 0,0 0 4 0,0 0 1 15,0 0 8-15,13 9 12 0,-4-7 3 0,3-2 4 16,2 1 12-16,3-1 12 0,1 0 0 0,1 0-2 0,2 0 11 16,1-1-13-16,1 0 0 0,0 1 0 0,1 0-15 15,0 0-13-15,0 0-3 0,0 0-1 0,0 0-15 16,-3 4 0-16,-1-2-4 0,1 0 0 0,-5 2-2 0,0-2 0 16,-1 1 0-16,-3 0 1 0,-1 0 0 0,1-3-2 15,-4 0 1-15,0 0 1 0,-1-2-2 0,-3-3-4 16,1 2 0-16,0-3-3 0,-2-1-5 0,-1-1-41 15,1-1-16-15,-3-2-7 0,0 0-48 0,0-1 3 16,-2 0-37-16</inkml:trace>
  <inkml:trace contextRef="#ctx0" brushRef="#br0" timeOffset="11193.7897">14327 5450 187 0,'3'-3'21'0,"1"4"-21"0,1 2-9 16,-2-2 32-16,3 2-30 0,0 2-22 0,-2 0 19 0,1 0-4 15,-1 1 1-15,0 0 19 0,-2-1 31 0,0-1 7 16,0 2-2-16,-1-3 31 0,-1 2 5 0,0 0 4 16,0-3 5-16,0 0 2 0,0-2-15 0,0 0-3 15,0 0-1-15,0 0-16 0,0 0-15 0,0 1-5 0,0 0-1 16,0 1-17-16,0-1-3 0,0 0-4 0,0 0-1 16,0 0-6-16,0 0 2 0,0 1 0 0,0-2 0 15,0 0 1-15,0 0 0 0,0 0 0 0,0 0 1 16,0 0 0-16,0 0-2 0,0 0-1 0,0-2 1 15,1 1-2-15,0 0 1 0,0 0 0 0,0 0-1 16,1-2 2-16,-1 1 4 0,0 0 2 0,12-34-1 0,-13 36 6 16,0 0-1-16,0-1-1 0,0 0 1 0,0 0-2 15,-2 0-6-15,1-1-2 0,-25-10 0 0,19 13-6 0,-1 2-5 16,-2 2 0-16,0 0-3 0,0-1-2 0,1 2-31 16,-1-3-14-16,2 2-7 0,0 1-36 0,2-3 3 15,-1 1-33-15</inkml:trace>
  <inkml:trace contextRef="#ctx0" brushRef="#br0" timeOffset="11410.4473">14335 5738 655 0,'4'-5'70'16,"0"4"-69"-16,3 1-36 0,0 0 88 0,1 2-111 15,0 1-74-15,1 0 2 0,-1 2-29 0</inkml:trace>
  <inkml:trace contextRef="#ctx0" brushRef="#br0" timeOffset="11793.7834">14449 5754 240 0,'7'-7'79'0,"1"0"-78"15,-1-1 85-15,1-1 13 0,1-2 5 0,0 2-7 16,0-2-16-16,-1-1-5 0,0 1-2 0,-1-1-21 15,-1 1-17-15,-1 0-3 0,0 2-1 0,-2 1-19 0,-1 1-5 16,0 1-4-16,-1 2-2 0,0-1-3 0,-1 5-5 16,0 0-1-16,0 0 0 0,0 0-2 0,0 0 2 15,0 0 1-15,-1 0-1 0,0 0 4 0,0 0 2 16,0 0 1-16,-1 0 0 0,1 0 1 0,0 1 2 16,-1 0-1-16,-1 0 1 0,1 1 0 0,0-1 1 15,-34 22-1-15,36-23 0 0,0 0 0 0,-1 1-1 16,0 0 0-16,0 0 0 0,0 0-1 0,-1 1-1 0,1-1 1 15,0 0-1-15,0 0 0 0,0 0 0 0,0 0 1 16,-1 1-1-16,1-1 2 0,0 0 2 0,0 0 1 16,0 0 0-16,0 0 3 0,0 0 3 0,1 1 1 0,0-1 0 15,0-1 2-15,0 0-2 0,0 0 1 0,1 0 1 16,0 0-4-16,21-9-1 0,-17 6 0 0,2 1 0 16,-2 1-2-16,0-2 3 0,-2 2-1 0,1 0 0 15,-4 1 2-15,0 0 3 0,0 0 1 0,0 0 1 16,0 0 2-16,0 0-1 0,0 0-2 0,0 0 1 15,0 0-3-15,-11 7-4 0,5-3-2 0,-3-1-1 16,2 0-5-16,-2 1-1 0,1-1 0 0,-1 2-1 0,0-2-1 16,-1 1-4-16,2-1-5 0,-1 1-4 0,1-2-7 15,0 0-65-15,0 0-24 0,1-1-11 0,1 0-76 16,2-1 3-16,-1 0-56 0</inkml:trace>
  <inkml:trace contextRef="#ctx0" brushRef="#br0" timeOffset="16781.9636">21411 2536 758 0,'-4'-2'59'0,"-1"0"0"16,-1 1-3-16,1-1-5 0,-2 1-7 0,2 1-1 15,-1 0-1-15,-1 0-8 0,3 1-1 0,-1 1 2 16,1-1-11-16,0 0-4 0,1 0-1 0,3-1-1 16,0 0-4-16,0 0-4 0,0 0 0 0,0 0 0 0,0 0-3 15,0 0 0-15,0 0 0 0,0 0-3 0,0 0 2 16,12-13-1-16,-6 6-1 0,2 2 1 0,-1-3-1 16,1 0-2-16,0 1 0 0,-1-1 1 0,2-1-2 0,-2 1-1 15,0 1 0-15,-2 2 0 0,2-1 0 0,-3 2 0 16,0 1 0-16,-1 1 0 0,-3 2 0 0,0 0 1 15,0 0 0-15,0 0 0 0,0 0 1 0,0 0 1 16,0 0 0-16,0 0 1 0,0 0 1 0,0 0 1 16,0 0 1-16,-1 0-1 0,0 0 1 0,0 0-1 15,0 0 0-15,-2 0 0 0,1 0-1 0,0 0 1 16,-1 0-1-16,1 0 0 0,0 0 2 0,0 0-3 16,-1 0 0-16,1 0-1 0,0 0-2 0,0 0-1 0,1 0-2 15,0 0 0-15,0 0-2 0,0 0 1 0,0 0 0 16,0 0 1-16,-1 0 1 0,1 0 0 0,0 0 1 15,0 1 0-15,0 0 1 0,0 0 0 0,-1 0 1 16,1 0-2-16,0 1 1 0,0 0 0 0,-1 0 0 0,-27 34-1 16,29-36-1-16,0 1-4 0,-1 0-19 0,0 0-13 15,-1 1-15-15,1-1-167 0,0 0 193 0,0 0-64 16,0 0 91-16</inkml:trace>
  <inkml:trace contextRef="#ctx0" brushRef="#br0" timeOffset="17219.6103">21506 2967 295 0,'0'-1'66'0,"0"1"-13"0,0 0 7 16,0 0 4-16,0 0-16 0,-1 0 7 0,0 0-3 0,-17 4-2 16,14 2 6-16,-2 0-6 0,0 1-2 0,-1-1 3 15,2 1-10-15,1 2-5 0,-2-3-2 0,3-1-2 16,-1 0-6-16,1-1-4 0,-1-1-2 0,4 1 0 15,0-4-6-15,0 0 2 0,0 0-2 0,0 0 0 16,0 0 1-16,2 0 0 0,10-5 2 0,-7-1 1 16,1 1 1-16,-1-3 2 0,2 0 0 0,-3-2-1 0,0 1 3 15,2-1-1-15,-1-1-3 0,-1 2 1 0,1 0-3 16,-2 0-2-16,1-1-1 0,-3 4 1 16,0-1-5-16,0 1-3 0,-1 0 1 0,0 1-2 0,-2 1-2 15,0 0-3-15,-1 1 0 0,0-1-1 0,1 1-2 0,-1 2-11 16,0-1-22-16,-1-1-14 0,1 2-23 0,0 0 2 15,-2 0-32-15</inkml:trace>
  <inkml:trace contextRef="#ctx0" brushRef="#br0" timeOffset="17869.6578">20829 1993 229 0,'6'-15'71'16,"1"1"27"-16,0 3 2 0,-1 1-3 0,-2 2 7 0,0 1-3 0,0 1-26 16,-1 1-3-16,-3 5 1 0,0 0-28 0,0 0-14 15,0 0-4-15,0 0-8 0,0 0-12 0,0 0 2 16,-4 13-1-16,1-3 0 0,-1 3 2 0,3 3-1 16,-1 5 2-16,-2 4 0 0,2 4-2 0,1 4-1 15,-1 3 0-15,2 2-1 0,0 1-2 0,-2 4-1 16,2 0-1-16,0 4 1 0,2 4-1 0,0 3-1 15,-1 1 2-15,0 4 0 0,1 0 0 0,0 1 3 0,-1 0 0 16,1-4 1-16,-1 1 4 0,0-5 13 0,0-3 1 16,1-2-3-16,0 0 14 0,0-6-8 0,1-2 1 15,-1-3 3-15,1-4-10 0,2-2-4 0,-3-3-2 16,3-3-2-16,-1-2-3 0,1 0-2 0,-1-4 2 0,0 0-1 16,2-2-1-16,0 0 2 0,-2-2-2 0,2-3 1 15,-1-2 0-15,-1 2-1 0,2-3-1 0,-1-1-1 16,-3 0-1-16,1-3-1 0,2 2-1 0,0-2 0 15,-2 1-2-15,-1-1 0 0,0-1 0 0,0 2 0 16,-1-2-2-16,0 1 1 0,1-1-1 0,-2 2 1 16,0-1-1-16,3 0-1 0,-2 0 2 0,0-1-1 15,0-1 1-15,-1-2 1 0,0 0 0 0,0 0 0 0,0 0 1 16,1 0 1-16,1 0 0 0,-1 0 0 0,0 0 0 16,0 0 0-16,0 0 0 0,0 0-1 0,0 0 0 15,1 0 1-15,-1 0 0 0,0 0-2 0,0-1 0 0,0 0-1 16,18-19-1-16,-19 12-1 0,0-2-2 0,0-4-47 15,1-1-20-15,-1-5-6 0,3-2-55 0,2-2 2 16,4-3-46-16</inkml:trace>
  <inkml:trace contextRef="#ctx0" brushRef="#br0" timeOffset="18734.414">20830 2088 660 0,'-7'-6'38'0,"3"1"16"0,0-1 0 0,2 0-1 15,1-1 17-15,1-1-14 0,5 0-3 0,0-1 2 16,5-2-18-16,2 0-6 0,5 0-3 0,5 0-2 0,4-2-8 15,5 0 0-15,2 0 0 0,5-1 1 0,5 1-1 16,4 0 0-16,4-1 0 0,8 3-1 0,3-2 1 0,5 2-3 16,4-1-1-16,9 1 1 0,2-1-4 0,7 1 2 15,3-1 3-15,3-1 1 0,3 0 4 0,7-1 9 16,5 0-3-16,1 0 0 0,3-1 8 0,3-1-11 16,3 0 1-16,-1 1-2 0,2 1-13 0,-2 0 1 15,-4-1-1-15,-3 4 2 0,-3-1 0 0,-4 2 10 16,-4 0-3-16,-6 2-1 0,-4 0 9 0,-3 0-11 15,-3 3 1-15,-6-1 1 0,-2 0-12 0,-3 3-1 16,-4-1-1-16,-8 2-2 0,-1 1 0 0,-3-2 0 16,-4 3 1-16,-6 0-1 0,-4 1 0 0,-3 1 1 0,-7 0-1 15,1 0 2-15,-8 3-1 0,-3-2 2 0,-5 3-1 16,-3 0 0-16,-2 0 0 0,-2 1-1 0,-3-1 0 16,-2 1 0-16,-1 1-1 0,-2-1-1 0,1 1 0 0,-2 0 0 15,0-1 1-15,0 1-1 0,-1 1 1 0,0-1-2 16,-1-1 1-16,0 1 0 0,-1-3-1 0,0 3 0 15,0 0 0-15,0 1 0 0,0-3 0 0,1 4 0 16,-1-2-1-16,0 1-2 0,0 3 1 0,0-1 1 16,1 2-2-16,-1 1 0 0,0 1 0 0,0 2-1 15,0 1 1-15,-1 4-1 0,1 0 1 0,-1 6 0 0,-1 1-1 16,-1 6 1-16,0 5 0 0,-1 3 1 0,1 2 1 16,-3 4-1-16,0-1 1 0,1 3 1 0,-1 2 0 0,0 0 0 15,2 0 0-15,-1 1 0 0,1 0 0 0,1-1 1 16,1-1-1-16,1-1 1 0,-1-4 1 0,1-2-1 15,0-2 1-15,0-2 0 0,0 1 0 0,1 1 0 16,-1-3 0-16,-2-1 0 0,1 0 0 0,-1-3 0 16,-1-1 0-16,-1-3 0 0,1-3 0 0,-2-3 0 15,1-3 1-15,2-2 0 0,-2-1 0 0,3-3 1 16,-1-3 1-16,0-2 0 0,2-1 0 0,1-2 1 16,-1-3-1-16,1 0 1 0,0-3 0 0,0-3 0 15,0 0 0-15,0 0 0 0,0 0-1 0,0 0-1 16,0 0 1-16,0 0 1 0,0 0-3 0,0 0 0 0,0 0-1 15,0 0 0-15,0 0-1 0,0 0 0 0,0 0-1 16,0 0 1-16,0 0-1 0,0 0 0 0,-1 0 1 16,0 1-1-16,0 0 0 0,-25 10 2 0,16-8-1 15,-2-1 0-15,-4 3 0 0,-1 0 1 0,-5 0-1 0,-3 1 0 16,-3 0 0-16,-4 1-1 0,-4 1 0 0,-4-1 0 16,-1 2 0-16,-3-1 1 0,-1 3-2 0,0-1 0 15,-1 0 1-15,1 1-2 0,4 0-2 0,3 0-1 16,0-2-4-16,0 0-33 0,3-2-8 0,2-2-4 15,2-1-38-15,-2 0-67 0,5-1-44 0,-2 1 53 16,1 1 151-16,0 2-125 0</inkml:trace>
  <inkml:trace contextRef="#ctx0" brushRef="#br0" timeOffset="22075.5279">17059 3664 359 0,'-1'-5'97'0,"0"3"-35"15,1 2-8-15,0 0 2 0,0 0-55 0,0 0 1 16,0-1 1-16,0 0 0 0,0-1 0 0,0 1 1 0,0 0 0 16,0 0-4-16,0-1 0 0,5-31 0 0,3 26-4 15,4 2-28-15,7-3-59 0,5-4 53 0,5-4 38 0,4-11-38 16</inkml:trace>
  <inkml:trace contextRef="#ctx0" brushRef="#br0" timeOffset="25286.6655">17750 4622 214 0,'0'0'-33'0,"0"0"13"0,0 0 4 0,0 0 5 16,0 0 29-16,1 0 5 0,0 0-2 0,0 0 19 16,1 0 0-16,-1 0 2 0,1 0 12 0,31 4-2 0,-25-6-1 15,1-1-1-15,-1 0-6 0,2 0-12 0,0-2-1 16,3 2 1-16,0-2-14 0,2 1 4 0,2-1-3 15,3 0-1-15,2 1 4 0,2-1-2 0,2 1 0 16,4-1 2-16,1-1-2 0,5 3-3 0,2-2 0 0,2 1-1 16,4 0-2-16,6 2-1 0,3-3 1 0,8 4-3 15,2 0 0-15,7 1 3 0,1 0-6 0,6 0 2 16,4 2-2-16,3 0-2 0,3 2 2 0,1-2 3 16,2 1-4-16,5 0 12 0,1-1 1 0,0-1-1 15,4-1 11-15,0 0-3 0,1 0 4 0,1-2 1 16,3 0-3-16,-2-2 2 0,0 1-1 0,-2-1 1 15,2 2 2-15,-1-2-2 0,-6 0 1 0,-1 2 1 0,-3-1-1 16,-1 2 4-16,-7 0 0 0,-4 0-1 0,-4 1 5 16,-6 0-1-16,-3 0-1 0,-6 0 0 0,-5 0-2 0,-5 1-9 15,-1 0-1-15,-6 0 0 0,-6 1-9 0,-1-2-4 16,-4 1-2-16,-4-1-1 0,-2 0-5 0,-4-3 1 16,-3 1 0-16,-3-1 0 0,-1-2 1 0,-1-1 1 15,-5 1-1-15,-1-2 2 0,-2-1 0 0,0 1-2 16,-2-1-1-16,-1 0-2 0,0 1-3 0,-1-1 2 15,1 1-1-15,-2 0-2 0,0 0 0 0,1 0 0 16,-2 0-1-16,1-1 4 0,-1 1-3 0,0 0-1 16,1-1 0-16,-1 2 0 0,0 0 0 0,0 1-1 0,-1 0 0 15,1 0 1-15,-1 1-1 0,0 0 1 0,0 1-1 16,0-1 1-16,-1 1 1 0,0-2 0 0,0 2-1 16,-2-2 1-16,1 2 0 0,0-2 0 0,-1 2 2 0,0-3-2 15,0 1 1-15,-1 1-1 0,1-2 0 0,-2 0 0 16,2 1-1-16,-2-1 1 0,-1-1-3 0,-1 1 2 15,1-1 1-15,1 0-1 0,-3 0-1 0,-2 0 2 16,0-1-2-16,0 0 0 0,-1 1 0 0,0-2-1 16,-3 1 1-16,0-1-1 0,-1 1 1 0,-1-3-1 15,-2 1 1-15,-6-2-2 0,-1 2 1 0,-1-1-1 16,-3-2 0-16,-2 1 1 0,-3 0-2 0,-4 0 0 0,1 1 1 16,-1-1 0-16,0 4-1 0,0 0 1 15,-1 0 0-15,1 3 1 0,0 0 0 0,4 2 0 0,1 1 0 16,4 1 0-16,2 1-1 0,3 1 0 0,6 0-1 15,3 3-6-15,5 0-1 0,4 2 1 0,4 1-6 0,2 0 2 16,6 1 2-16,6 1-2 0,5 3 5 0,5-1 4 16,6 2 1-16,5-1 0 0,5 2 4 0,4 1 0 15,3 1 0-15,1 4 1 0,0 0-1 0,1 1 2 16,-1 5 0-16,-1 0 2 0,-3 4 3 0,-5 1 2 16,-3 3 1-16,-1 0 0 0,-5 1 3 0,-2 1-1 15,-8 0 0-15,-4-2 0 0,-1 0-2 0,-4 0-1 16,-4-2 1-16,-7 1-1 0,-3-2 0 0,-6-1 5 0,-2 2 0 15,-6-3-1-15,-5-1 5 0,-7-4-5 0,-5-1 0 16,-4-1 2-16,-6-3-7 0,-5 2-4 0,-5-5-1 16,-5-3-3-16,-3 0-4 0,-3-2-52 0,-2 0-19 0,-2-5-7 15,1 1-59-15,-1-1 2 0,-1-1-48 0</inkml:trace>
  <inkml:trace contextRef="#ctx0" brushRef="#br0" timeOffset="34524.4383">22022 5798 221 0,'-2'-1'82'0,"-2"1"-65"0,0 1-16 0,4 0 16 16,-3 0 2-16,1 1 5 0,0 1-8 0,1 1 14 15,0-1 3-15,1 0-2 0,-4 1 18 0,2-2-1 16,0 0 2-16,-1 2 4 0,1-2-2 0,0 0-6 0,0 1-6 16,-1-1-1-16,3-2-8 0,0 0-5 0,0 0-2 15,0 0 3-15,0 1-6 0,0 0-5 0,-1 0 0 16,0 0 6-16,0 1-2 0,0-1-1 0,-1 0 3 16,1 0-7-16,0 0 8 0,0 0-1 0,-28 18 1 0,21-18-7 15,-1 0 3-15,0-1-3 0,-4 0-2 0,-2 1 0 16,0-1-3-16,-3 0-2 0,-2 0 1 0,-4-1-1 15,0 0 1-15,-5 0-3 0,-4-2 1 0,-2-1 1 16,-4 2-2-16,-5-3 2 0,-4 0 0 0,-3 2-1 16,-5-3 3-16,-3 2 0 0,-2-1-1 0,-4 1 0 15,-1 1 0-15,-2 0 5 0,1 0 0 0,1 3-1 0,1 0 5 16,0 1-6-16,4 1 0 0,3 1 3 0,3-1-7 16,2 3-3-16,1 0-2 0,2-1-2 0,1 0-2 0,3 0 0 15,1 0 1-15,0 0 0 0,2 0 0 16,2 1 7-16,0-1 1 0,3-1-1 0,3 2 6 0,0-2-2 15,2 1 1-15,3 1 2 0,-2-2-3 0,1 0-4 16,4 1-1-16,0 1-1 0,1-3-4 0,0 2 0 16,2 0-2-16,1-1 1 0,2 0-1 0,2 0 0 15,0 1 1-15,2-2-1 0,1 0 0 0,1 1 1 16,0-2-1-16,2 1 1 0,0-1 0 0,1 0-1 16,0 0 0-16,1-1 1 0,0 0-1 0,1 0 1 0,1 0-1 15,-4 0 0-15,1 0 0 0,1-1-1 0,-1 0 1 16,1 0 0-16,-2 0 0 0,1 0-1 0,-1 0 1 15,0-1-1-15,-1 0 1 0,0 1 0 0,1 0 0 16,-3 0 0-16,1-2 0 0,0 1 1 0,0 0 1 16,2-1-1-16,1 1 0 0,0 0 1 0,0 1 0 0,3-2-1 15,0 0 0-15,-1 2 0 0,1-2-1 0,0 1 1 16,0 0-1-16,1-1 0 0,-1 0 0 0,-2 1 0 16,3-1 0-16,-2 1-1 0,0 1 1 0,2-1-1 15,0-1 0-15,0 2 1 0,0 0-2 0,1 0 2 16,-1 0-1-16,0 0 1 0,0-2-2 0,1 2 2 15,-1-1 0-15,-1 1-2 0,1-1 1 0,1 2 0 0,-2-2 0 16,2 2 0-16,-1-1 1 0,-2-1-1 0,4 1 1 0,-3-1 0 16,4 0 1-16,-3 0 0 0,2 1 1 0,-1-3 0 15,2 1-1-15,3-1 0 0,0 0 1 0,2-2-1 16,0-1-1-16,5-1 1 0,4-1-1 0,0-3-1 16,5-1 0-16,4-2-1 0,2 1-1 0,2-4 1 15,4 1-1-15,3 0 1 0,1-1-1 0,1 1 0 16,2 1 1-16,3 1-1 0,-1 0 0 0,0 1 2 15,0 1 0-15,-3 2-1 0,2 1 2 0,-2-1 0 16,-1 2-1-16,-5 1 1 0,0 1 0 0,-1 0 1 16,-3 1-1-16,-2 0 0 0,-3 3 1 0,-2 0-1 0,-3-1 2 15,-2 2 0-15,-2-1-1 0,-2 2 1 0,-1 0 0 16,-5 1 0-16,0 0 0 0,0 0 1 0,0 0 0 16,0 0 0-16,0 0 0 0,0 0-2 0,0 0 0 0,-15 8 0 15,5-4-1-15,-2 3 0 0,-3 0-1 0,-3 2 0 16,-2 0 1-16,-5 3 0 0,-1-1 0 0,-2 3 0 15,-2 0 0-15,-4 2-1 0,-2 1 1 0,-2 3 0 16,-1 1 0-16,-2 0 0 0,1 2 0 0,-4 2 0 16,2-1 0-16,0 0 0 0,2 0 1 0,-1-2-1 15,3 1 1-15,3-2 0 0,-1 1-1 0,2-4 1 16,3 1-1-16,1-2 2 0,5-1-1 0,3-1-1 16,2-1 2-16,3-1-1 0,4-2 1 0,5 0 1 0,3-1-1 15,1-1 4-15,4 2 2 0,1-3 0 0,5 1 4 16,3 1 2-16,6 0 0 0,7-1 0 0,5 1 1 0,5-1-6 15,7-1-1-15,8-1-1 0,6-1-7 0,6 0-3 16,6-4-11-16,4-1-7 0,7-2-8 0,5-2-57 16,-1-3-8-16,6 0 1 0,-1-2-64 0,3 1-54 15,-2-1 137-15,0 0-77 0,-3 0 151 0</inkml:trace>
  <inkml:trace contextRef="#ctx0" brushRef="#br0" timeOffset="42768.5121">6102 7904 317 0,'-5'1'61'16,"2"0"-17"-16,1-1-4 0,2 0 8 0,0 0-23 15,0 0-3-15,0 0 2 0,0 0 2 0,-1 0 4 16,0 0 4-16,0 0-5 0,-1 0 7 0,1 0-2 16,0 0 1-16,0 0 5 0,0-1-4 0,0 0-3 0,0 0 0 15,-1 0-7-15,1 0-7 0,0-1-3 0,0 1-1 16,0 0-9-16,0 0-4 0,-1 1 0 0,1 0 0 15,0 0-3-15,0 0-1 0,0 0 1 0,0 0-1 16,0 0 1-16,-1 1 1 0,1 0-1 0,0 0 0 16,0 1 1-16,1-1 0 0,0 0 0 0,0 0 1 15,0 0 1-15,0 0 3 0,14 21 1 0,-7-23-1 0,1-1 3 16,1-2-1-16,0 0 0 0,3-2-1 0,0 1-1 16,1-2-1-16,0 2 0 0,1-1-1 0,1 0-1 15,0 2 0-15,0-1 2 0,2 0-1 0,-2 2 1 16,1 1 2-16,0 0 0 0,3 1 0 0,-3 0 2 15,2 1 2-15,2 0-1 0,-1 2 1 0,2 0 0 0,2 0-4 16,1 0 2-16,-1 2-2 0,4-1-4 0,-1 2 0 16,2-1-1-16,2 2 1 0,1-1-2 0,4 2 1 15,-1-2-1-15,3 2 2 0,-1 0-2 0,3 1 0 16,0-1 1-16,0 0 0 0,0 1 0 0,0-1 0 16,1 0 2-16,3 0-2 0,2 0 3 0,0 1 1 15,1-1 0-15,5 0 0 0,-1 0 2 0,2-2 0 0,2 2 1 16,1-1-2-16,1 1 1 0,3-1-4 0,0 1 2 15,1 0-2-15,1 0-1 0,1 1-5 0,0 0 3 16,2 0 0-16,-2 0 0 0,3 0 0 0,-3 0 0 0,0 0 0 16,1 0 2-16,2-2 2 0,0 0-2 0,1-2-1 15,4 0 1-15,-1-2-1 0,2-2 1 0,2 0-1 16,1-2 0-16,3-2 0 0,-1-4-1 0,1 1 0 16,0-1 0-16,2-2 0 0,0-1 4 0,1 1-4 15,0-3 2-15,-1 1-1 0,-1 1 1 0,1 0 0 16,-3 0-2-16,-1 1 4 0,-2 0-4 0,-1 0 4 15,-3 1 1-15,3 0 4 0,-5 0-1 0,0 1 0 16,-2-2 3-16,1 1-3 0,-1 2 0 0,-3-2 2 0,1 2-4 16,-2-1 4-16,-2 1 1 0,-1 0 0 0,-2 2 5 15,0-1 2-15,-5 0 0 0,1 0 1 0,-3 0 2 0,0 3 0 16,-4-2-2-16,-2 1 1 0,-2-1-1 0,-1 2 1 16,-2-2 1-16,-4 2 0 0,-1-1 1 0,-2 0 1 15,-4 0 1-15,-4 1-1 0,-1-1 2 0,-3 0-5 16,-3 0-1-16,-2 1 0 0,-3 0-6 0,0 0-5 15,-3-1 0-15,-3 2 0 0,1 0-5 0,-1-2-2 16,-3 2-1-16,-2-1 0 0,0-1-2 0,0 0-26 16,-2-1-11-16,-3-1-6 0,-1-1-30 0,-2-2-160 15,-1 1 197-15,-2-2-75 0,-2-3 113 0</inkml:trace>
  <inkml:trace contextRef="#ctx0" brushRef="#br0" timeOffset="46688.6727">13532 7803 358 0,'0'0'131'0,"0"0"-115"0,0 0-16 0,0 0 10 15,0 0 19-15,0 0-25 0,0 0-9 0,0 0 7 16,0 0 0-16,1 0 7 0,0 0 12 0,0 0 26 16,0 0-1-16,0 0-1 0,0 0 25 0,1 0-10 15,-2-2 3-15,0 1 2 0,0 0-13 0,0 1-9 0,0-1-3 16,0 0-1-16,0 0-11 0,0 0-9 0,0-1-3 15,-2 1 1-15,1 0-10 0,0 0-4 0,0 0 0 16,0 0 1-16,0-1-3 0,0 1 0 0,-1 0 2 16,1 0-1-16,0 0 2 0,0 0 3 0,0 0-1 15,1-1 0-15,0 1 3 0,0 0-1 0,0 0 1 0,0 0 0 16,0 0 0-16,0-1 0 0,0 1 0 0,0 0 1 16,0 0 0-16,0 0 3 0,1 0 0 0,0 0 0 15,18-19 2-15,-14 21-1 0,2 1 3 0,1 1-1 16,0-2 0-16,2 2 1 0,-1 0 2 0,2 1 1 15,0 0 1-15,4 0 4 0,1 1 0 0,3 1 0 16,2-1 3-16,7 0-6 0,1 1-1 0,3-2 0 0,5 1-7 16,3 0-4-16,2 0-2 0,5-1-1 0,0 1-4 15,4-2 1-15,-1 2-2 0,3-2 1 0,1 1 0 16,1-1 0-16,0 2 1 0,2-2-1 0,2 2 0 0,2-1-2 16,-1 1 2-16,2 1-1 0,0-1-2 0,2 1 2 15,-1 1 0-15,2 0-1 0,-1 0 1 0,1 1 0 16,0-1 1-16,0 0 1 0,0 1 0 0,1-1 1 15,0-1 0-15,0 0-1 0,0-1 2 0,0 1-3 16,3-3 2-16,-3 1-2 0,1-2 0 0,2 0-1 16,-1 0 1-16,-1-1-1 0,0 1 1 0,1-1 1 15,-2 1 1-15,1 2 0 0,0-2 1 0,-1 3 5 0,-1-1 0 16,0 2 0-16,3 0 4 0,-1-1 1 0,-2 0 0 16,2 2 1-16,1-1-1 0,-1 2 5 0,0-2 0 15,0 1-1-15,-2-1 3 0,3-1-6 0,-2 0 1 16,0 0 5-16,1-2-8 0,1-1-1 0,-1 1 2 15,-1-1-1-15,0-2 1 0,1 1-1 0,-1-1 1 0,-1 0-3 16,0-2 2-16,2-1-1 0,-1 1-4 0,-1 1 0 16,1-1-2-16,1 1 9 0,-1-2-4 0,-3 0-2 15,3-1 5-15,-2 0-8 0,-1 0 3 0,-2-3 4 16,-1 3-11-16,0-2 4 0,-3-1-3 0,0 1 1 16,-2-1 2-16,0 2-4 0,-3-2 1 0,-1 0 0 15,-1-1-4-15,-1 1 0 0,-2-1 0 0,0 0-1 0,-5 0 0 16,0-1 1-16,-2 3 0 0,-2-1 0 0,-2 0 0 15,-2-1 0-15,-4 2-1 0,-2-1 1 0,-1 1 0 0,-2-1-1 16,-4 0 0-16,1 2 1 0,-3-1 0 0,0 1-1 16,0-1 0-16,-1 2 0 0,-1-1 0 0,0 1 1 15,0 0-1-15,-2 0-2 0,0 0 2 0,-1 0-2 16,-1 0 1-16,0 2 1 0,-2-2 0 0,-2 1-2 16,1 1 2-16,-2-1 0 0,-1 1 0 0,-1 1 0 15,0-2-1-15,-1 2 0 0,-1 0 0 0,1 0-1 16,-2 0-1-16,0 1 0 0,0-1-1 0,0 1 0 0,-3 0 0 15,0 0-1-15,0 0-1 0,0 0 3 0,0 0-2 16,1 0 1-16,0 0 1 0,0 0 1 0,0 0 1 16,0 0 0-16,0 0 1 0,1 0 0 0,-1 0 0 15,0 0 0-15,0 0-1 0,0 0-1 0,0 0 1 0,1 0-2 16,-1 0 0-16,0 0-1 0,0 0 1 0,0 0-2 16,0 0-1-16,0 0 2 0,1 0-1 0,-1 0-1 15,0 0 1-15,0 0-4 0,0 0-1 0,0 0 1 16,1-1-6-16,-1 1-2 0,0 0 1 0,0-2 0 15,0 2-2-15,0 0 0 0,0 0 1 0,1 0-1 16,-2 0 3-16,0-1 1 0,0 0 0 0,0 1 0 0,0-1 3 16,0 1 1-16,0-1-2 0,0 1 1 15,0 0 1-15,0 0-10 0,0 0-3 0,0 0-1 0,0-1-11 16,0 1-13-16,0 0-10 0,0 0-3 0,0 0-17 0,0 0-30 16,0 0-14-16,0 0-16 0,0 0-35 0,-2 0 0 15,1 0-26-15</inkml:trace>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33:06.399"/>
    </inkml:context>
    <inkml:brush xml:id="br0">
      <inkml:brushProperty name="width" value="0.05292" units="cm"/>
      <inkml:brushProperty name="height" value="0.05292" units="cm"/>
      <inkml:brushProperty name="color" value="#FF0000"/>
    </inkml:brush>
  </inkml:definitions>
  <inkml:trace contextRef="#ctx0" brushRef="#br0">7435 6351 594 0,'-1'0'2'0,"-1"6"-2"0,-1 3 2 0,1-3 1 16,1 0 5-16,-1-2 3 15,2 4 13-15,0 2 12 0,2-4 13 16,1 0 9-16,5-2 11 16,1-2 3-16,0-1 0 15,2-1-2-15,1 1-9 16,1-1-7-16,-1 1-11 15,1 1-7-15,0-1-10 16,0 0-2-16,1 0-6 16,0 0-3-16,0-1 2 15,1-2-1-15,1 0 1 16,0-3-1-16,1 2-2 16,2-1 1-16,-1 1-4 15,2-2 2-15,1 3-5 16,1 1-2-16,0 1-2 15,3 0 1-15,0 0 5 16,2 1 1-16,2 2 5 16,2-1 3-16,2 2 7 0,3 1 3 15,3-2 3-15,1 2 0 16,4 0 1-16,0 1-1 16,0-1-1-16,0-1-2 15,-2 1-4-15,1 0-5 16,-3-2-2-16,0 2-2 15,-4-1-4-15,1 1-2 16,0 0-3-16,2-1 0 0,3 2-3 16,-2-2 0-16,2 2-2 15,-1 0-1-15,3-1 2 16,0-1-1-16,1 1 0 16,0-2-1-16,0 1 0 15,2-1 0-15,5 0 0 16,2-1 1-16,1-1-2 15,1 0 1-15,3 0 0 16,1 0 0-16,1-1 1 16,1 0 1-16,1 0 7 15,1-1-1-15,1-1 6 16,2 0-1-16,0-3 2 16,1 0 5-16,1 0-4 15,0-1-2-15,0-2-4 16,-1-1-3-16,1-1-3 0,1 0-1 15,0-1-2-15,3-2-3 16,1 1 2-16,-3 0 0 16,3 0-1-16,0 1 1 15,-3 1-1-15,1 2 0 16,-3 3 0-16,-1 0 0 16,-5 4-1-16,1 0 2 15,-2 1 1-15,-2 0 0 0,-1 2 1 16,0 1 1-16,-2 0 2 15,1-2-1-15,0 1 3 16,-2-1-3-16,-1-1 1 16,0 1-2-16,-1-1 0 15,1-1-2-15,-2-2 1 16,-1 1-1-16,1-3-3 16,1 0 1-16,0 1 1 15,2-1 0-15,-1 0 0 16,0 0-1-16,2 0 0 15,-1 0 1-15,2 2-1 16,2 0 2-16,1-1-2 16,1 2 0-16,3 1 0 15,-1-1 0-15,6 2 0 16,-2 0 0-16,1 3 1 16,1-1 1-16,2 3 3 0,-1-2 1 15,3 3 0-15,-2 1 0 16,2 0 0-16,1 1 0 15,-4-2 0-15,-2-2 0 16,1 1-1-16,-1-3-1 16,-1 0 0-16,1-2 1 15,1 0-1-15,-4-3 1 16,4 2-3-16,0-1 1 16,0-2-3-16,1 2 0 0,2-1 0 15,1 1-1-15,0-1-1 16,0 0-1-16,2-1 3 15,1-1-1-15,0 1 2 16,3-1 0-16,-2 0-1 16,-1 1 0-16,3-1-2 15,-2 2 2-15,2 1 0 16,2 1-2-16,-1 1-1 16,-1 1 2-16,2 3-1 15,1-1 2-15,2 4 0 16,2 1 0-16,2 0-1 15,-1 1 1-15,2 0 0 16,0 0-2-16,2 1 3 16,2 1-1-16,-2-3 2 15,-1 0-1-15,1 0 0 0,2 0-1 16,-1 0 1-16,2-1-1 16,0-1 0-16,0 1 0 15,2-3 0-15,1 1-1 16,1-3 1-16,0 1 0 15,1-1 0-15,2-1 0 16,-1 0 0-16,2-1 1 0,-1 0 1 16,2 0-2-16,1-2 0 15,1-2 0-15,3 0 0 16,-1-2 1-16,0 0 1 16,2-1-2-16,2 2-3 15,-2-2 3-15,0 0-1 16,1 0-1-16,-2 0 0 15,2-1-1-15,-2 0 1 16,0 1 0-16,-2-1 0 16,0 0-1-16,-2 2 0 15,0 1-1-15,-4 3 1 16,2 2 1-16,-3 1-1 16,1 1 1-16,-3 4 2 15,0 0 0-15,1 2 1 16,-3 0 1-16,0 0 0 15,-1 1 0-15,-4 1 1 16,-2-1-2-16,-4-1-1 0,-3-1-3 16,-6-4-29-16,-5-2-28 15,-6-7-194-15,-5-7 222 16,-11-26-30-16,-5-7-23 16</inkml:trace>
  <inkml:trace contextRef="#ctx0" brushRef="#br0" timeOffset="5186.0625">2159 7558 177 0,'10'-1'-38'0,"1"-1"29"0,0 2 8 0,0-1-7 16,2 1 46-16,0-2 2 0,1 2-3 0,-2 2 1 16,3-2 0-16,0 1-1 0,-2-1 3 0,1 1 2 15,-2 1 1-15,1-1 0 0,-1 2 1 0,-2-2-1 16,0 0-3-16,1 1 1 0,-1 2-3 0,-1-1-4 15,2-1-2-15,-3 3 1 0,1-1-6 0,1 0-1 16,1 2-1-16,-2 1 0 0,2 1-3 0,2-1-6 16,0 1 2-16,1 0-1 0,-2 1-5 0,6 0 1 0,-2-2-3 15,3 1 1-15,2-2 0 0,4 1-3 0,2-1 1 16,6-3 1-16,3 1-3 0,5-3 4 0,3 0 1 16,6-1-2-16,4-2 5 0,4-3-1 0,2-2-2 15,3-1 1-15,5 0-4 0,4-3-2 0,2-1-1 16,3-1 0-16,2 0-3 0,5-2 1 0,4 0 1 0,3-2-2 15,0 0 2-15,3 0-2 0,1-2 0 0,1 1 1 16,2 1-4-16,-2-1 2 0,-2 1-2 0,0 1 1 16,0 1 1-16,0 0 14 0,-6 2 0 0,0 1-1 15,-5 0 13-15,2 3-1 0,-3-2 2 0,-4 3 3 16,-1 1-5-16,-4 1-5 0,-2-1-2 0,-3 1-1 0,-3 1-6 16,-1 2-4-16,-3-2-2 0,-6 2 1 15,-4-1-4-15,-1 2-3 0,-7 0 0 0,-3-1-1 0,-6-1-1 16,-4-2-22-16,-5 1-12 0,-4 0-6 0,-3-2-26 0,-5-1-97 15,-3 0 133-15,-5-2-59 0,0-1 90 0</inkml:trace>
  <inkml:trace contextRef="#ctx0" brushRef="#br0" timeOffset="6449.6754">19464 7717 482 0,'0'0'210'16,"0"0"-76"-16,0 0-20 0,0 0 2 0,0 1-119 16,0 1 1-16,0-1-1 0,0 0 7 0,11 15 5 15,-3-16 0-15,1-1 9 0,0-1 10 0,4-4-1 0,-2-2 2 16,5-1 6-16,4-1-12 0,2-1 0 0,2 0 6 15,4 0-15-15,3-2 8 0,2 2-2 0,7 0-3 16,1 1 9-16,6 1-3 0,4-1 4 0,7 2-1 16,4 0-2-16,6 4 4 0,7-1-4 0,7 3 1 15,4 1 2-15,5 1-1 0,5 2 0 0,4 1 0 16,3 2-2-16,3 2 1 0,1 0-1 0,0 2 1 16,2 0-1-16,-2 3-3 0,-1-1-2 0,-3 4-1 0,-3 3-4 15,-1-1-6-15,-5 1 1 0,-5 2-1 0,-2-2-6 16,-5 0 0-16,-5-1 1 0,-6-3-1 0,-2-1 1 0,-10-4-8 15,0-1-15-15,-10-2-10 0,-7-3-17 0,-7-1-187 16,-5-2 208-16,-14 0-65 0,-6-4 92 0</inkml:trace>
  <inkml:trace contextRef="#ctx0" brushRef="#br0" timeOffset="8458.2479">1684 8683 394 0,'-5'-8'183'0,"1"1"-50"0,2 2-14 0,1-2-17 16,0 2-81-16,1-1 6 0,1 1-11 0,0 0-9 15,1 0-2-15,0 1-1 0,0-1 2 0,0 1 13 16,-2-1 4-16,0 1-1 0,0 1 14 0,1-2 0 15,-3 1 1-15,1-1 1 0,-1-1-2 0,-1 1-12 0,1-1-2 16,-1 0-1-16,0 0-12 0,2 1-2 0,-1-1-3 16,-1 0-1-16,1 1-2 0,1 1-3 0,0 0 1 15,1 1-1-15,0 3-3 0,0 0-1 0,0 0 0 16,1 0-1-16,0 0 1 0,19-7 2 0,-12 8-3 0,3 0 1 16,3 2 1-16,2 0 1 0,2 1-1 0,1 1 2 15,4 0 0-15,3 2 0 0,-1 0 1 0,4 1 1 16,2-2 0-16,2-1 1 0,3 1 0 0,1-2 1 15,1-1 1-15,5-1 7 0,1 1 0 0,3-2-1 16,2-1 8-16,2 0 2 0,2 0 2 0,1-1 2 16,3-3 1-16,-1 2 1 0,2 1-2 0,2-2-1 15,1 1-1-15,1 1-5 0,2 1-2 0,1-1 0 16,1 1-7-16,1 1-1 0,1 0-1 0,0 1 1 0,0 2-3 16,2-1 1-16,-2 1-2 0,3 0 1 0,-2 2-1 0,2 0 0 15,0 1 0-15,-2 1 0 0,1-1 0 0,-1-3 1 16,0 3 2-16,0-2 1 0,1 1 2 0,0-3 7 15,-1 1-2-15,2-3 0 0,-2 0 5 0,2 1-5 16,0 1 0-16,1-2 1 0,1 0-7 0,-2 0-1 16,2 0-1-16,-2 0 0 0,1 0-1 0,1 1-2 15,-1-1 1-15,-1 0 0 0,-1-1-1 0,0 0 1 16,1 1-1-16,-1-1 0 0,1 0 1 0,3-1 0 16,-2 1 1-16,-1-1-2 0,2-2 1 0,-2 1 0 0,3 0-1 15,0-2 1-15,1 2-1 0,-2 0 0 0,0 0 1 16,0-1-2-16,-2 1 1 0,3 1 1 0,-1-2 0 15,-3 2-1-15,0 0 1 0,1 0-2 0,-1 0 1 16,1 1 0-16,0-2 0 0,1 0 1 0,-2 1-1 0,2-1-1 16,-2 0 2-16,1-2 0 0,-1 1 0 0,-1-1 0 15,2 1 0-15,-1-1 0 0,-1 2 0 0,0-1 0 16,0 0 0-16,2 0 0 0,-2 0 1 0,1 0-1 16,-1 1 0-16,1-1 1 0,-1 1 0 0,0 1-1 15,0 0 1-15,1 0 0 0,0 1-2 0,-1 0 3 16,-1 0-2-16,1 2 1 0,-1-1 1 0,-1 3 2 0,0-1 0 15,0 2 0-15,-1-1 0 0,-1 0 0 0,1 1 1 16,-2 1-2-16,2 0 0 0,-3 0-1 0,2-2-1 16,-2 3-1-16,1-1 0 0,-1 0 0 0,-2 0 0 0,2-2-1 15,-2 1 0-15,0 1 0 0,0-2 0 0,0 1 0 16,-1-1 0-16,0 0-1 0,-1 0 0 0,-1 1 1 16,0 0-1-16,0 0 1 0,1 0-1 0,-2 1 0 15,0-2 0-15,-3 1 1 0,4 0 0 0,-2-1-1 16,2 1 1-16,-1-1-1 0,1 0 0 0,0-1 0 15,0 1 0-15,5-2 1 0,-3-1-1 0,1 0 0 16,-1 1 0-16,1-1 0 0,0-1 0 0,1 0 1 0,-1 0 0 16,1-1-1-16,1 1 0 0,-1-2 1 0,1 2 0 15,2-1 0-15,-1 0 0 0,5 1-1 0,-3-1 0 16,2 0 0-16,2-1 0 0,-1 0 0 0,1 0 0 16,2 0-2-16,1 1 2 0,0-3 0 0,1 2 0 15,1-2 0-15,0 1 0 0,2 0 0 0,-1-1 0 0,2 1 0 16,0-1 1-16,1 1 0 0,1-1 0 0,0 1 0 15,0 0 0-15,2 1-1 0,-2 0 1 0,2 0-1 16,1-2 0-16,-1 2 0 0,1 1 0 0,1-2 0 16,1 2 0-16,0-1 0 0,0 0 0 0,2-1 0 15,-2 2 0-15,3-1 1 0,-3-1 3 0,0 0-4 0,2 1 2 16,-2 1-1-16,3-3 0 0,-2 2 2 0,2-1-3 16,0 0 0-16,1 1-2 0,1-1 3 0,0 1-1 0,2-1 0 15,-1 0 0-15,2 1 0 0,-2 0 0 0,4-1 1 16,0 0-1-16,-1 0 0 0,0-1 1 0,3 1 0 15,-2-2 0-15,1 0 0 0,0 0 1 0,-1-1 1 16,0 0 2-16,1 1 1 0,-2 0 2 0,2-2 3 16,-3 1 1-16,2-1-1 0,-3 1 4 0,3 1-4 15,-4-2 0-15,0 0-1 0,-1 0-3 0,0 0-1 16,-3 0-1-16,-4-1-1 0,1 0-1 0,-2 0 1 16,-2 1-2-16,-4-1 1 0,-4 0-1 0,1-1 1 15,-6 0-1-15,-3 3 0 0,-4-3 0 0,-3 0-1 0,-5 1-1 16,-5 0 1-16,-3 0-1 0,-5-1-4 0,-4 0-6 15,-5-1-3-15,-4 2-7 0,-3-1-30 0,-3 1-9 16,-3-1-9-16,-1 0-36 0,-1-2-174 0,-1 2 225 0,-2-1-82 16,0-2 135-16</inkml:trace>
  <inkml:trace contextRef="#ctx0" brushRef="#br0" timeOffset="28869.9324">13841 12207 244 0,'3'-5'46'16,"-1"2"0"-16,2 3-1 0,0-3-8 0,1 2 10 15,1 0 5-15,-2 1-13 0,2 0-3 0,0 0 0 0,0 0 3 16,-1 0-5-16,0-1 0 0,1 0-1 0,-2 1-1 15,1 0-1-15,0-2 4 0,-2 1 1 0,1 1 0 16,-1-1 3-16,-1 1 4 0,-2 0-1 0,0 0 1 16,0 0 2-16,0 0-2 0,1 0-3 0,1 0 1 15,-1 0-6-15,0 0-3 0,0 0-2 0,0 0 0 16,0 0-5-16,1 0-5 0,0 0 0 0,0 0-1 0,35-3-5 16,-37 3-4-16,1 0-3 0,16-1 2 0,-11 1-6 15,2 0 0-15,-1 0-1 0,4 0 0 0,-2-2 0 0,2 2 0 16,1 0 1-16,2 0 0 0,-2 0 0 0,5 0 0 15,0 0 1-15,-3 2-2 0,4-1 2 0,1 0-3 16,0 0 0-16,2 0 0 0,2 1-1 0,0 0 0 16,2 0-1-16,3 0 1 0,0 1 0 0,1 0 0 15,-1-1 0-15,6 2 1 0,-3-1-1 0,1 2 0 16,2-2 0-16,-1 2 0 0,0-1 0 0,4 1 0 16,0 0 0-16,-2-1 0 0,2 2 0 0,0-1 0 15,1-1 0-15,1 2 0 0,0-1 0 0,0-1 1 16,2 2 0-16,-2 0-1 0,2 1 1 0,1-3 1 0,-1 2-1 15,-1-1 0-15,1-1-1 0,1 0 0 0,-2-3 0 16,4 1 0-16,-2-1-2 0,2-1 1 0,0 0-1 16,3 0 1-16,-2-1 0 0,4 2 0 0,-2-1 1 15,1-1-1-15,0 0 1 0,0 1-1 0,2-1 1 0,-1 0 0 16,2 1-1-16,0 0 1 0,-3 0 0 0,2 1-1 16,-1-1 1-16,1 0 0 0,-2 0-1 0,2 1 1 15,0-1-2-15,4 0 2 0,0-1-1 0,0-1-1 16,2-1 0-16,3 1-1 0,0 0 1 0,2-1 2 15,0 0-3-15,4 2 2 0,-2 0 0 0,3-1 1 0,2 1 0 16,1 1 2-16,0 0 0 0,4 1-1 0,-2 1 2 16,3 0-1-16,1-1 0 0,0 3 0 0,0 0 0 15,2 0 2-15,2-1 1 0,-3 2-3 0,1 0 4 0,2 0-2 16,-1 1-1-16,0-2 2 0,3 1-3 0,-1 0 0 16,-1-2-1-16,0 2 1 0,1-3 0 0,1 3 12 15,-2-4 0-15,1 1 3 0,-2-1 11 0,2-1 14 16,-2 1 0-16,-2-1 1 0,3 0 12 0,-4 0-15 15,-3 0 2-15,1 0 0 0,-3 0-16 0,-1 0-6 16,-3-2-3-16,-3 1-3 0,-2-1-6 0,-2-1-4 16,-6 0-1-16,-3-2-1 0,-7 0-3 0,-2-1-19 15,-4 0-2-15,-4-2-1 0,-3 0-18 0,-2 0-29 0,0 0-17 16,-5-2-15-16,0 1-35 0,-1 0 3 0,-2-1-32 16</inkml:trace>
  <inkml:trace contextRef="#ctx0" brushRef="#br0" timeOffset="29819.007">13182 13376 909 0,'0'0'99'0,"0"0"-31"0,0 0 1 0,0 0-22 16,0 0-13-16,0 0-26 0,14 1-8 0,-7-1-1 15,0 1 0-15,3 0 0 0,-2 0 1 0,3 0 0 16,-2-1 0-16,1 1 0 0,1-1 0 0,0 2 4 16,2-2 1-16,-2 0-2 0,3 1 5 0,0-1 3 0,2 1 0 15,0 0 0-15,2 1 2 0,1 0-2 0,1 0 1 16,5 1 0-16,1 1-2 0,5-1 1 0,1 1 3 16,5 0 1-16,2 0 3 0,6-1 4 0,2 1-1 0,5-2 0 15,4 0 4-15,3 1-9 0,5-2-1 16,3-1 1-16,5 0-11 0,6 0 0 0,1 0-2 0,4-1 0 15,3-1-1-15,3 1 1 0,5 0 2 0,3 1 0 16,1 0 2-16,3 0 1 0,1 1 1 0,1 3 0 16,1-1 2-16,3 2-3 0,-1-1 0 0,0 2 0 15,0 1-3-15,4-1-2 0,-2 2 0 0,2 0 1 16,1 0-2-16,0-1-1 0,4 1 0 0,-1-1 1 16,0-1-1-16,3 1 1 0,0-2 0 0,2 1 0 0,-2-1 2 15,4 1 4-15,-1-3 4 0,-1 2 0 0,1 0 8 16,-1 1 6-16,0-1 0 0,-4 1 2 0,1-2 8 0,-1 1-4 15,1 1-2-15,-3-2-1 0,1 2-4 0,0 1-7 16,0-4 1-16,-2 3 0 0,1-1-8 0,1 0 6 16,-3 0 0-16,-1 1 1 0,-1-2 5 0,-1 1 3 15,-2 1 2-15,-2-2 1 0,-3 1 2 0,-3 3-1 16,-2-2 0-16,-4 0 0 0,-3-1-1 0,-6 1-7 16,-2-2-1-16,-5 1-3 0,-6-1-6 0,-5-2-6 15,-4 0 0-15,-7 1-2 0,-3-2-4 0,-5 0-2 16,-5-1-2-16,-6 0 0 0,-4 0-1 0,-1-1-18 0,-5-3-7 15,-3 0-5-15,-3-1-20 0,-2-3-68 0,-2 0-43 16,-4-3-34-16,-1-4-87 0,-6-5 5 0,-4-4-80 16</inkml:trace>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34:03.729"/>
    </inkml:context>
    <inkml:brush xml:id="br0">
      <inkml:brushProperty name="width" value="0.05292" units="cm"/>
      <inkml:brushProperty name="height" value="0.05292" units="cm"/>
      <inkml:brushProperty name="color" value="#FF0000"/>
    </inkml:brush>
  </inkml:definitions>
  <inkml:trace contextRef="#ctx0" brushRef="#br0">1396 6495 230 0,'0'0'-15'0,"0"0"8"0,0 0 1 0,0 0-2 15,0 0 15-15,0 0 5 0,0 0-4 0,-1 0 8 16,0 0 3-16,0 0 3 0,0-1 10 0,0 0 7 16,0 0 2-16,-1 0-1 0,1-1 9 0,0 1 0 15,0 0-1-15,0 0-3 0,-2 0-1 0,1 0-10 16,-34-17-1-16,36 18-1 0,-1 0-12 0,0 0-5 15,-17-1-3-15,12 4 0 0,-1-2-8 0,1 1-1 0,0 0-2 16,1 2 1-16,0-1-2 0,2 1 0 0,-1-1-1 16,2 2 0-16,1-2-1 0,1 1 1 0,0-1 0 15,0 1-1-15,1-1 2 0,1 1 0 0,2-2 0 16,-1 0 0-16,2 0 2 0,-1 0-1 0,2-1 1 0,1-1 0 16,0 0-1-16,0 0 1 0,0-1-1 0,0-2 1 15,0 1 0-15,-2-1 1 0,0-1 1 0,-3 1 2 16,1-2 2-16,-2 2 13 0,-1-2 0 0,0 1-1 15,-3 1 13-15,0-2-3 0,-1 2 1 0,0 0 2 16,-2-2-5-16,2 1-5 0,-3 1-2 0,0 0 0 16,-1-1-7-16,1 1-2 0,0-1-2 0,0 2-1 15,0 0-2-15,1-1-1 0,-1 2-1 0,1 1 1 0,1 0-2 16,-1 0 1-16,0 2 1 0,0 1-1 0,0-1 2 16,0 3-1-16,0-1-1 0,0 3 0 0,0 0-2 0,1 0-1 15,-1 2-1-15,0 0 0 0,0 1-1 0,2 0-1 16,-1 2 0-16,1-3 0 0,0 1-1 0,2 1 0 15,1-3 0-15,1 0 0 0,0-1 1 0,2-1 1 16,1-1 2-16,2 0-2 0,1-3 3 0,1 0 1 16,0 1 0-16,2-3 0 0,0 0 0 0,1 0 0 15,1-2-2-15,-1 1 1 0,2 0-1 0,-1-1-2 16,0 0 1-16,0-1 1 0,0 1-2 0,-2 1 1 16,-1-2 0-16,-1 2 1 0,-1-1 0 0,-2 1 2 15,0 0 0-15,-4 1 1 0,0 0 1 0,0 0 1 0,0 0 0 16,0 0-1-16,0 0 2 0,0 0-4 0,0 0-2 15,0 1 2-15,0 0-4 0,-7 17-3 0,2-12-2 16,-1 1-3-16,2 1-3 0,-3-2-40 0,1 1-12 0,-1 1-7 16,4-1-44-16,-1-1 1 0,1 1-33 0</inkml:trace>
  <inkml:trace contextRef="#ctx0" brushRef="#br0" timeOffset="343.5369">1588 7360 240 0,'-5'-5'17'0,"3"3"-41"0,0 0-12 0,-2-2 55 15,1 3-81-15,0 1-1 0,0 0-15 0</inkml:trace>
  <inkml:trace contextRef="#ctx0" brushRef="#br0" timeOffset="944.7334">1526 7337 118 0,'0'0'116'0,"0"0"-5"0,-2 0-1 16,1 0-23-16,0 0-5 0,0-1 3 0,0 0-31 16,0-1-14-16,0 2-6 0,-1 0-2 0,1 0-18 15,0 0-5-15,-1 0-1 0,-1 0-2 0,2 0-5 0,-1 0-1 16,0 0 0-16,-1 0 0 0,1 0 0 0,0 0-1 15,1 0 0-15,-1-1 0 0,1 1 0 0,0-1 1 16,0 0 0-16,1 0 0 0,0 0 2 0,0-1 0 16,6-22 1-16,0 19 0 0,-1-1 1 0,0 0 0 15,-2 0 1-15,1 0 0 0,0 1 0 0,-1 0 2 16,-2 0 0-16,-1 1 0 0,0-1 1 0,0 2-2 16,0 3 0-16,0 0 0 0,0 0-3 0,0 0 0 0,-1 0-2 15,0 0-1-15,-1 0 0 0,1 0 0 0,0 0-1 16,-29 9 1-16,26-4-1 0,1 2-1 0,-1-2 1 15,-2 1 0-15,4 1-1 0,0 1 1 0,2-1 0 16,3 0-1-16,-1-1 1 0,1-1 1 0,2 1 0 16,0-1 0-16,2-2 0 0,0 1 1 0,1-2 1 0,1-1 0 15,1 0 2-15,-1-1-1 0,1 0 0 0,1 0 1 16,-2 0-2-16,2-1 0 0,-2 0 0 0,0 0-2 16,-2 0 1-16,0 1-1 0,0-1 0 0,-1-1 1 15,-1 2 0-15,-1 0 7 0,-1 0-7 0,1 0 2 16,-4 0 2-16,0 0 0 0,0 0 1 0,0 0 2 15,0 0-4-15,0 0 1 0,0 0 3 0,0 0 1 0,0 0 1 16,0 2-2-16,0-1 0 0,0 0 0 0,0 0-1 16,0 0 0-16,0 0 0 0,0 0 0 0,0 1 0 0,0-1 3 15,0 0-2-15,0 0 5 0,0 0 0 0,0 0-9 16,0 1 1-16,0-1 3 0,0 0-7 0,0 0 2 16,0 0 0-16,0 0-7 0,0 0 5 0,0 1 2 15,0-1 1-15,0 0 3 0,0 0 1 0,0 0 11 16,0 0 0-16,0 1-1 0,-1-1 12 0,0 0-2 15,-1 0 7-15,1 0-6 0,0 0 1 0,0 0-6 16,0 1-2-16,0-1 2 0,-1 0-8 0,1 0-3 0,0-1-7 16,-1 0 5-16,0 0-5 0,-1 0-2 0,1 0-2 15,0 1 0-15,-1-1-1 0,1 1 0 0,0-1-1 16,-1 2 0-16,1-1 0 0,-34 8-1 0,36-9 0 16,0 0-2-16,0 0-1 0,-1 0-16 0,0 0-23 15,0 1-16-15,0 0-27 0,0-1 2 0,-1 0-38 0</inkml:trace>
  <inkml:trace contextRef="#ctx0" brushRef="#br0" timeOffset="3184.6981">388 6330 184 0,'-3'-5'-66'16,"2"0"30"-16,1 2 8 0,-1-1 2 0,1 4 48 15,0 0 4-15,0 0-2 0,0-1 23 0,0 0 0 16,-1 0 0-16,0-1 19 0,0 1 17 0,-20-11-1 15,14 11-1-15,0 1 14 0,0 0-23 0,-1-2-1 0,0 1 4 16,0 1-27-16,1-1-2 0,1 1-2 0,-1-1-5 16,0 0-1-16,0 0-3 0,2 1 3 0,-2-3 0 15,1 2-3-15,1 0-8 0,1-1-4 0,0 2 0 16,2-1-10-16,2 1-7 0,0 0 2 0,0 0-1 16,0 0-5-16,0 0 9 0,0 0 1 0,0 0-2 0,0 0 11 15,0 0-9-15,0 0 2 0,0 0 3 16,0 0-9-16,0 0-1 0,0 0-3 0,0 0-1 0,-1 0 1 15,0 0-2-15,0 0-1 0,-1 1 0 0,1 0-1 16,0 0 0-16,0 0-1 0,0 0 0 0,0 0-1 0,0 2 1 16,-10 32 0-16,11-29 0 0,1 1 1 0,0-1-1 15,1 1 1-15,1 0 0 0,-1-1-1 0,3-1 1 16,-2 1-1-16,3 1 0 0,-1 0 1 0,1 0-2 16,0 1 1-16,3 1 0 0,0 3-2 0,0-1 1 15,1 4 0-15,3 2-1 0,0 2 1 0,3 5 1 16,1 4-1-16,0 4 2 0,3 6-1 0,0 4 1 15,-1 5 0-15,2 5 0 0,1 4 0 0,-2 8 1 16,-1 3-1-16,0 4 0 0,-1 3-1 0,0 2-1 0,-1 1 0 16,-5 1 1-16,0 1-1 0,-1-2-2 0,-3-2-2 15,-1-6 1-15,-1-3-3 0,-2-6-5 0,-2-6 0 16,0-4 0-16,-1-8-5 0,0-6 5 0,-1-5-3 0,0-9-1 16,-1-2 3-16,-1-6-31 0,0-4-15 0,-3-4-12 15,2-3-39-15,-3-2 2 0,1-1-38 0</inkml:trace>
  <inkml:trace contextRef="#ctx0" brushRef="#br0" timeOffset="4089.1117">207 6393 777 0,'-4'-11'58'15,"2"2"-56"-15,2 0-1 0,0-2 2 0,1 3 1 16,3 0-11-16,1-1-3 0,2 0 0 0,1-2-1 16,2 0-1-16,0-2 3 0,1-2 2 0,2-2 1 15,1-1 3-15,2-2 3 0,1-1 2 0,4-1 0 16,2 2 4-16,3-4 9 0,1 1 1 0,7 0 1 16,3-1 9-16,3 1 0 0,5-1 1 0,4 0 1 15,8-3-1-15,6 2-9 0,8-2-1 0,4 0-2 16,5-1-9-16,8-1-1 0,4-1-3 0,6 1 0 0,0 2-2 15,4-1 0-15,-1 3 0 0,0 0 1 0,1 4 0 0,-4 0 6 16,-2 1 3-16,-4 2 3 0,-1 2 8 0,-3-1 13 16,-5 1 1-16,-6 1 0 0,-1 0 13 0,-3 2-9 15,-1-1 2-15,-7 1-1 0,-2 0-11 0,-3 3-4 16,-1 0-4-16,-5 0 1 0,-1 1-6 0,-3 2 1 16,-5 0-2-16,-2 2-2 0,-2-1 1 0,-4 1 5 15,-3 2-5-15,-1 0 0 0,-4 2 1 0,3 0 3 16,-6-1-1-16,-1 2 2 0,-1 1-2 0,-1-1-6 15,-4 1 5-15,-1 3 0 0,-1-1-7 0,-1 3-2 16,1 1-1-16,-1 2-1 0,1 1-4 0,0 3-1 0,-1 2 0 16,2 2 0-16,0 3-1 0,-3 2-1 0,1 3-1 15,0 5 1-15,-1 2-1 0,0 6 2 0,0 6-1 16,1 6-1-16,-2 3 2 0,0 8-1 0,0 2 1 16,-2 8 0-16,0 2-1 0,0 6 1 0,-2-1 0 0,-2 4 0 15,0 0 1-15,-2 2 0 0,-2-1-1 0,0-1 1 16,-3-3 0-16,1-2 0 0,-2-4 0 0,0-1 0 15,-2-4 1-15,-2-4-1 0,0-2 1 0,-2-5 1 16,0-3-1-16,-1-2 1 0,-2-3 1 0,-2-6-1 16,0-2 1-16,0-3 1 0,-1-4-1 0,-1-5 1 0,2-3 1 15,-3-2 1-15,0-6 0 0,-1 0 0 0,0-5 2 16,-2 1-1-16,-1-3 1 0,-3-2-1 0,-3-1 0 16,-3-2 0-16,-2-1-1 0,-5-1 0 0,-3-2 0 0,-7-1-1 15,-3-1-1-15,-6-2 0 0,-3 0 0 0,-6-2-2 16,-4 0 0-16,-7-1 1 0,-5 2-3 0,-2 1 1 15,-5 2-1-15,-1 2 0 0,-4 0 0 0,-1 3 1 16,0 1-1-16,4 4 0 0,3 0 0 0,2 2-1 16,4 0 0-16,3 2 0 0,5 1-2 0,3 1-2 15,3 1 1-15,6 1-2 0,2 1-2 0,2 1-5 16,2 0-2-16,4 1-1 0,1 0-5 0,-1 2-8 0,3-1-5 16,0 0-2-16,2 0-10 0,2-1-22 0,3 1-8 15,1-3-2-15,3 1-27 0,0-2-80 0,3 0 135 16,0 0-60-16,3 1 110 0</inkml:trace>
  <inkml:trace contextRef="#ctx0" brushRef="#br0" timeOffset="5137.3272">670 3927 477 0,'-7'-14'216'0,"4"3"-72"16,2 3-20-16,-2 0-4 0,2 3-119 0,1 5 2 15,0 0-3-15,0 0 0 0,0 0-1 0,0 0-3 16,0 0 4-16,1 0 0 0,0 1 1 0,-1 0 2 15,0 0 2-15,2 0 9 0,-2 1 1 0,0 1-1 16,0-1 11-16,5 37 1 0,-6-33 0 0,1 2 2 16,0 1 0-16,0 2-5 0,3 1 0 0,-1 3 1 15,1 3-5-15,2 2-1 0,1 3-1 0,-1 3 0 0,1 2-2 16,1 3-3-16,0 4-1 0,-1 6-2 0,0 4-3 16,-2 3-1-16,0 3 0 0,-3 3-2 0,0 3 0 15,-1-2-1-15,-2 1 1 0,-1-1-1 0,0-2 0 0,1-4 0 16,-2 0-1-16,2-6 1 0,0-1-1 0,0-6 0 15,1-4 0-15,1-6-1 0,1-3 0 0,1-5-1 16,-1-6-5-16,1-2-1 0,-1-6-5 0,-1-4-27 16,0 0-12-16,0 0-10 0,5-5-31 0,-4-5-97 15,0-1 147-15,2-4-67 0,1-4 109 0</inkml:trace>
  <inkml:trace contextRef="#ctx0" brushRef="#br0" timeOffset="6136.7144">789 3974 1190 0,'-8'-15'86'0,"0"5"-85"0,4 2-7 0,0-1 6 15,0 3-17-15,4 6-24 0,0 0 6 0,0 0 3 16,0 0-23-16,0 0 27 0,0 0-4 0,0 0 0 0,0 0 30 15,0 0 3-15,1 0 7 0,1 0 1 0,-1-2 5 16,0 1 6-16,16-21-3 0,-10 17 4 0,0-1 3 0,2 0 2 16,0-1-3-16,4 0 0 0,-1 1-1 0,3 1-8 15,0-2 4-15,3 2-2 0,3-1-6 0,5 1 4 16,4 1 0-16,6 0-2 0,4 0 5 0,6 2-5 16,8 1 1-16,5 1 1 0,9 0-5 0,3 2-4 15,5 1-1-15,7 3 0 0,2 1-4 0,6-1 1 16,2 1 0-16,1 0-1 0,-1-2 1 0,1 1 2 15,0-2 8-15,-1-2 3 0,-2-2 6 0,-3-2 13 0,0-3-2 16,-3-2 0-16,-2 0 15 0,0-2-12 16,-4-3 0-16,-4 2-4 0,-4-1-11 0,0-1-5 0,-6 2-1 15,1-1-2-15,-6 1-6 0,-2 1 1 0,-4 1-2 16,-2 1 2-16,-4-1-2 0,-1 2 0 0,-3-1 1 0,-6 2 0 16,0 1 0-16,-1-1-2 0,-3 3 3 0,-2-1-2 15,-2 1 0-15,1 1-1 0,-5 1 0 0,1 0 1 16,-3 0-2-16,0 0 0 0,-1 1 0 0,-2 0 1 15,-1 2 0-15,-2-2-1 0,-1 1 0 0,1 0 1 16,-3 2-1-16,1-1 0 0,-3 1 1 0,-1-1-2 16,1 2 2-16,0 1-2 0,-2-1 0 0,2 2 0 15,-2 1-1-15,2 3-1 0,-1 1-1 0,1 2 1 0,0 4-2 16,0 1 1-16,1 4-1 0,1 5 1 0,0 1 0 16,0 1-1-16,-2 3 2 0,1 3-2 0,0 0 1 15,1 2 1-15,-3 0 0 0,-3 1 0 0,0 0 1 16,-2 1 1-16,-1 1 0 0,-2-1 0 0,-1-1 1 0,-1-1 0 15,-1 0 1-15,-1-2-1 0,-1-4 1 0,0-2 0 16,-2-2 1-16,0-4-1 0,0 0 1 0,-2-2-1 16,0-2 0-16,0-2 0 0,-1 1-2 0,0-2 1 15,-2 0-2-15,1 0 2 0,0-2-2 0,0 2 0 16,0-2 1-16,-1 0 0 0,1-2 0 0,2 0 1 16,-1-1 1-16,0-3 0 0,0-1 0 0,2-1 1 15,-1-1-1-15,2-2 0 0,-2 2 1 0,-1-2 2 0,2-1-2 16,-1-1 1-16,-2 2 1 0,0-4-3 0,-1 2 1 15,-2-2 0-15,-1 0-2 0,0-1-2 0,-2 1 0 0,-3-1 0 16,0 0-1-16,-3 0 0 0,-2-2 0 16,-4 1 0-16,-2 0 0 0,-5-1-1 0,-1 1 1 0,-6 0-1 15,-4-2-1-15,-5 3-3 0,-4 1 0 0,-7 0 0 16,-2 0-3-16,-6 4-2 0,-5-3-3 0,-6 2 3 16,0 2-2-16,-3-1 3 0,-2 2 0 0,0-1-1 15,-2 1 5-15,1-1 1 0,2 2 2 0,3 0-2 16,1-1 3-16,2 0 2 0,1 2-6 0,4-1 1 0,3 0-2 15,3 1-2-15,3 0 0 0,1 0 1 0,3 1-4 16,1 0 3-16,3-1 3 0,1 0 0 0,3 1 5 16,-2 0 0-16,2-2 0 0,3-2 1 0,1 2 0 0,0-2 2 15,1 1 1-15,2-2 0 0,1 0 2 0,1 0-1 16,1 0 0-16,2-1 1 0,0 0 0 0,-2 0-1 16,5 1 0-16,1-2 0 0,2 1 1 0,1 0-1 15,2 0 0-15,4 1 1 0,0-1-1 0,6-1-2 16,-1 2 0-16,3-2 0 0,2 0-2 0,2 1 0 15,2-2 1-15,0 1-2 0,2-1 1 0,3-1-2 16,1 1 1-16,0-1-1 0,5 0 0 0,0 0-5 0,0 0-10 16,0 0-5-16,0 0-10 0,0 0-90 0,0 0-41 15,0 0 64-15,9-6 100 0,2 1-100 0</inkml:trace>
  <inkml:trace contextRef="#ctx0" brushRef="#br0" timeOffset="7001.0678">1634 4344 834 0,'2'-10'59'0,"-1"0"-32"0,3 2-19 0,-2-1 26 15,2 2-11-15,-1 1-8 0,1 1 3 0,-2 0-2 16,1 0-5-16,-2 1 15 0,1-1-1 0,-2 1-1 15,-2 0 17-15,1 0-4 0,-2-1 1 0,-3 0 0 0,-1 2-5 16,-1-1-4-16,-2 1 0 0,-2 1-2 0,-2-2-4 16,-3 3-7-16,-1 0 0 0,-2 1-1 0,-2 0-6 15,-1 2-4-15,-3 2-1 0,-1 1-2 0,-2 1-2 0,-2 1 0 16,-1 1 0-16,0 1 0 0,-2 2-1 0,3-1 1 16,0 1 0-16,0-1 0 0,1 0 0 0,3 2 0 15,2-2 0-15,1 1 0 0,2 0-1 0,2-2-1 16,4 1-2-16,2-2 0 0,4 1-2 0,2-3-4 15,4-1 0-15,5 1 0 0,4-1-5 0,3-2 5 16,5 1 0-16,3-1-2 0,5-1 6 0,2 0 0 16,2 0 2-16,4 0 0 0,1 2 2 0,1-1 1 15,2 2 0-15,1 2 0 0,-1 1 0 0,2 2 1 0,-3 0-1 16,0 4 1-16,0 0 0 0,-4 1 0 0,-1 1 0 16,-3 0 0-16,-1 0 0 0,-3 1 2 0,-1 0 1 15,-2-2-1-15,-4 0 2 0,-1-1 3 0,-2 0 0 0,-3-2 1 16,-1 0 3-16,-1-1 1 0,-3 0 1 0,-2-2 0 15,0-1 2-15,0 1 2 0,-4-3 0 0,1 0-1 16,-3-1 2-16,-1-1-2 0,-1 1-1 0,-2-3 1 16,-1 1-4-16,0 1-3 0,-2-2 0 0,-1 0-2 15,-1 1-3-15,-1-2 0 0,0 0-2 0,2 0 1 16,-3 0-1-16,0 0-1 0,-1-1 0 0,1 2 0 0,-1-2-1 16,-1 0 0-16,1 1 0 0,-3-1-1 0,0-1 0 15,1 1-2-15,0-2 1 0,-1 1-1 0,0 0-3 0,3 0-5 16,-2 0-3-16,3 1-1 0,0-1-8 0,0 0-13 15,0-1-9-15,0 0-4 0,2 1-18 0,1-1-55 16,2-1-17-16,1 0-6 0,1-1-62 0,3 0 2 16,5-4-37-16</inkml:trace>
  <inkml:trace contextRef="#ctx0" brushRef="#br0" timeOffset="7452.2663">1724 4119 406 0,'9'-4'29'0,"0"-3"-24"0,1 2-4 0,0-1 8 0,0 1-5 16,1 0 14-16,-1 0 11 0,-2 1 3 0,0-1 19 16,-1 0 20-16,-1 1 2 0,0-1 5 0,-2 2 22 0,0-1-11 15,0 0-6-15,0 1-2 0,-1 0-13 0,0 1-17 16,-1-1-6-16,-2 3-1 0,0 0-21 0,0 0-6 16,1 0-3-16,0 0 0 0,12 12-6 0,-11-4 1 15,0 1 0-15,1 3-1 0,-1 2 2 0,-2 2-2 16,0 1 1-16,0 4-1 0,0 3-1 0,-1 4-3 15,0 0 1-15,-3 6 1 0,1 3-3 0,-2 2 2 16,1 1-2-16,-1 1 0 0,0 0 1 0,0-1-1 16,-1 0 0-16,0-3 0 0,1-3 0 0,0-2-2 15,1 1 1-15,1-4 1 0,-1-2-2 0,3-3 4 0,0 1-5 16,1-7 2-16,0-2-1 0,1-3 1 0,0-3 0 16,0-4 0-16,-1-1-2 0,0-5-10 0,0 0-11 15,0 0-4-15,0 0-17 0,-5-11-59 0,0 4-15 0,-2-1-6 16,1-2-66-16,-2 0 1 0,-2-1-29 0</inkml:trace>
  <inkml:trace contextRef="#ctx0" brushRef="#br0" timeOffset="8034.5278">1602 4624 187 0,'-7'0'151'0,"1"0"-19"0,1 0 0 15,1 2-36-15,0 0-13 0,2-1 1 0,2 1-43 0,0 0-1 16,1 0-5-16,4 0-3 0,1-1-1 0,2-1 3 15,1 0 4-15,2-2 1 0,2-1 5 0,4-1 3 16,2-2 1-16,3-1 0 0,1 0 4 0,3-2-6 16,3 0-2-16,2-2 1 0,0 0-9 0,2 0-7 15,-1 1-3-15,0 0 1 0,0 0-11 0,-2 1-3 16,-2 1-3-16,-3 0 2 0,0 1-5 0,-6 1 0 16,1 2-1-16,-5-1 0 0,-2 2 0 0,-2 0-2 15,-3 2 0-15,0 1 0 0,-2 0-2 0,0 0 1 0,-3 1-2 16,2 2 0-16,-2-1 0 0,0 2 1 0,-1 0-1 15,0 1-1-15,0 0 1 0,1 1-1 0,-2 0 1 16,1 1-1-16,1 0 0 0,-1 1-1 0,0 0 0 16,2 0 0-16,-2 0-1 0,1 0 1 0,2 1 1 0,0 1-2 15,0-2 2-15,1-1 0 0,1 0-1 0,0-2 1 16,1 0 0-16,0-2 1 0,0 0 1 0,0-2-1 16,1 0 1-16,1-1 1 0,-1-2-1 0,0-1 3 15,0-1 0-15,2 0-5 0,-2-1 0 0,2-1 2 16,-1-1-2-16,0-1 0 0,0-1 1 0,0-2-4 15,0 1 3-15,-2-2 1 0,3 0 0 0,-3-1 0 16,1 1 1-16,-2 1-1 0,-2-1 1 0,2 2-1 0,-1 0 0 16,-1 2 0-16,1 1-1 0,-4 2 1 0,1 2-1 15,1 0 0-15,-2 2 0 0,-2 1 2 0,0 0-1 0,0 0 2 16,0 0-1-16,9 14 1 0,-9-7 2 0,0 2-1 16,0 3 0-16,-1-1 0 0,0 4-2 0,0-1-1 15,-1 2 2-15,2-1-1 0,0 1 0 0,0-2-2 16,0 0 1-16,1 0 0 0,1-4-1 0,1 2 1 15,1-4-1-15,1 0 1 0,-1-1 0 0,1-2-1 16,2 0 0-16,-3-1 2 0,2-3-1 0,1 0-1 16,0-1 0-16,1-4 0 0,-1 0-1 0,0-3-25 15,1-1-10-15,0 0-4 0,-1-3-28 0,0 1-69 0,0-2-35 16,0 0-17-16,-1-1-83 0,1 2 4 0,0-3-57 16</inkml:trace>
  <inkml:trace contextRef="#ctx0" brushRef="#br0" timeOffset="9551.1852">2916 3908 1312 0,'3'-9'94'15,"5"3"-81"-15,2 4-14 0,0 2 71 0,2 1-79 16,0 7-8-16,1 3 2 0,-3 2 3 0,2 4-4 0,-2 2 8 15,-3 2-2-15,-2 3-2 0,-2 0 12 0,0 3-1 16,-1 0 1-16,0 1 1 0,-2 1 1 0,0 0-1 16,0 0 0-16,1-1 0 0,0 1 0 0,1-1 0 15,0 0-1-15,0-2 1 0,2 1-1 0,-1-4 2 16,1-1 0-16,0-5 1 0,1 0 0 0,-1-5 4 16,2-2 2-16,0-5-1 0,0-2 5 0,-1-2-1 15,1 0-1-15,-1-2 0 0,1-2-1 0,-2 1-6 16,1-2 0-16,-2 2-2 0,1-3-3 0,-1 1-2 0,0-2 0 15,-1 1 0-15,-1-1 0 0,0-1 2 0,-1-1 1 16,0 0-1-16,0 0 2 0,-1-2 3 0,-1 0 0 0,-3-1 1 16,0 1 0-16,-1-2 1 0,-3 3-1 15,-1-1 1-15,-1-1-1 0,-3 4 1 0,0-1-1 0,-3 3 0 16,-1 0 1-16,-1 1 1 0,-1 2 0 0,-1 2-1 16,-1 0 1-16,2 5-3 0,-2-1 0 0,2 4 1 15,-3 3-5-15,0 0 0 0,0 4 0 0,1 4 0 16,-1 0 0-16,2 2 0 0,2 2 0 0,-2 0 0 15,5 0 1-15,2 0 0 0,2-1 0 0,3-1 0 16,1-3 0-16,4 0-1 0,-1-2 1 0,5-2 0 0,0 0-1 16,1-4 1-16,3-1 0 0,0 0 1 0,2-3 0 15,2 0 1-15,1-3 1 0,3-1 0 0,-1-2 0 0,4-2-1 16,4-2 0-16,0-3-1 0,3-1-2 0,1-3 0 16,1 0-2-16,1-2 1 0,0-1-2 0,0-1 1 15,-2 0-1-15,1-2 0 0,-4 1 0 0,1-1 1 16,-1 0-1-16,-2 0-1 0,-2 1 1 0,-2 1-1 15,0 1 0-15,-5 3 1 0,3 0-1 0,-3 2-2 16,-2 2 2-16,-1 3-2 0,-1 0 0 0,-1 2 0 16,-2 1 0-16,-2 1 1 0,0 0 0 0,0 0 3 0,0 0-2 15,0 1 2-15,0 0 1 0,1 0 1 0,0 0 0 16,1 0 0-16,10 28 0 0,-7-24 0 0,-1 1 1 16,2-3 0-16,1 3 0 0,1-4 1 0,0 2-1 15,4-3 0-15,-1 0 1 0,2 0 0 0,1-2 1 16,1-1-2-16,1-2 2 0,0 0-1 0,0-5 0 0,2 1 0 15,0-2 1-15,0-2-1 0,1 1 0 0,-2-2 0 16,-1-1-1-16,4 1 1 0,-3-1-1 0,-1 0 1 16,0 0-1-16,-2 0 1 0,-1-1 0 0,0 3 0 15,-2-1 1-15,0 1-1 0,-6 1 2 0,1-1-1 16,-4 3 1-16,0 1 0 0,-2 1 0 0,-3 1-1 16,0 2 0-16,-3 1 2 0,-2 1-4 0,0 2 2 15,-1 1-3-15,-3 2 2 0,-2 2 0 0,0 2-1 0,-2 3 0 16,0 1 3-16,-1 3 1 0,-3 4 0 0,1 2 2 0,-2 3-1 15,0 2 0-15,3 1 1 0,-2 0-1 0,2 1-3 16,0-1-1-16,3 0 1 0,3-3-2 0,3-3 0 16,0 0 0-16,4-3-1 0,1-2 0 0,2-1 0 15,1-3 1-15,1-2 0 0,1-2 0 0,4-2 2 16,-1-1 0-16,4-2 0 0,-1 0 2 0,4-2-1 16,-1-1-1-16,6-2 0 0,-2-2-1 0,3-1-1 15,0 1-1-15,1-4 0 0,2 0 0 0,-1 0 0 16,3 0 0-16,-4-3 0 0,3 0 0 0,-1-1 1 15,0 0-1-15,1 1 1 0,-1-1 1 0,-1 0-1 0,-1 3 1 16,-2 0 0-16,-1 0-2 0,-1 2 0 0,-2 3 0 16,0 0 1-16,-2 1-1 0,-1 2 0 0,1 1 0 15,-2 1-1-15,0 1 1 0,-2 3 0 0,-1-1 1 0,0 2 0 16,0 0 1-16,-2 2 1 0,-2 1 2 0,0 1-1 16,-1 0 2-16,0 0-1 0,0 1 0 0,0 1 1 15,-1-1-1-15,0 0-2 0,0 1 1 0,1-1 0 16,-1 1-1-16,1-3-1 0,0 0 0 0,0-1-1 15,0 0 1-15,0-2-1 0,2 0 0 0,-1 0-1 16,1-1 0-16,1 0 1 0,0-1 0 0,1-1 0 16,-1 2 0-16,2-2 0 0,1-2 1 0,-1 1-1 0,2 0 0 15,1-1 0-15,0-1 0 0,0-1-1 0,3-1 0 16,-1-1 0-16,1-2 0 0,-1-1 0 0,1 1 0 0,1-4-1 16,2 0 0-16,-3-3-1 0,2-1 1 0,0-1-4 15,-1-3 1-15,2-2 0 0,-2-2-3 0,-1-1 1 16,1-2 1-16,-2-1 0 0,2-2 2 0,-1 0 1 15,0 2 1-15,-2-2 0 0,1 1 1 0,1 1 1 16,-1 1 2-16,-1-1-2 0,-1 3 3 0,0 1-1 16,0 2-1-16,0 2 0 0,-2 2 1 0,0 3-1 15,-1 3 0-15,-1 4-1 0,0 2 0 0,-1 3-1 0,1 2 2 16,-2 3-2-16,0 3 0 0,0 2 2 0,1 3 0 16,-3 3 1-16,0 1 1 0,-1 4 2 0,-2 0-1 15,1 3 0-15,-1 3 0 0,-2 0-1 0,0 1 0 16,2 1-1-16,-2 2-2 0,2-2 0 0,-1 1 0 0,1-1-1 15,1-2 0-15,-1 0 1 0,0-2-1 0,1-3 1 16,-1-2-1-16,2-4 1 0,-1-1-1 0,2-4 0 16,-1 0 0-16,1-6-8 0,0-4-11 0,0 0-7 15,0 0-14-15,0 0-62 0,-3-12-1 0,2 2 1 16,-1-2-63-16,-2-3-1 0,0-3 1 0,-2 1-2 16,0-1 12-16,-1-1 47 0,-2 2 7 0,-2 1-2 0,-1 1 59 15,-2 3 21-15,0 2 16 0,-1 3 3 0,0 1 28 16,-1 4 27-16,4 1-5 0,0 1-1 0,3 2 23 0,2 2-17 15,2 0 1-15,4 2 2 0,1 1-23 0,4 0 8 16,3-1-3-16,4 0-1 0,3 0 5 0,5-1-4 16,5-2 0-16,3-3 2 0,5-2-7 0,7-4-10 15,0-1-2-15,5-3 1 0,2-4-12 0,3-1-1 16,-3 0-2-16,3-3-2 0,-3 0-1 0,-1 0-7 16,-4-2-18-16,-6 3-15 0,-3 0-17 0,-6 1 2 15,-3 2-29-15</inkml:trace>
  <inkml:trace contextRef="#ctx0" brushRef="#br0" timeOffset="10534.2803">2232 6626 377 0,'-2'-10'84'0,"-1"1"-13"0,0 0 0 0,0 0-23 16,-2-2-6-16,2 2 0 0,-1-1-28 0,1-1-3 15,-2 1-3-15,-1 1-2 0,1-1-5 0,-2 2-1 16,1 0 0-16,-2 0 1 0,1 1-2 0,1 0 0 16,-2 3 1-16,1-1 0 0,0 2 1 0,2-1 10 15,-2 1 2-15,0-1 0 0,0 2 11 0,0 0 7 16,0-1 2-16,1 0 2 0,-1 1 7 0,1-2-3 15,0 2 0-15,-2-2 0 0,1 1-5 0,-3 1-2 0,1-1-4 16,-1 1 2-16,-1 1-6 0,-1 0-3 0,-1 0-1 16,-1 1-1-16,-1 1-4 0,-2 1-2 0,1 3-2 15,-2-2 0-15,-1 3-4 0,-2 1-3 0,2 1 1 16,-2 0-2-16,0 1-2 0,3 0-1 0,-1 2 0 0,1-1-1 16,3 2-1-16,1-2 0 0,2 2-1 0,2-1 0 15,1 1 0-15,2-1-2 0,2 2 2 0,3 1-2 16,1-2 0-16,2 5 0 0,2-2 0 0,3 1 0 15,2 1 1-15,3 1 0 0,0 1 0 0,3 0 0 16,2 0 1-16,1-1 2 0,2 0 0 0,2-1-1 16,-2 0 2-16,0-1 0 0,-2-1 0 0,0 0 0 0,-2 0 1 15,-1-1 1-15,-1-1 1 0,-4-3-1 0,-1 1 3 16,-1-2 2-16,-1 0 1 0,-3-2 0 0,1 0 4 16,-3 0 5-16,-1-3 0 0,-1 1 0 0,-1 0 4 0,-1-2-4 15,-2 1-1-15,1-1 1 0,-3-1-5 0,0 2-3 16,-2-1-1-16,-1 0-1 0,-2 0-2 0,1 0-2 15,-1 0 0-15,-3 0 0 0,-1 1-1 0,-1-1 0 16,-1 1-1-16,2 0-1 0,-1 0 0 0,-1-1 0 16,1 2-1-16,1-2 0 0,1 1-2 0,1-1-3 15,1-1-2-15,2 1-5 0,0-2-4 0,3-1-50 16,1 0-14-16,2-1-7 0,0-4-56 0,3-1 2 0,2-2-39 16</inkml:trace>
  <inkml:trace contextRef="#ctx0" brushRef="#br0" timeOffset="10833.8257">2327 5970 1457 0,'0'0'105'0,"0"0"-102"16,0 0-1-16,1 0 6 0,13 4-4 0,-10 2-7 15,2 3 1-15,-1 0 1 0,-1 4-1 0,0 2 2 0,-3 3 0 16,-1 2 2-16,-2 2 0 0,-1 2 0 0,-1 4 0 16,-2 2 1-16,0 2 0 0,-1 3 1 0,-1 2 0 15,1 1-1-15,0 0 1 0,1 1-1 0,-1-2 0 16,-1 0-2-16,-1-3 1 0,3 1 0 0,-3-2-1 16,1 0-1-16,0-3 1 0,0-2-1 0,1 0 0 15,-1-1 0-15,1-4-1 0,0-1-1 0,-1-4-37 16,0-2-25-16,0-3-8 0,-1-3-49 0,0 1 3 15,0-6-49-15</inkml:trace>
  <inkml:trace contextRef="#ctx0" brushRef="#br0" timeOffset="11351.2461">1929 6589 1154 0,'0'0'24'0,"0"0"-6"15,0 0 0-15,16-5-2 0,-3 5-8 0,7 0-5 16,-1-1 0-16,5-1 0 0,3-2-1 0,3 0-1 16,0-2-1-16,0 0 1 0,0-2 1 0,-1 0 0 0,1 1 0 15,-2-1 15-15,0 0 2 0,-1 1 1 16,-2 1 15-16,-4 0 1 0,-1 2 1 0,-5 0 1 0,-1 1-1 16,-1 2-9-16,-2 1-2 0,-4 0-3 0,0 1-11 0,0 3-5 15,0 1-5-15,2 2 9 0,-3 0-8 0,2 2-3 16,-2 3-2-16,2-1 1 0,0 2-1 0,1 1 0 15,1-1 1-15,-4 1-5 0,5-2 4 0,-2-1 2 16,1 0 0-16,1-4 0 0,-2-2 2 0,0-1 0 16,0-2 2-16,0-2 1 0,0 0-1 0,-1-2 1 15,-1-4-1-15,2 0 1 0,-2-2-1 0,1-2 4 16,1-2-7-16,-1-1 1 0,0-1-1 0,0-1 0 16,2 0 1-16,-3-1-1 0,1 1-1 0,-2 1-1 0,1 1 3 15,-1 2 0-15,-1 0 0 0,-1 3 1 0,-1 1 0 16,-1 4 0-16,-2 3 0 0,0 0 2 0,0 0 0 15,0 0 1-15,0 0 2 0,0 0 1 0,6 6 1 16,-6 2 1-16,0 1 0 0,-1 2-1 0,-3 3 0 16,2 1 0-16,-2 2-1 0,2 1-4 0,-1 1 1 0,-1 0-1 15,2-2-2-15,0 0-1 0,0 0 0 0,2-2-1 16,0-3 0-16,2-3 0 0,0 1-1 0,2-3 1 16,0-2 0-16,1-1 0 0,-1-3 0 0,3-1 0 15,0 0 1-15,0-4-3 0,1-1-4 0,-1-2-3 16,1-4-5-16,1 0-22 0,-2-3-9 0,1-1-1 15,0-2-26-15,0-3-39 0,-1 1-18 0,4-3-7 0,-2-3-46 16,0 0 3-16,1 0-29 0</inkml:trace>
  <inkml:trace contextRef="#ctx0" brushRef="#br0" timeOffset="12733.933">3125 5906 393 0,'1'-6'149'0,"1"2"-21"0,-1 0-1 0,0 1-36 16,3 2-6-16,-2 1-3 0,0 3-41 0,2-1 1 15,1 4-3-15,-2 2-3 0,2 0 0 0,-1 3 4 16,1-1 1-16,1 3-2 0,-3-2 4 0,0 3-5 16,1 2-2-16,-1 3 2 0,1 0-7 0,-1 3-7 0,0 2-3 15,0 4-1-15,-1 1-10 0,0 1-2 0,0 1-2 16,0-1 0-16,-1-1-3 0,2-1-2 0,-1-2 1 0,-1-3 2 16,1 0 0-16,1-4-4 0,0-2 1 0,-1-2 0 15,2-2-1-15,-1-3 1 0,2-2 1 0,0-2-4 16,-1-3 2-16,1 1 2 0,-1-3 0 0,2-1 1 15,-1-2 0-15,-1-3-3 0,3-1 0 0,-1-1 0 16,0-3-3-16,1-1-2 0,0-1 1 0,1-3-1 16,-2-1 0-16,0-2 2 0,0 1 1 0,0 1-2 15,-3-1 4-15,0 2 1 0,-2 0 0 0,-2 3 0 16,0 3 1-16,-4 1 0 0,2 2-2 0,-3 1 1 0,-1 4-1 16,1 1 0-16,-3 3 0 0,-2 2-1 0,1 2 0 15,-3 4 0-15,0 1 1 0,-4 3 0 0,2 3 0 0,-2 4 0 16,1-2 1-16,1 1 0 0,0 2 0 0,1 0 1 15,2-2-1-15,0 0-1 0,3-2 0 0,1-4 1 16,2 0 1-16,1-1-1 0,2-4 0 0,3 0-2 16,-1-3 1-16,2-2 0 0,1 1 0 0,2-2 0 15,0-2 0-15,1 0-1 0,2-1 2 0,-1-1-1 16,0-1 0-16,3-1-1 0,0-3 0 0,1 0-8 16,2-4-5-16,0-1 1 0,2-1-9 0,1-2-12 15,1-2 0-15,3-1 0 0,-2-2-10 0,0 0 14 0,1 2 3 16,-3 0-4-16,-2 0 19 0,0 2 3 0,-3 1 4 15,-1 3 1-15,-3 0 4 0,0 4 0 0,-2-1-1 16,-2 3 0-16,1 2 0 0,-3 2-3 0,0 0 1 16,0 0 1-16,2 0-2 0,-1 0 1 0,0 1 0 0,0 0 1 15,11 19 2-15,-9-14 0 0,-1-1 0 0,3 2 1 16,-2-2 2-16,3 1 4 0,0-2 1 0,1 0-1 16,1-2 6-16,0-2 2 0,1 0 1 0,3-1-1 15,-1-1 3-15,3-3-3 0,0-2-2 0,2-2 2 16,0 1-5-16,2-4-2 0,-2-1 0 0,2 0-2 15,-1-2-1-15,1-1 0 0,-3-1 0 0,0 1-2 16,-1-1 1-16,-2 2 0 0,0 0 0 0,-3 1 0 0,-2 1 0 16,-1 3 0-16,-3 1 7 0,-1 2-5 0,0 1 5 15,-1 2-4-15,-4 1 1 0,-1 2 1 0,-2 1-4 0,0 1 0 16,-3 4-5-16,-1 2 3 0,-2 2-2 0,1 1 2 16,-4 5-1-16,-2 4 1 0,1 2 1 0,-2 0 0 15,1 4-1-15,-1-1 1 0,2 0-1 0,1 0-2 16,1-3-1-16,4-2 2 0,1-2-2 0,2-3 0 15,1-2 0-15,0-4 0 0,5-1 1 0,1-2 1 16,2-2 1-16,1 0 0 0,-1-3 1 0,3 1 1 16,2-3-1-16,4-2 0 0,0-1-1 0,-1 0-1 0,1-3-1 15,3 0 1-15,0-2-2 0,1 1 0 0,0 0-1 16,0-1 1-16,1-1-1 0,-1 1 0 0,-1 2 0 16,1 0 0-16,-2 2 1 0,-2 0 0 0,1 1 0 0,-4 3 0 15,0 1 0-15,0 0 0 0,-1 1 0 16,1 0 0-16,-1 2 0 0,0 0 2 0,-1 2-1 0,-1-2-1 15,2 2 1-15,-1 0 2 0,0 1 1 0,-3-2 0 16,3 1 1-16,-1 0-1 0,-1 1 2 0,2-1 0 16,-1 0 0-16,-1 1-1 0,1-1-1 0,-1 2 0 15,3 0-2-15,-1 0 1 0,0-2-2 0,-2 2 0 16,2 1 0-16,0-1-1 0,0-1 0 0,0 1 1 0,2 0-1 16,-3 0 0-16,2 0 1 0,2-2-1 0,1 1 0 15,2-2 1-15,0-2 1 0,2-1 0 0,-2 0 2 0,5-2 0 16,-2-1 1-16,0-4-1 0,1 0 1 0,-1-4-1 15,-1-1 0-15,-1-2-1 0,1-3 0 0,-1-2-2 16,0-2 1-16,-1-2 1 0,0-3-2 0,-3-2 3 16,1-2-1-16,0-1 2 0,-2 0 2 0,-1-1 8 15,-2-2 7-15,0 4-2 0,-2 0 11 0,1 3-4 16,-2-1-1-16,-1 4 3 0,2 2-5 0,-1 1-6 16,-1 3-5-16,0 0-2 0,0 4-7 0,1 2 1 15,-1 3-1-15,0 2 0 0,0 1 0 0,-1 6-1 16,0 0-1-16,0 0 1 0,0 0-2 0,0 0-1 0,0 0 1 15,3 10-1-15,-3-1 1 0,0 3 1 0,-1 3-1 16,1 3 0-16,-2 3 0 0,1 2-1 0,-1 3 0 16,-1 0 2-16,1 1-2 0,0-1 0 0,-1 1 0 0,0-2 0 15,1 0 0-15,-1-2 0 0,0-1 0 0,0-1-1 16,0-2 1-16,0-3-5 0,-2 0-3 0,0-3-3 16,2-3-6-16,-2-1-31 0,2-2-2 0,-3-1 0 15,1-3-32-15,0 0-14 0,-1-3-5 0,-1 0-4 16,0-4-9-16,-1 1 8 0,-1-3-3 0,0-1-6 15,-2-1 12-15,1-1-18 0,-3-1 6 0,0 1 10 16,0 1-14-16,-1-1 52 0,0 1-1 0,-3 1-4 0,2 1 59 16,1 2 29-16,0-1 15 0,-1 2 5 0,3-1 32 15,2 3 4-15,2 0 2 0,5 0 1 0,3 1 1 0,0 0-22 16,0 0-1-16,0 0-2 0,3-3-23 0,7 2 0 16,3-1-2-16,4-2-2 0,4 0 0 0,3-3 0 15,5-2-2-15,3-2 1 0,3 0-2 0,1-4-6 16,3 0-3-16,0-3 0 0,2 1-7 0,-1-1-3 15,-1-2-3-15,0 1-4 0,0-2-4 0,-3-1-74 16,-1 1-36-16,-6-1 54 0,-1 1 66 0,-6 0-66 16</inkml:trace>
  <inkml:trace contextRef="#ctx0" brushRef="#br0" timeOffset="14933.6718">1221 7706 86 0,'0'0'6'0,"0"0"6"0,0 0-9 0,0 0 21 15,0 0-16-15,0 0-3 0,0 0-5 0,0 0 0 16,0 0-4-16,0 0 0 0,0 0 0 0,0 0 2 16,0 0-1-16,0 1 8 0,0 0 8 0,0 0 1 15,0 0 13-15,0 1 17 0,0-1 2 0,0 0 1 0,0 0 18 16,0 0-7-16,0 0 0 0,0 0 0 0,0 1-9 15,0-1-13-15,0 0-3 0,0 0-1 0,0-1-16 16,0 0-3-16,0 0-4 0,0 0-2 0,0 1-5 0,0-1 0 16,0 0 0-16,0 0 0 0,-1 0-1 0,0 0-1 15,0 0 0-15,0 0 2 0,-1 0-2 0,1 0 1 16,0 0-1-16,0 0 0 0,-1 0 1 0,-1 0-1 16,1 0 1-16,0 0 0 0,-1 0-1 0,1 0 0 15,0 0 0-15,0 0 1 0,-1 0-1 0,1 0 0 16,0 0 0-16,-1 0 1 0,1 0 0 0,1 0 1 15,0 0 1-15,0 0 0 0,-1 1 3 0,1 1 0 0,0-1 6 16,0 0-6-16,0 0 4 0,0 0-3 0,-1 0 3 16,1 0 1-16,0 1-3 0,0-1 4 0,0 0-5 15,1-1 6-15,0 1 0 0,0-1 2 0,0 0-2 16,0 0 0-16,0 0 0 0,0 0-2 0,0 0 2 0,1 0-1 16,0 0-2-16,21 0-2 0,-15-3 0 0,0-1 0 15,1 1-3-15,1-1 2 0,0 0-2 0,4-1-1 16,1-1 2-16,1 2 2 0,1-2 1 0,3 1 0 15,0-1 3-15,3 2 3 0,1-2 2 0,0 0 0 16,5 2 4-16,1-2-6 0,2 1 4 0,2 0 2 16,1-1-3-16,3 0-1 0,2 0-3 0,3-2-1 0,2 1 2 15,3-1-6-15,3-1 0 0,2 0 0 16,3-2-5-16,2 0 1 0,0-2 0 0,3-1-1 0,1-1 3 16,2-1 0-16,-2-1 0 0,2 0 2 0,-2-1 2 15,2-1 8-15,-1 0 1 0,0 1-1 0,0-1 11 0,2 1-7 16,-2 1 0-16,1-1 2 0,0 2-7 0,-1 0-6 15,-2 0-1-15,-3 1-2 0,0 1-5 0,1-1 0 16,-5 1-1-16,-1-1-1 0,-1 0 0 0,0 2 0 16,0-2 0-16,-3 0 0 0,0 0-1 0,-2-2 1 15,-1 2 0-15,-2 2-1 0,-2-2 0 0,-1 0 1 16,-2 1 0-16,-3 0 0 0,1 1 1 0,-4 1 0 16,-2-1 1-16,-5 3 1 0,2-1-1 0,-4 2 0 0,-3 0 0 15,-2 2 0-15,-3 0 0 0,-4 0-1 0,0 1 0 16,-2 0-1-16,-2 2 1 0,1-1-2 0,-2 1 1 15,-1-1-1-15,1 2 0 0,-2-2-1 0,0 0 1 16,0 2-1-16,-2-1 0 0,1 1 0 0,-1-1 1 0,0 1-1 16,-1 0 0-16,0 0 0 0,-1 1 0 0,0 2 0 15,0 0 0-15,0 0 0 0,0-1-1 0,0 0-1 16,0-1 1-16,0 1-3 0,0 0 0 0,0 0 0 16,0 0-3-16,-1 0 2 0,0 0-1 0,0-1 0 15,0 1 1-15,-1 0 2 0,1 1 0 0,0-1 1 16,0 1 1-16,0 0 0 0,0 0 1 0,0 0-1 0,-1-1 1 15,1 1 0-15,0 0 0 0,0 0 0 0,0 0 0 16,0 0-2-16,-1 0 0 0,1 0-1 0,1 0-1 16,0 0 1-16,0 0-1 0,0 0-1 0,0 0 1 0,0 0-2 15,0 0 1-15,0 0 0 0,0-1-1 0,1-1-8 16,1 2-5-16,-1-1-2 0,0 0-9 0,0 0-34 16,-1 0-9-16,1 0-10 0,-1 0-36 0,7-26 1 15,-8 20-23-15</inkml:trace>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5:36:52.777"/>
    </inkml:context>
    <inkml:brush xml:id="br0">
      <inkml:brushProperty name="width" value="0.05292" units="cm"/>
      <inkml:brushProperty name="height" value="0.05292" units="cm"/>
      <inkml:brushProperty name="color" value="#FF0000"/>
    </inkml:brush>
  </inkml:definitions>
  <inkml:trace contextRef="#ctx0" brushRef="#br0">10244 12082 746 0,'8'0'30'15,"-13"-1"-16"-15,-8 2 4 16,2 0-5-16,0 0-1 16,5-1 14-16,-3 2-5 0,3-1-11 15,6-1 1-15,0 0 8 16,0 0 12-16,0 0 22 16,0 0 9-16,1 1 18 15,21 13 8-15,-4-11 4 16,5 2-2-16,7-1-9 15,1 0-9-15,3-2-20 16,-2 0-10-16,-1 0-18 16,-1-2-6-16,-8 0-5 15,-4 0 0-15,-7-3-3 16,-11 3 2-16,0 0-5 16,0 0 1-16,0 0-3 15,-1-1-1-15,-1 0-6 16,0 0-6-16,-43-18-5 15,31 17-5-15,-2 0-3 16,-1-1-3-16,-2 1-3 16,1 1-2-16,-3 0 2 0,1 0 3 15,-1-2 6-15,1 1 2 16,2 0 5-16,0-1 5 16,6 0 6-16,0 1 3 15,3-2 4-15,9 4 2 16,0 0 3-16,0 0 1 15,0 0 3-15,1 0 1 0,21 4 4 16,-7 0 0 0,7 3 3-16,2 0-3 0,4 1 1 15,1-1-1-15,3-1-2 16,3 0-1-16,-2-4-4 16,0 0-2-16,-3-2-4 15,-1-1 1-15,-6-1-3 16,-3-2 0-16,-6 1-3 15,-6-1-3-15,-8 4-5 16,0 0-1-16,-14-4-3 16,0 4-1-16,-1 0-7 15,-1 1-10-15,1 0-49 16,2 1-63-16,6-2 116 16,3-5-19-16,3-10-13 15</inkml:trace>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22:32.582"/>
    </inkml:context>
    <inkml:brush xml:id="br0">
      <inkml:brushProperty name="width" value="0.05292" units="cm"/>
      <inkml:brushProperty name="height" value="0.05292" units="cm"/>
      <inkml:brushProperty name="color" value="#FF0000"/>
    </inkml:brush>
  </inkml:definitions>
  <inkml:trace contextRef="#ctx0" brushRef="#br0">13920 11601 1441 0,'-25'21'11'0,"-16"7"7"0,11-11 2 0,10-5 0 15,7-8-5-15,6-3-4 16,6-1-5-16,0 0 0 16,1 0 0-16,0 1 2 15,3 20 4-15,5-6 7 16,1 5 7-16,3 9 10 15,1 5 5-15,-1 15 6 16,1 7 1-16,0 20 0 16,-1 10-2-16,1 20-7 15,0 10-2-15,-1 15-5 16,1 8-3-16,2 11-4 16,0 1-2-16,1 2-2 0,2 2 0 15,-1-6-3-15,-1-3-1 16,0-3-3-16,-2-3-1 15,-4 2-2-15,-2 2 1 16,-4 3 0-16,-2-1 0 16,-3 0 5-16,-2 0 1 15,-1-10 1-15,-2-5 0 0,1-18-1 16,-1-13-2-16,2-20-6 16,0-13-5-16,1-19-30 15,0-10-31-15,-2-16-123 16,1-7 154-16,-5-17-25 15,-3-11-17-15</inkml:trace>
  <inkml:trace contextRef="#ctx0" brushRef="#br0" timeOffset="834.6189">16300 11845 1170 0,'11'10'111'0,"2"3"-77"16,-3-3-4-16,-1 0 53 15,1 2-30-15,-1-1 8 16,-3 0 10-16,-2 0 1 16,0 1-9-16,-2 2-6 15,0 8-3-15,1 4-11 16,0 18-10-16,2 9-5 0,2 21-8 15,1 16-4-15,2 27-2 16,2 17-3-16,1 31-3 16,2 15 3-16,2 23 8 15,-1 10 7-15,1 15 10 16,1-1 8-16,3-2 8 16,-1-6 6-16,2-13 8 15,-2-10 1-15,2-19-9 16,0-12-5-16,-3-21-11 15,-3-12-7-15,-4-17-11 16,0-11-8-16,-6-19-15 16,-3-12-8-16,-2-18-23 15,-1-10-17-15,-3-18-45 16,1-5-34-16,2-22-130 16,0 0 196-16,2-41-34 15,8-12-30-15</inkml:trace>
  <inkml:trace contextRef="#ctx0" brushRef="#br0" timeOffset="1501.3043">18567 11894 1521 0,'-1'7'121'15,"1"3"-82"-15,0 3-12 16,2 3 41-16,1 3-17 15,1 10 2-15,2 5 0 16,2 17-7-16,0 8-8 16,4 20-12-16,-1 16-2 0,2 25-6 15,0 13-5-15,1 24-1 16,-1 8 2-16,2 13 2 16,-1 3 2-16,1 4 4 15,0 1 1-15,1 1 1 16,2-4-1-16,0-2 0 15,0 0-2-15,2-6-3 16,1-1-2-16,2-8-3 16,0-4-1-16,-1-15-2 15,-1-6 0-15,0-16-5 16,-1-8-1-16,-3-20-14 16,-2-8-12-16,-4-18-30 15,-3-10-26-15,-2-17-58 16,-4-10-37-16,-4-17 120 15,-4-15-33-15,-6-27-16 16</inkml:trace>
  <inkml:trace contextRef="#ctx0" brushRef="#br0" timeOffset="2233.0094">21079 11255 1101 0,'-1'14'69'0,"-1"7"-59"16,0 4-6-16,-2 5 22 15,2 4-9-15,1 11 5 16,-3 6 6-16,4 15 11 16,0 8 5-16,4 17 3 15,1 14 3-15,7 23-4 16,1 16-4-16,3 28-4 16,2 14 0-16,2 23 2 15,2 14 4-15,-3 21 1 16,2 4 1-16,-2 10 10 15,-1-2 6-15,-2-5 9 16,1-8-2-16,0-22-5 16,0-13-4-16,-1-32-7 15,-1-16-4-15,-1-33-10 16,0-16-6-16,-4-30-20 16,-1-15-16-16,-3-20-61 0,-1-10-57 15,-9-17 100-15,-6-9-17 16,-5-32-16-16</inkml:trace>
  <inkml:trace contextRef="#ctx0" brushRef="#br0" timeOffset="5400.4401">12810 11353 423 0,'-12'-8'165'0,"0"4"-59"16,4 0-15-16,-3 1 1 0,2 1-90 0,0 2 2 15,1 1-4-15,1 1-2 0,-1 1 2 0,-2 1 2 16,0 1-2-16,1-2 4 0,1 3 3 0,-1-2 1 0,1 1 6 15,-3-2 16-15,1 2 2 0,2-1 0 0,0 0 16 16,-3 0-1-16,2-2 2 0,1 0 2 0,-2 2-3 0,2-1-11 16,-2-1-5-16,2 3 0 0,-1 0-13 0,0 2-7 15,1 1-2-15,1 2-3 0,-1 2-7 0,0 1 0 16,2 5 0-16,0-2-1 0,3 2 0 0,-1 2 1 16,3-1-1-16,0 2 1 0,2 1 1 0,2 0 2 15,2 1 0-15,2 2 0 0,0 0 4 0,2 1 1 16,0 1 2-16,3 0 0 0,-2 1 4 0,2 2 0 15,2-1 2-15,-1 0-1 0,1 2 1 0,2-1-2 16,-1 2-2-16,3 0 1 0,-1 1-4 0,3 1-3 16,-3 0 1-16,3 1-2 0,-1 1-2 0,3-3-1 0,0 2 0 15,0-3-1-15,1-2 0 0,0-3 0 0,2-2 1 16,1-4-1-16,-1-3 1 0,2 0 2 0,-1-6-2 16,4 0 2-16,-2-3 0 0,2 0-2 0,0-2 0 0,-2-1 0 15,4-1-2-15,-1 0 1 0,1 0-1 0,0 0 0 16,1-2 0-16,-1 2 0 0,0-1 0 0,5 2 0 15,-4 1 0-15,1 0 0 0,0 1 0 0,1 0 0 16,0 0 0-16,-1 0-1 0,0 0 1 0,-2-1 1 16,1-1 0-16,-1-1 1 0,-1-2 0 0,0-2 1 15,-2-1 2-15,-1 1 0 0,0-4-1 0,0-1 1 16,-3 0 0-16,0-2-1 0,-1-1 0 0,-3-1-1 16,3 0 0-16,-3-1 1 0,-1-3-1 0,-2 0 1 0,1-1 1 15,-4-2-1-15,0-1 2 0,1 0-2 0,-2-3 1 0,-1 0-1 16,-2-1 0-16,1 0 0 0,-3 1-1 0,-1-2 1 15,-1 1-1-15,-4 2 1 0,0-2-1 0,-2 4 0 16,-1-2-1-16,-1 2 1 0,-3-1-1 0,1 3-3 16,-3-1 0-16,-1 1-1 0,-2 0-3 0,0 1 0 15,-2 0 0-15,1 3-1 0,-2 1 0 0,1 0 2 16,-2 1-1-16,3 2 1 0,0 0 2 0,-1 0 0 16,3 3-2-16,-3-1 0 0,5 2 0 0,0 1-3 15,3 0-2-15,3 1 1 0,0 0-5 0,0 0 3 0,0 0 0 16,0 0 1-16,2 0 2 0,-1 0 1 0,18 3 4 15,-9 0 0-15,-3-1 2 0,2 1 2 0,1 1-2 16,2 0 0-16,-2 2 1 0,2 0 2 0,0 0-3 0,-3 1 0 16,4-2-1-16,0 2 0 0,-1 1 0 0,0 0 1 15,0 0 0-15,-1 1 1 0,-2-1-1 0,1 2 3 16,-1-1 0-16,-1 2 2 0,-1-1 0 0,-1 1 1 16,-1 2 2-16,-1 0 1 0,-1 1 2 0,-1-2-2 15,0 2 2-15,-1 0-2 0,-1 2 0 0,-3-2 0 16,1 1-2-16,0-1-3 0,-2 1 0 0,1-1 0 15,-2-1-2-15,1 0-2 0,-1-1-2 0,1-2 0 0,0 0-3 16,-1 1-10-16,1-1-2 0,-1-1-3 16,1-1-11-16,-1 2-63 0,2-2-52 0,-2 1 61 0,3-1 86 15,-1-2-78-15</inkml:trace>
  <inkml:trace contextRef="#ctx0" brushRef="#br0" timeOffset="6835.4146">15051 12609 1025 0,'0'0'77'0,"0"0"-38"16,0 0-1-16,0 0-2 0,0 0-33 0,0 0-17 15,0 1-1-15,3 15 2 0,0-9 5 0,0 2 5 16,1 1 1-16,-1-1 2 0,-2 2 1 0,2 0 0 0,0-1 4 16,-1 3 12-16,2-2 5 0,-2 1-3 0,2-1 16 15,-2 1 3-15,1 1 1 0,-1-1 3 0,1 2 1 0,2 0-9 16,-2 1-2-16,1 1-1 0,-1 0-9 0,2 1-6 15,-1 2-1-15,3-1-2 0,-1 1-5 0,2 0-2 16,-1 0-1-16,2 0 1 0,1 2-2 0,2 0-2 16,0 0 0-16,0-2 2 0,2 2-2 0,1 0-1 15,1 0-1-15,1-1 0 0,1 1 0 0,-1 0 0 16,3 1 0-16,0 0 0 0,1-2 0 0,1 2 0 16,0-2 1-16,2 1 0 0,2-3 0 0,0-1 1 15,2 1 3-15,1-2-3 0,-1-1 2 0,3 0-2 0,2-3 2 16,-2 0 1-16,2-2-2 0,0 1 2 0,0-3-3 15,2-1 4-15,-2-2 0 0,1-1-1 0,0 1 0 16,2-3 0-16,0 0-1 0,-1 0 0 0,1-2-1 0,1 0-2 16,2-1-1-16,1 0 2 0,1-1-1 0,0 0 0 15,-1-1 0-15,1 1-1 0,1-3 0 0,-2 2 3 16,-2-2-3-16,-1 0 2 0,-3-2 1 0,0 0 0 16,-1-1 1-16,-2-2 2 0,-1 1 3 0,-1 0-1 15,0-1 4-15,0-2-2 0,-3 0-1 0,2 1 2 16,-1-1-2-16,-1 0-1 0,-3-1-2 0,0-1-1 15,-3 2 0-15,-1-2 0 0,0 1 0 0,-4-1 0 0,-1 0 0 16,-3 2 3-16,-2-1-2 0,-4 0 1 0,1 1 2 16,-4-1-8-16,-2-1-1 0,-3 3 2 0,-3-2-7 0,-1 1-2 15,-3 1 0-15,-1 0-3 0,-1 1 2 0,-1 2 4 16,-1 2-1-16,1 1 0 0,1 0 5 0,0 1-1 16,3 2 0-16,1 1 0 0,1 1 0 0,2-1-3 15,2 1 0-15,3 0 1 0,0 0-3 0,0 0 1 16,0 0 1-16,0 1-1 0,7 11 2 0,0-8 1 15,1 2 0-15,3 1 0 0,2 1 1 0,1 1 0 16,3 1-1-16,3 2 1 0,-1 0-1 0,2 1 1 16,0 2 0-16,-2 0 0 0,1 1 1 0,0 2 0 0,-3-2 0 15,-1 0 1-15,-2 1 0 0,-1-2 0 0,-2 1 0 16,-2-1 0-16,0-1-1 0,-2 0-3 0,-1 0-6 16,-1 0-3-16,-2 0-6 0,-2-1-46 0,-1 2-20 0,2 0-11 15,-2 2-55-15,-4-1 2 0,2 1-43 0</inkml:trace>
  <inkml:trace contextRef="#ctx0" brushRef="#br0" timeOffset="7534.48">17250 13547 709 0,'-4'2'223'16,"-1"0"-73"-16,2-1-1 0,0 2-32 0,0 2-64 0,1-2-31 16,1 4-28-16,-2 0 0 0,3 1-1 0,0 4 2 15,2-1 1-15,0 3-3 0,1 2 1 0,2 3 1 16,1-1-2-16,1 3 3 0,2 2 1 0,1-1-1 16,1 2 4-16,1 0 0 0,2 1 4 0,2 0 2 15,2 0 2-15,0 0 11 0,4 0 1 0,1-1 0 16,2-1 13-16,4 0-1 0,-1-1 2 0,3-2 2 0,1-1-1 15,4-2-1-15,1-1 0 0,2-2-3 0,3-3 0 16,1 1-7-16,5-4-1 0,4 0 0 0,1-3-9 16,1-1-5-16,2-3-1 0,3 0 0 0,1 0-5 0,1-2-2 15,0-3 1-15,0-2-1 0,2-1 0 0,-3 0 1 16,-3-1 1-16,-1-2-1 0,-5-2 2 0,1 2 6 16,-3-1 1-16,-3 0 0 0,-2-2 7 0,1 2-3 15,-4-4 2-15,-2 0 1 0,-1-2-3 0,0-1 1 16,-3-2-2-16,-3 0-2 0,-1-2-1 0,-1 0 1 15,-2-1-2-15,-3-1 2 0,0 1-3 0,-2-2-3 16,-3 1 0-16,-1 0 0 0,-3 1-4 0,-2 1 0 0,-3 1 0 16,-3 3-1-16,-1-1 0 0,-2 5 0 0,-3 1-1 15,-1 1 1-15,-1 3-2 0,-1 1-2 0,-3 1 1 16,-2 1-1-16,0 3-2 0,-2-1 1 0,0 2 1 16,0 2 0-16,0-1 0 0,0 1 1 0,1 0 1 15,1 2 0-15,0 0 1 0,3 2 0 0,-1 0 0 0,2 2 0 16,1 0 1-16,1 2 0 0,1 0 0 0,1 1-1 15,1 1 1-15,1 0-3 0,2 0-1 0,2 1-2 16,0-1-3-16,1 0-27 0,2 1-9 0,0-1-5 16,2-1-31-16,0-1-101 0,-1 2-46 0,3 0 70 15,0 0 159-15,-2 1-140 0</inkml:trace>
  <inkml:trace contextRef="#ctx0" brushRef="#br0" timeOffset="8482.784">18045 14519 619 0,'-5'-4'144'0,"2"-2"-39"0,0 1 0 16,-2 1-20-16,1-1-20 0,1 0-19 0,1 2-16 16,-1-1 4-16,3 2 0 0,0 2 4 0,0 0 2 0,0 0-12 15,0 0 1-15,0-1 1 0,0 0-11 0,0 0 13 16,0 0 0-16,0-1-3 0,2 1 14 0,-1 0-3 16,0 0-1-16,0 0 2 0,0 0-5 0,0 1-12 15,0 0-4-15,1 0 0 0,17 1-14 0,-12 5-4 16,0 2-1-16,1 2-1 0,4 3-4 0,1 1-2 15,4 2 4-15,2 3-5 0,3 2 2 0,5 3-1 16,3-1 2-16,3 3-1 0,4-1 0 0,4 0 2 16,8 0-3-16,0-2 4 0,6-1 0 0,3-3 0 0,5-2 0 15,2-2 0-15,6-1 1 0,-1-3 0 0,0-3 1 16,4-4 0-16,1-1 2 0,-1-3 4 0,0-3 2 16,-1-2 0-16,1-5 5 0,-2 1 6 0,-1-4 0 15,-1 0-1-15,1-5 6 0,-1-1-8 0,-1-1-1 0,-2-3 3 16,0-1-9-16,1-2-3 0,-3-2-1 0,-4-1 0 15,-1 0-2-15,-3-2 1 0,0-1 0 0,-4 0-1 16,-2 0 2-16,-5 1-1 0,-4 0 0 0,-1 1-1 16,-4 0-1-16,-3 1 1 0,-3 3-2 0,-7-2 1 15,1 4-1-15,-3 1 0 0,-3 2 0 0,-4 0 0 16,-1 4-1-16,-1 0-3 0,-4 2 2 0,-2 1-2 16,-3 2-1-16,1 1-1 0,-1 0 0 0,-3 3-1 15,0 0 2-15,-1 1 4 0,0 0 0 0,0 2 0 0,-1-1 5 16,1 2-3-16,-1 1 1 0,-1-1 0 0,2 4-3 0,0 0-1 15,0 0-1-15,0 0-1 0,0 0-1 0,0 0 1 16,0 0-1-16,0 0 1 0,0 0 0 0,-1 0 1 16,0 0 1-16,0 0 2 0,0 0 1 0,0 0-2 15,1 0 2-15,0 0 1 0,0 0 0 0,0 0 0 16,0 0 0-16,0 2-4 0,0-1 1 0,0 0 0 16,0 0 0-16,0 0-2 0,0 2-2 0,0-1-8 15,0 0-1-15,0 0 1 0,-3 34-9 0,3-36-3 16,0 1 0-16,0 1-3 0,0-1 0 0,0 0 1 0,0 0 2 15,0 0 1-15,0 1 4 0,0 1 9 0,1-1 0 16,9 34 1-16,-10-36 9 0,0 0 0 0,0 1 1 0,0 0 2 16,0 0 0-16,0 0 0 0,0 1 0 15,0-1-1-15,0 0 2 0,0 1-2 0,-1 0 0 0,-16 32-1 16,9-29 0-16,-2 0-3 0,0 2-1 0,-2 0-1 16,-1 1-3-16,1-1-7 0,-2 1-5 0,1-1-2 15,2 1-8-15,-1 0-33 0,1-1-8 0,2-1-3 16,1 0-35-16,2-1-52 0,0 0-13 0,1 0 30 15,2-2 144-15,-1 1-110 0</inkml:trace>
  <inkml:trace contextRef="#ctx0" brushRef="#br0" timeOffset="9515.9485">20646 14181 747 0,'-7'0'100'0,"0"0"-98"0,1-1 28 16,-1 1 53-16,0 0-21 0,1 0-77 0,0 0 1 15,-1 1-6-15,-1 2-2 0,2 0 3 0,0 1-5 16,1 0 5-16,0 2 2 0,1 1-2 0,1-1 27 0,1 2 8 15,1-2-4-15,-1 0 33 0,2 0 14 0,0 0 3 16,2-1 7-16,0-1 11 0,2 1 6 0,3-2-4 16,1 1-1-16,3-1 1 0,1 0-15 0,5-1-3 0,2-1 2 15,3-1-21-15,3 0-12 0,2-3-4 16,5-2-1-16,3-2-14 0,4-3-5 0,1-3-1 0,2-4-1 16,3-3-4-16,1-2-2 0,2-4-1 0,0-4 0 15,-1-1-1-15,-1-5 0 0,0 0 0 0,3-2 0 16,-2-2 0-16,-2-2 1 0,0-2-1 0,2 2 1 15,0-2 0-15,-1-1 0 0,1 0 0 0,-2 0 0 0,-2 0 0 16,0 2-2-16,-2 2 1 0,-4 3 0 16,-3 1-2-16,-3 6-4 0,-5 1-1 0,-4 4 0 0,-3 5-4 15,-3 1-4-15,-6 4 0 0,-4 3 0 0,-2 3-2 16,-1-1 5-16,-2 3 0 0,-3 3-1 0,0 0 7 0,-4-1-1 16,-2 3 3-16,0 2-2 0,-2-1 1 0,0 1-2 15,-1 1 0-15,-1 3 0 0,-1-2-3 0,1 2-5 16,-1 2-1-16,0-2 0 0,-1 3-6 0,1-1-6 15,-1 0 2-15,-2 0-1 0,2 1-4 0,0-2 8 16,-1 1 2-16,0-2-1 0,0 2 10 0,0 0 4 16,1-1 1-16,-3 0 1 0,1 0 4 0,0 1 3 15,-1 0 0-15,2 0 0 0,0 0 1 0,0 0 4 0,4-1 2 16,1 0 0-16,0-1 2 0,3 1 10 0,2-2 2 16,1-1-1-16,4-1 10 0,0 0 3 0,0 0 0 15,0 0 3-15,9 3-1 0,-4-3 4 0,3-1-1 16,3 0-1-16,0-1 0 0,4 0-8 0,0-2 2 0,2-1 1 15,1 2-9-15,1-3 0 0,0 2-5 0,0-2-1 16,0 1-2-16,-3-1-3 0,0 2 1 0,-2-1-2 16,-2 2-3-16,0-1-2 0,-3 1 3 0,-1-1-2 15,-1 2 0-15,-2 1-2 0,-2-1-1 0,-3 2 1 16,0 0-3-16,0 0-2 0,0 0-2 0,0 0 2 0,-14 0-4 16,5 2 0-16,-2 1-1 0,-2 3 1 15,-1 0-1-15,0 3 1 0,-1 0 0 0,0 3 0 0,-1 1 0 0,0 2-2 16,0 0-1-16,0 2-1 0,0 1-4 15,0 1-24-15,-1 2-12 0,1-1-4 0,-1 2-30 0,-1 0-103 16,-2 2-62-16,-2 3 82 0,-6 0 167 0,-3 2-148 16</inkml:trace>
  <inkml:trace contextRef="#ctx0" brushRef="#br0" timeOffset="44233.8315">3019 11811 929 0,'-5'-2'112'0,"1"-2"-77"16,2 4-23-16,2 0 131 0,0 0-142 0,0 0 4 15,0 0-6-15,0 0 1 0,0-1 0 0,0 0 0 0,0 0 4 16,0 0-2-16,-1 0 5 0,0-1 1 0,-19-23 2 16,14 22 13-16,0-2-1 0,-1 0-1 0,-1 1 13 15,1 1-7-15,-1 0 0 0,2 0 3 0,-1 1-11 0,0 1-7 16,0 1-2-16,4 0-1 0,-4 3-9 0,1-1 0 15,1 0-2-15,1 3 2 0,0-1-1 0,2 2-5 16,1 1 2-16,-1-1 0 0,2 2 0 0,3 0 2 16,0 0 0-16,3 0-5 0,-2 1 6 0,4 1 1 15,-3-1 0-15,4-1 0 0,-4 0 0 0,6-1 2 16,-1 1-1-16,-2-1 1 0,5-3 0 0,-3 0 1 16,5-1 1-16,0 0 0 0,0-3 0 0,1-3 4 15,-1 0 0-15,0-4-1 0,1 0 3 0,-2-3 0 0,-1-2 0 16,0-2 1-16,-2 1-1 0,-2-2 4 0,1-2-1 15,-2-1 0-15,-3-1 3 0,0 2-2 0,-2-1 0 16,1-2 1-16,-3 1-2 0,-2 0-4 0,1 2-1 0,-2 1 2 16,-3 1-4-16,-1 2-1 0,0 1 1 0,0 3-1 15,-2 2 0-15,-3 3-3 0,0 0-1 0,-3 4 1 16,-1 1-3-16,-3 4 0 0,0 2-1 0,-3 2-1 16,1 4 1-16,-1 1 1 0,0 3 1 0,3 1 0 15,0 3 2-15,0 1 2 0,2 0-2 0,2 1 3 16,0 0 0-16,-1-1 3 0,4 0 1 0,-1-1 1 15,2-1 3-15,2 0 3 0,1-2 2 0,3 0-1 0,2-2 4 16,0-1-4-16,2-1-2 0,3-3 1 0,2 0-6 16,2-1-2-16,2-2-1 0,-1-1-1 0,3-1-2 15,1-2 0-15,1 0 1 0,-1-3-1 0,1 0 1 0,1-2 0 16,-3-1 1-16,4-4-1 0,-2 0 0 0,1-1 0 16,1-3 0-16,-1-1 0 0,-1 0-2 0,0-3 1 15,1 0 0-15,-4 0-1 0,2 1 1 0,-4-4-1 16,0 2 1-16,-2 0 0 0,-2 2-1 0,0-1 1 15,-2 1 0-15,-2 0 0 0,-1 2 0 0,0 2-2 16,-3-2 1-16,-1 3-1 0,-1 1-2 0,-2 0-1 16,0 2-2-16,0 0 0 0,-2 3-2 0,-1-2-2 0,-1 4-2 15,-1 0 2-15,-1 0-2 0,1 4 0 0,3-1 1 16,-3 3-1-16,1 1 2 0,2 2 3 0,-1 0 0 16,4 2 0-16,-3 0 3 0,2 2 1 0,-2 1 0 15,0 0 0-15,3-2 0 0,0 2 0 0,1-1 1 0,3-2 1 16,-2 1-1-16,4-2 0 0,1-1 0 0,2 1 1 15,2-3-1-15,1-1 2 0,2 0-2 0,1-2 1 16,2-1 1-16,-1-2 0 0,1-1 1 0,3-1-1 16,-2-3 1-16,3-2-1 0,0-2-1 0,2-1 2 15,0-1-1-15,3-2-1 0,-2-1 0 0,0-1 0 16,1 0 0-16,-2-1 1 0,-1 0 0 0,-4-1-1 0,1 0 2 16,-4 1 0-16,0-1-1 0,-3 0 1 0,-2-2-1 15,-2 2-1-15,0 1 0 0,-1 1 1 0,-2 1-3 0,-1 0-1 16,-2 3-1-16,-1 0 0 0,-2 2-1 0,1 4-2 15,-3-1-1-15,-2 3 0 0,1 1-1 0,-2 2 0 16,0 1 0-16,-2 4-1 0,2 0 1 0,-1 3 0 16,0 1 2-16,-1 3-1 0,2 1 2 0,1 2 1 15,0 1 0-15,3 0 1 0,-3 2 0 0,5 0 2 16,-2-1 0-16,3-1 0 0,1 0 1 0,-1 0 1 16,2-3 0-16,1 1 1 0,2-2-1 0,-2-1 2 15,3-1-1-15,2 0 0 0,1-2 2 0,2-2-1 0,-2-2 0 16,4 0 0-16,-1-1 0 0,2-2-1 15,1-1 1-15,0-1 0 0,4-1-1 0,1-4 0 0,0 1 0 16,1-2 0-16,1-2 0 0,2 0-1 0,-2-1 0 16,2-4-1-16,-3 0 1 0,0 0 0 0,-2-2-1 0,0 1 1 15,-2-1 0-15,-2-3-1 0,0 2 1 0,-2 0 0 16,-1 0 0-16,-2-1 1 0,-1 0 0 0,-2 1 0 16,0 2 1-16,-1-1-2 0,-2 3 0 0,-2 0 0 15,0 2-2-15,-3 1 0 0,0 1 0 0,-1 1-2 16,-3 1-1-16,2 1-3 0,-1 2 2 0,-2 0-1 15,-1 3-1-15,1 0 0 0,-2 2 0 0,4 1 0 16,-3 3 1-16,-1 0 1 0,0 2 1 0,-1 1 0 0,3 1 1 16,-1 3 1-16,1 1 0 0,-2 0 0 0,3 1 1 15,1 0 0-15,0 2 1 0,2-2-1 0,-2 1 2 16,3-1-1-16,-1-1 2 0,3 1 0 0,0-2 0 0,2-1 0 16,0-1-1-16,3-1 0 0,2-1 1 0,0-1-1 15,3 0 1-15,1-1-1 0,2-1 1 0,1-3-1 16,1 2 1-16,1-3 1 0,0 0-1 0,3-2 2 15,1-3 0-15,0 0 0 0,0-2 0 0,1-1 0 16,0-2-1-16,1-1 2 0,0 0-2 0,-3-3 1 16,1 1-2-16,-3-1 0 0,1 1 1 0,-3-3-1 15,0 2 1-15,-3-1 0 0,-1-1-1 0,-2 0-1 0,-1 1 0 16,-1-1 1-16,-2-1-1 0,-2 0-1 0,-1 2-1 16,-2-2-1-16,1 2 0 0,-3 0-2 0,0 1 0 15,-2 0-1-15,-1 3 0 0,1 0-3 0,-1 2 3 16,-1 2-1-16,1 0-1 0,0 3 1 0,-2 1-1 0,-1 0 1 15,2 1-1-15,1 2 2 0,-2 2-1 0,3 0-1 16,-2 2 2-16,2 2-1 0,0 0 0 0,2 2 0 16,0 3 1-16,1 0 0 0,2 2 2 0,-4 1-1 15,4 0 3-15,0 0 0 0,2 2 0 0,1-1 0 16,0-2 0-16,0-1 3 0,1-1-1 0,7 0-2 16,-4 1 2-16,2-4-1 0,0 1 2 0,0-2-1 15,2 0 0-15,0-1 2 0,1-3-1 0,-3-1 1 0,4-1 1 16,0-2 2-16,2 0-3 0,-2-2 1 0,0-1 0 15,3-2-1-15,-2 1-1 0,0-2 1 0,0-2-2 0,-1-1-1 16,0 1 2-16,-2-1-1 0,-1 0-1 0,0-1 0 16,-2 0 0-16,0-1 1 0,-2 1-1 0,-1-1 2 15,-1-1-3-15,-1 1 1 0,0-1 0 0,-4 0-1 16,1 1 0-16,-4 1 0 0,-1-1-2 0,1 2-1 16,-2 0 0-16,-3 2 0 0,1 2-2 0,-2 1-1 15,-1 1-1-15,2 2 0 0,-2 1-2 0,0 4 2 16,-1 2 0-16,1 1 0 0,0 2 2 0,-2 3 1 15,-1 1 1-15,2 0 0 0,-3 1 2 0,1 1 1 0,1 0 0 16,2 2-2-16,0 0 2 0,4-2 0 0,0 0 1 16,2 0 1-16,4 0 0 0,2-2 2 0,1 0 0 15,2-4 1-15,1 2 1 0,3-3-2 0,1 0 2 0,1-1-1 16,2-2-1-16,2 0-1 0,1-2 1 0,0-1 0 16,2-1 1-16,-2-2-1 0,3 0 2 0,1-1-2 15,-1-3 1-15,-1 0 0 0,-1-2 0 0,1-1 0 16,-1-2 0-16,0 0-2 0,-1-2 0 0,0 0 0 15,-2-1 0-15,2-2-1 0,0 2-1 0,0-3 0 16,-3 0-1-16,0 0 2 0,-1-1-1 0,-3 0-1 16,1-1 0-16,-3 1 0 0,-1-1 1 0,-1 1 1 0,-1 1-1 15,-1 0 0-15,-2 1-1 0,2 0 1 0,-4 1 0 16,1 2-2-16,-2 2-1 0,1 0 1 0,-2-1-3 16,1 3-2-16,0 0 0 0,-1 3-1 0,1 0-2 0,0 2 0 15,0 2 0-15,3 0-1 0,-3 1 1 0,1 3 2 16,-2 0 1-16,1 2 0 0,-1 2 2 0,0 1 1 15,0 2 2-15,0 0-1 0,0 2 2 0,1 1 0 16,2 1 0-16,-1 0 0 0,2 0 2 0,1 0 0 16,1 0-1-16,1 1 1 0,1-1 0 0,1-1-1 15,1 0 1-15,2-3 0 0,0 1 0 0,5-1 0 0,-1-1-1 16,1 0 1-16,1-2 0 0,2-1 0 0,-2-3 2 16,4 1-2-16,-1-2 2 0,-2-1 0 0,3-2 1 15,-1-2-1-15,3 0 1 0,-1-1-1 0,1-2 0 16,-1-1 0-16,1-1 0 0,0 0-1 0,0-1 0 0,-1-1 0 15,-1 0-1-15,-2 0 1 0,0-2-1 0,-1 2-1 16,-1-2 1-16,-1-1 1 0,-1 2-1 0,0-2 1 16,-2 1-1-16,1-2 1 0,-3 0 1 0,-2 1 0 15,-1-1 0-15,-1 0 0 0,-2 2-1 0,-2-1 0 16,-1-1-1-16,0 3-2 0,-2 1 0 0,-1 1 0 16,0 0-4-16,-2 2 1 0,-1 1-2 0,0 2 1 15,-1 1-2-15,-1 0 2 0,0 2-1 0,-1 2 1 16,-1 1 1-16,1 0 0 0,0 2 1 0,1 1 0 0,1 1 0 15,0-1 0-15,2 0 0 0,-1 3 1 0,3-1-1 0,1 0 0 16,1 0-1-16,0 0 2 0,2 0-1 0,-1 1 1 16,2 0 1-16,1-1-2 0,1 2 2 0,1-1 1 15,0-1 1-15,0 2 0 0,1-2 1 0,0 2 1 16,3-4-1-16,1 4 1 0,0-2-1 0,1-1-1 16,1 0 1-16,3-2-1 0,-2 1-2 0,2 0 2 15,0-1 0-15,-1-2 0 0,4-1 1 0,-3-1 1 16,3 1 0-16,-2-4 1 0,1 1 0 0,0-3-2 15,0 0 2-15,1-2 0 0,-3 0-2 0,0-3 2 16,0 0-2-16,-2-1 1 0,0 1 1 0,-1-3-1 0,-2 1 0 16,-1-3 1-16,-1 1-1 0,-2 0 0 0,1 0 0 15,-2 0-1-15,-3-1 0 0,0 0-1 0,-4 2-1 16,0 0 0-16,-2-1-2 0,-2 3-2 0,0 2-1 0,-2 0 1 16,-2 2-2-16,-1 1-1 0,0 3 0 0,-4 1-1 15,3 1 1-15,0 1-1 0,-1 3 0 0,3 0 1 16,-1 3 0-16,1 1 1 0,1 0 0 0,4 3 1 15,-1 0 2-15,-2 0 1 0,0-1 0 0,3 1-1 16,1 1 2-16,-1-1 0 0,2 2-1 0,3-1 1 16,0 0-2-16,1 1 1 0,2 0 0 0,-2-1 1 15,2 1 0-15,1 0 1 0,1 1-1 0,0-2 1 0,0 1 1 16,3 1-1-16,0-2 1 0,3 1-1 0,-2 0 0 16,1-2 1-16,2 1-1 0,-1-3 1 0,3 0 0 0,0-2 0 15,0 0 1-15,1-2 2 0,-1-2-1 0,1 0 3 16,1-2 0-16,-1-2 0 0,0-2 2 0,3-1-3 15,-1-2 1-15,-2-1-1 0,3-1-2 0,-1-1-1 16,1-1-1-16,-2 1 1 0,0-1 0 0,-2-1 1 16,-1 1-1-16,-1 0 0 0,-2-1 2 0,-2 2 0 15,-1-1 1-15,-2 1-1 0,0-2 2 0,-1 2-1 16,-2 0-1-16,-3 1 1 0,0-2-2 0,-2 2-3 16,0 0 1-16,0 0-1 0,-2 1-2 0,-2 2-3 0,1 0 1 15,0 0-1-15,-1 1-2 0,-2 3 0 0,2-1-1 16,0 2 0-16,-1 0 0 0,1 2 0 0,0 0 0 15,0 2 1-15,2 2 0 0,-1 0 1 0,0 0-2 0,0 3 2 16,1 0 0-16,2 3 1 0,0 0-1 16,0 1 2-16,0 0 0 0,2 1 2 0,1 1 0 0,2-3 0 15,1 2 1-15,1 0 0 0,1-3 0 0,2 1 0 16,2 0 0-16,2-3 0 0,2 1 0 0,1-2 0 16,2 0 1-16,-1-2 1 0,3-1 2 0,1-2-2 15,1-1 2-15,0-2 0 0,1-1 1 0,1-2 0 16,0-3 0-16,2-1-1 0,2-3-1 0,-2-2 1 0,1 1-2 15,-1-4 1-15,2 0-1 0,-2 0 0 0,-1-1 1 16,-3-1 1-16,-2 1 0 0,-1 0 0 0,-1 0 0 16,-3 0 1-16,-1 1-1 0,-1-1 2 0,-3 0 0 0,-1 1-3 15,-1-2 3-15,-1 4-2 0,-2-2 0 0,-1 0-2 16,-2 2 0-16,-1 1-2 0,-1 1-1 0,-1 2-2 16,-1 1-2-16,0 2 2 0,-1 1-2 0,-2 2-2 15,-1 2 1-15,0-1-1 0,-1 2 0 0,1 4 0 16,-2-1 0-16,0 2 1 0,0 2 1 0,1 1 0 15,0 0 1-15,2 2 0 0,0 2 1 0,1 0 1 16,0 0-1-16,2 1 0 0,1 1 1 0,0 0-1 0,1-1 2 16,2 2-1-16,-2-1 1 0,4-1 0 0,-2 1-1 15,4 0 1-15,1-1 0 0,0 1 0 0,0-1 1 16,0-2-2-16,3 1 2 0,0-2 0 0,3 0 0 16,0-1 0-16,-1-3 0 0,3-1 1 0,2 0 1 0,0-2 0 15,1 0 1-15,1-3 0 0,1 0 1 0,-2-4-1 16,3 1 1-16,1-3-1 0,-1 0 1 0,1-3-1 15,-1 0-1-15,0 0 2 0,-2-3-2 0,1 2 0 16,-3-2 1-16,1 1 1 0,-3-2-1 0,-1 1 0 16,0 1 1-16,-3-2-1 0,-2 2 0 0,1-1 1 15,-2-1 0-15,-1 3-1 0,-2-3-1 0,-2 3 0 0,-2-2 0 16,1 1-1-16,-2-1 0 0,-1 1 0 0,-2 1-1 16,0-1-4-16,0 3 0 0,-2 0 1 0,1 2-4 0,-1 2 0 15,1 0 0-15,-2 3-2 0,1 1 1 0,1 1-1 16,-3 1 1-16,4 3 0 0,-1 1 0 0,0 1 2 15,-1 2 0-15,2 1 0 0,-2 2 2 0,0 1 1 16,4 2 0-16,-4 1 0 0,2-1 1 0,-1 2 0 16,3-1 0-16,-1 0 2 0,2-1-1 0,2 0 1 15,1-2 0-15,3 0 0 0,-2-2 0 0,3-2 0 16,0-1 1-16,4-1-1 0,-1 0 0 0,2-2 0 16,-1-1 2-16,2-1-1 0,1-1 1 0,1-1 2 0,0-1-1 15,2 0 0-15,-2-2 2 0,1-2-3 0,-2 0-1 16,0-2 3-16,2 0-4 0,-3-2 2 0,2 1-1 15,-1-1 0-15,0 0 1 0,-2-1 0 0,2 2 1 16,0-1-1-16,-2-1 1 0,-2 0-1 0,0 0 0 0,-3 0 1 16,0 0 0-16,0 1-1 0,-2-1 1 0,0 0-2 15,-1-1 2-15,-2 3-2 0,0-1 0 0,2 1 0 16,-4-1-1-16,1 3 0 0,-1 0-2 0,0 1 0 16,-1 1-1-16,0 2-1 0,0 0-1 0,1 1 0 15,0 2-1-15,-1 0 1 0,1 2 0 0,-1 0 1 16,1 1 0-16,2 1 0 0,0 1 1 0,-1-2 1 15,2 2-1-15,0 1 1 0,1 2 0 0,3-2 1 0,-3 0-1 16,2 1 2-16,1 0 0 0,1 0 0 0,2 1 2 16,-1-1 0-16,3-1 0 0,0 0 1 0,5 2 0 0,-2-3-1 15,2 1 0-15,0-1-1 0,2 0 1 0,1-2-1 16,0-1 1-16,1 0-1 0,1-2 1 0,1-1-1 16,1-2 2-16,0-1-1 0,1-2 1 0,0 0 1 15,-1-2-1-15,-2-1 0 0,0 0 1 0,-1 0 0 16,-2-2-1-16,-1 1 1 0,-2 1-1 0,-1-2 0 15,-1 0 1-15,-1-1-1 0,-3 1 1 0,0-1-2 16,-1 1 1-16,-1-2 0 0,-1 0 0 0,-1-1-2 16,0 2 0-16,-3-1 0 0,1 1 0 0,-2 0 0 15,1-1-1-15,-3 2-1 0,0 1-2 0,0 1 0 0,-1 1-2 16,-2 2 1-16,2-1-3 0,-1 3-2 0,0 1 2 16,0 1 0-16,-2 0-3 0,1 2 3 0,-2 1 0 15,2 1-2-15,-1 2 4 0,-1-1 1 0,0 2 1 0,2 0-1 16,0 1 3-16,-1-1 0 0,3 2 0 0,0 1 0 15,0-1 0-15,2 0 0 0,1 2-1 0,-1-2 1 16,4 2-1-16,-3 1 0 0,1-1 1 0,2 1-1 16,-1-1 2-16,2 2-2 0,-1 0 1 0,4-2-1 15,-2 1 0-15,1-2 1 0,1 1 0 0,1-1-1 16,2-2 2-16,0-1 0 0,-1 0 1 0,0 0 0 0,3-3 1 16,-2 1 1-16,5-2-1 0,0 1 1 0,0-1 0 15,1-1 1-15,-1-1-1 0,2-1 0 0,-1 0 1 16,1 0 0-16,-1-3-1 0,0 0 1 0,-1-2 0 0,0 1-2 15,2-1 2-15,-1-3-1 0,0 1-1 0,-2-3 0 16,0-1-1-16,-1 1 1 0,2-2 0 0,-3 0 0 16,-1-1 0-16,0-1-1 0,-1 0 1 0,-2 1 0 15,0-2 1-15,-2 0-1 0,0 0 0 0,0 0-1 16,-3 0 2-16,-1 1-2 0,0 1 1 0,-2 2-2 16,1 0 0-16,-3 2-1 0,0 1-1 0,-1 2-3 15,0 2-1-15,-3 0 0 0,1 2-2 0,-3 1 2 16,2 1 0-16,-2 0-3 0,-1 2 3 0,0 1 0 0,-1 2 0 15,2 1 2-15,-1 0-1 0,0 2 1 0,0 1 0 16,1 0 1-16,1 1 0 0,0 1 0 0,2 0 0 16,-1 2 1-16,1 1 0 0,0 0 1 0,1 0-1 0,-1 0 1 15,2 0 0-15,1 1 1 0,2-1 0 0,0 0 0 16,1-2 0-16,3 0 0 0,1 0 0 0,1-2 1 16,1-1 1-16,1 1-1 0,2-4 1 0,-1 3 0 15,4-4 0-15,0 1 2 0,1-2 0 0,2-2-2 16,1 0 3-16,0-1-2 0,1-1 1 0,2 0 1 15,-1-2-1-15,2-1-1 0,2 0 0 0,-3-1 0 16,3-1 0-16,-2-1-1 0,1-1 0 0,-1-1 0 0,0 1-1 16,-2-1 0-16,-1-1 1 0,-3 0-1 0,1 0 1 15,-4-1 1-15,-2 1 1 0,0 0-1 0,-3-1 2 0,-1 1 1 16,-1-1-1-16,0 1 0 0,-1 1 1 0,-2-1-2 16,-1-1-1-16,-1 2 1 0,-1 1-3 0,-2-1 0 15,-2 1-1-15,0 2 0 0,-1-1 0 0,-2 2-2 16,0 1-1-16,1 1 1 0,-3-1-3 0,0 2 1 15,0 1 0-15,0 0-2 0,0 1 2 0,1 2 0 16,0 1 2-16,2 0-2 0,1 0 3 0,0 1 0 16,0 0 0-16,4 0 1 0,-1 1 0 0,-1-1 0 15,0 0-1-15,-1 0 1 0,2 1-1 0,1 0 0 0,-1-1 0 16,0 1-1-16,-1 0 1 0,3-2-2 0,-1 1 0 16,0 0-1-16,2-2-2 0,0 1-9 0,0-2-4 15,2 0-1-15,-1-1-12 0,2 2-26 0,2-3-10 16,0 0-6-16,0 0-30 0,0 0-99 0,0 0 153 0,0 0-65 15,0 0 115-15</inkml:trace>
  <inkml:trace contextRef="#ctx0" brushRef="#br0" timeOffset="44829.2504">4205 11700 1629 0,'-7'0'113'0,"0"4"-36"16,6-3-71-16,1-1 249 0,0 0-239 0,0 0-1 15,3 9-15-15,4-5-1 0,2-3-1 0,3 1 3 16,2-1 0-16,0-1 0 0,2-1 5 0,1-2-1 15,3-2 2-15,-2-1 0 0,2-2-1 0,-1 0 4 16,2-3-2-16,2-1 2 0,0 1 1 0,0-3-2 16,-1 0-1-16,1 1 1 0,0-1-4 0,0 1-3 15,-1 0-1-15,-2 0-1 0,-2 2-3 0,0 0-19 0,-2 1-16 16,0 0-7-16,-1-1-27 0,0 2-99 0,-2 0-38 16,0 1 62-16,2 1 149 0,-2 1-139 0</inkml:trace>
  <inkml:trace contextRef="#ctx0" brushRef="#br0" timeOffset="45361.8911">6188 11046 1245 0,'-4'-4'121'0,"-1"2"-119"0,1 0 26 16,-3-1 35-16,-3 1-11 0,-3 0-52 0,-3 0 0 15,-5 2-1-15,-5 0 0 0,-5 3 0 0,-4-1 3 16,-4 2 3-16,-5 0 4 0,-1 2 5 0,-1 0 30 16,-4-1 0-16,3 2-5 0,1 0 30 0,1 1-25 15,1 0 3-15,3 1 6 0,0 0-30 0,3 0-8 16,4 2-6-16,1 1-4 0,0 2-7 0,1 1-1 15,2 1-1-15,2 0-1 0,3 1-1 0,2 2-2 0,1-1-1 16,3 2-2-16,3-2-3 0,5 2-10 0,5 0-1 16,5-1 2-16,3 2-9 0,5 0-2 0,8-2-3 15,6 2-1-15,2-3 0 0,3 2 5 0,4-4 4 16,3 1-2-16,2-2 7 0,3-1 12 0,-2 0 3 0,-1-1 2 16,0-2 11-16,0 1 16 0,0 1 4 0,-1-2-2 15,-3 1 16-15,-1 0 1 0,0 0-1 0,-3-1 4 16,-2 1-3-16,-4-1-12 0,-3 0-2 0,-3 0 0 15,-3 0-14-15,-5 0 4 0,-5 1-1 0,-5-1 0 16,-3 1 4-16,-3 2 1 0,-6-1-1 0,-6 1 2 16,-3 1 0-16,-3 1-12 0,-4-1 6 0,-1 2-1 15,-2-1-8-15,-1-1 5 0,1-1-2 0,1-1-3 0,3-1 9 16,1-1-7-16,3-1-3 0,2-3-2 0,4-2-7 16,1-1-28-16,3-3-4 0,1 0 2 0,1-1-29 0,1-2-18 15,3-3-8-15,3-2-15 0,0-1-17 0,1-6-111 16,5-1 177-16,4-7-75 0,5-4 131 0</inkml:trace>
  <inkml:trace contextRef="#ctx0" brushRef="#br0" timeOffset="45631.2314">6145 10897 2317 0,'6'5'24'16,"3"3"-12"-16,0 3 0 0,1 2 1 0,-1 2-16 0,1 4-7 16,1 2 3-16,-3 6 0 0,-3 0 0 0,-1 7-1 15,-2 1 1-15,-2 7 1 0,-1 1 1 0,-4 2-1 16,1 3 2-16,-2 0 1 0,-1 2 0 0,-1-2 1 16,0 0 1-16,0-2 0 0,0 0-1 0,0-2 0 15,0-3 0-15,0-3-7 0,0-2-2 0,1-4 0 0,0-4-8 16,1-5-6-16,0-4-6 0,-1-6-4 0,1-3-8 15,1-4-40-15,-2-2-15 0,-1-5-8 0,0-3-47 0,-2-1-137 16,1-6 219-16,-2-3-100 0,0-3 171 0</inkml:trace>
  <inkml:trace contextRef="#ctx0" brushRef="#br0" timeOffset="46697.5144">5848 11590 671 0,'0'2'244'0,"1"-1"-55"0,1 3 0 0,0-2-30 16,2 1-43-16,1 1-19 0,3 1-33 0,3-2-5 15,2 0-1-15,2 1 0 0,3-2-7 0,3-1-17 16,2 1-1-16,4-2 2 0,0-2-19 0,1-1 0 0,4-2-3 16,2 0-1-16,0-2 0 0,3-3-1 0,0 1 1 15,-4-2 1-15,5-2 0 0,-1-1 9 0,0-1-1 16,-1-1 0-16,-1 0 8 0,-3-1 3 0,1-1 1 0,1 1 1 16,-7-1 1-16,-1 0-7 0,-3 0 0 0,-2 1 1 15,-4-2-8-15,-2 3-3 0,-5 0-1 0,-3 1-1 16,-2 2-3-16,-3 0 2 0,-3 3-5 0,-4 2 1 15,-2 1-2-15,-2 0-7 0,-4 4 1 0,-2 0 0 16,-2 2-8-16,1 4-2 0,-2 1 1 0,-3 4-1 16,1 4-1-16,-1 2-3 0,2 1 1 0,-1 4-2 15,3 3-1-15,0-1 4 0,2 1-1 0,0 0 0 0,2-3 4 16,4 0 1-16,1-1 1 0,4-3 0 0,0-2 1 16,1-3-4-16,2-1 0 0,1-1 2 0,4-2-5 0,0-2 1 15,3-3 0-15,1-1-2 0,5-2 1 0,1-3-1 16,4-2 0-16,3-1 0 0,0-2-1 0,1-2 5 15,1-1 0-15,1 0 0 0,-2-1 5 0,0 0 2 16,-2 1 1-16,1 0 1 0,-1 3 2 0,-2 1 2 16,1 0 0-16,-2 1-1 0,-1 3 2 0,1 0-1 15,0 4 0-15,-4 0 1 0,1 1-2 0,-1 0-2 16,0 4 1-16,-2 1-1 0,3 2-3 0,0 0 1 16,-1 1-1-16,-3 1 0 0,3 1 0 0,-3 0 0 0,1 0-1 15,0 0 1-15,-4-1 0 0,-1 0-2 0,-1 0 1 16,-1-1 0-16,-2 0 0 0,-1 0-4 0,-1-1 0 15,-2-1-1-15,0 1-4 0,-3-2-3 0,0-1-1 16,1-1 0-16,-1 0-4 0,2-3 2 0,-2 0-2 0,4 0 1 16,0-3 2-16,1-1-4 0,1 0-2 0,2-1-2 15,2-2-4-15,1 0-11 0,1-1 2 0,2 1 2 16,0-2-9-16,3 1 16 0,0 0 1 0,1 1-2 16,1 1 19-16,0 1 8 0,1 2 4 0,1 1 2 15,-1 2 8-15,-1 0 6 0,-2 1-1 0,1 1 2 16,0 3 4-16,-2-2-5 0,-2 2-1 0,1 1 0 0,-1-2-6 15,-2 2-5-15,1 1 0 0,-1 0-2 0,-3 0-4 16,1 1 1-16,-2 1 0 0,0 0 0 0,-1 0 1 0,-1 0 6 16,-1 0 0-16,1-2-1 0,2 0 6 0,0-2 0 15,-1-1 1-15,3-2 1 0,2-1-1 0,1-1-3 16,1-3-2-16,2-4 2 0,1-2-5 0,4-4-4 16,4-3-3-16,1-7 1 0,2-1-4 0,3-4-3 15,2-4 1-15,1-4-1 0,0 0 0 0,1-3 3 16,-4 1 2-16,0 1 1 0,-3 1 4 0,-4 1 7 15,0 2 1-15,-2 2 1 0,-2 3 7 0,-1 2 2 16,-4 2 0-16,1 2 0 0,-2 0 1 0,-1 3-4 0,0 2 0 16,-5 5 0-16,2 0-5 0,1 3-1 0,-3 4-1 15,1 2-2-15,-2 0-1 0,0 2-5 0,-1 5-1 16,2 0 1-16,-1 4-5 0,0 3-1 0,-2 3-1 16,1 3-1-16,1 4 1 0,-2 5-1 0,1 1 1 0,-1 5 1 15,0 0-1-15,0 3 1 0,-1-1 1 0,-2 1-1 16,2-2 2-16,-1-1-2 0,0-2 0 0,0-3 0 15,0 0-2-15,-1-3-3 0,-1-1-7 0,3-3-2 16,-5-2-7-16,0-1-30 0,1-2-7 0,-2-1-2 16,-2-3-35-16,1-1-34 0,-3-3-5 0,0-4-3 15,-1 0-32-15,-1-2 14 0,2-2 7 0,-2-4 1 16,1-2 26-16,1 1 64 0,2-2 11 0,1-1-1 0,2 0 73 16,1-2 24-16,3 2 12 0,1 1 8 0,1 1 22 15,2-1 16-15,3 0-1 0,2 1 2 0,0 0 10 0,3 0-20 16,1-1-3-16,4 0 1 0,1-1-26 0,3-1-22 15,4-3-6-15,3-1-3 0,4-1-23 0,3-3-7 16,5-3-3-16,2-2 0 0,5-3-6 0,3 1-2 16,1-1 1-16,3-2-1 0,1 0 0 0,-2 1-2 15,1 0-7-15,-1 2-3 0,-3 0-6 0,-2-1-57 16,-2 2-34-16,-5-1-27 0,-3 1-75 0,-5-2 3 16,-6-3-70-16</inkml:trace>
  <inkml:trace contextRef="#ctx0" brushRef="#br0" timeOffset="48544.4912">3439 13763 1412 0,'-4'1'71'0,"0"1"-24"0,2-2 0 0,0 2-11 16,2-2-23-16,0 0-12 0,0 0-6 0,0 0-1 16,0 0-2-16,0 1-2 0,-1 0-1 0,-1 0-4 15,1 0 4-15,0 0 0 0,-29 9-3 0,22-8 10 16,1 0 2-16,0 0 2 0,-2 2 11 0,0-1 10 15,1 2 0-15,-2-3 2 0,2 3 9 0,1-2-3 0,-2 1 1 16,1-2 1-16,1 2-3 0,1-3-7 0,2 1 0 16,0-1-2-16,4-1-6 0,0 0-5 0,0 0-3 15,0 0 0-15,0 0-6 0,0 0 1 0,0 0-2 16,0 0 0-16,0 0 0 0,0 0 1 0,0-1 0 0,0 0 0 16,5-19 0-16,-2 13 0 0,1 2 2 0,-2-3-1 15,1 1 2-15,0-1 1 0,-1-1 0 0,1 1 1 16,-2 0 2-16,1 1 7 0,-2 2 4 0,1-1-4 15,-1 0 10-15,0 0 1 0,-1 3 2 0,-1-1 1 16,1 3-1-16,-2-1-4 0,0 0-6 0,-2 1 5 16,1-1-10-16,0 2-4 0,-2-1-2 0,1 1 0 15,-1 1-5-15,-1 2-2 0,-1 1 1 0,0 1-3 0,1 2 0 16,0 1 0-16,-1 2 0 0,0 1 1 0,1-1 0 16,0 2 1-16,1-1-1 0,2-1 1 0,-1 2 1 0,2-3 0 15,1-1 0-15,1-1 1 0,1 0-1 0,0-2-1 16,3-1 0-16,0 0 1 0,2-2-1 0,2-1 1 15,-1 0 1-15,3-1-2 0,0 0 2 0,0-2 0 16,0 0 1-16,3-2 0 0,-2 1-1 0,-1-2 2 16,1 2-2-16,-1-3 1 0,0 1 1 0,0 0-1 15,-1-1 0-15,0-1 0 0,0 0 0 0,-1 1 0 16,0-1 0-16,-1 0 0 0,-3 1 0 0,2 0 2 16,-1 0 0-16,-3 1-1 0,1 0 1 0,-2 1-1 0,1 0 1 15,-1 0 0-15,-1 2-1 0,0 0-2 0,-3 0 1 16,1 2 1-16,-1 0-2 0,0 2 0 0,-1 0 0 15,1 1-1-15,0 1 0 0,0-1-1 0,-1 2 1 0,2-1 0 16,-1 1 0-16,-1 0 1 0,2-1 0 0,1 1 1 16,-1-2 0-16,1 2 1 0,1-3 0 0,-1 2 0 15,2-4 1-15,0 0 1 0,0 0-1 0,0 0 0 16,0 0 2-16,0 0-1 0,0 0-1 0,0 0 1 16,0 0-2-16,0-1 0 0,4-17 0 0,-1 10-1 15,-2 0-1-15,1-1 0 0,0 0 0 0,1-1 0 16,-1 1 0-16,-1 0 0 0,1 0 0 0,1 2 0 15,-2 0 1-15,0 1 0 0,-1 0 1 0,0 2-1 0,0 0 1 16,0 4 0-16,0 0 1 0,0 0-1 0,0 0 2 0,0 0-2 16,0 0 0-16,0 0 1 0,0 0-3 0,0 1 1 15,-12 16-1-15,11-12 0 0,0 3 0 0,0 1-1 16,0 0 0-16,-1 0 0 0,2 0 0 0,0 0 0 16,1-1 0-16,1 2 0 0,-1-2 1 0,3 0-1 15,-1-1 1-15,2 0 0 0,-1-2 0 0,1 0 0 16,1 1 0-16,-2-3 1 0,2 0 0 0,-1-1 0 15,0 0-1-15,1-2 0 0,0 0 0 0,0 0 0 16,-2-1-1-16,3-1 0 0,-2-2-1 0,2 0 0 16,-3-2 1-16,2 0 0 0,-1 0 0 0,-1 1 0 0,1-2 1 15,-2 0-1-15,1 0 1 0,-3 1 0 0,1-1 1 16,-2 1 0-16,0 1 1 0,0-1 1 0,-1 0-1 0,-1 0 0 16,0 2 0-16,-2-1-1 0,0 1-1 0,0 0 1 15,-2 2-1-15,1-1-1 0,-2 2 0 0,2 0 0 16,-2 1-1-16,0 0 0 0,0 2 1 0,0 1-1 15,3 0 0-15,-2 2 2 0,0-3-2 0,2 3 2 16,-1-1-1-16,1 1 1 0,1-2 0 0,1 1 1 16,-2-1 0-16,2 0 0 0,1-1 1 0,1-2 0 15,0 0 0-15,0 0 0 0,0 0-1 0,0 0 2 0,0 0-2 16,0 0 2-16,0 0 0 0,0 0 0 0,1 0 1 16,0 0 0-16,0 0 1 0,0 0 0 0,1 0 0 15,-1-1 1-15,0 0-1 0,0 0 1 0,0-1 0 0,0 1-1 16,0 0-1-16,1 0 1 0,-1 0-3 0,-1 0 0 15,0-1-1-15,0 2 0 0,0-1-1 0,0 1-4 16,0 0 0-16,0 0-2 0,0-1-4 0,0 1-18 16,0-1-7-16,0 0-4 0,0 0-21 0,0 0-52 15,0-1-30-15,-1 1-10 0,-1 0-64 0,1 0 2 16,-18-27-46-16</inkml:trace>
  <inkml:trace contextRef="#ctx0" brushRef="#br0" timeOffset="49328.5564">3514 13296 567 0,'-7'-3'279'0,"2"-1"-88"0,0 1-1 0,0-1-24 15,2 1-113-15,-2-1-17 0,2 2-35 0,-1 0-1 0,-1 1-2 16,-2-1 1-16,-1 2-3 0,-2 0-8 0,0 0 3 16,1 3 1-16,-4-2-5 0,-1 2 9 0,0 0-1 15,-1 1-2-15,0 1 11 0,-1-1 10 0,-1 2 1 16,-4 1 1-16,1 1 9 0,0 0-1 0,-1 1 1 0,-1 1-1 16,2 0-1-16,-1 0-5 0,-1 2-2 0,-1-1-1 15,2 1-8-15,-1 2-3 0,1 0-2 0,3 1 2 16,-4 1-6-16,2 1-2 0,2 0-1 0,2 3 0 15,0 0-2-15,2 2-2 0,0-1 3 0,1 2-2 16,3 2 0-16,1 0 2 0,1 2 0 0,1 0 0 16,1 1 3-16,1 1 2 0,2 0 0 0,3 1-2 15,0-1 2-15,0 3-1 0,6-1 1 0,0 0 0 0,2 0-1 16,2 1 1-16,1-1-1 0,3 1 2 0,1-2-1 16,4-2 0-16,-1-1 0 0,3-2 0 0,1-1-1 15,2-3 2-15,0-1 0 0,2-2 0 0,-1-3 1 0,2-1-1 16,0-1 1-16,3-5 3 0,0-2-1 0,0-3-4 15,0-3-1-15,4-3 1 0,-2-4-2 0,-1-3 1 16,1-3 0-16,-2-4-6 0,0 0 5 0,-1-2 1 16,1-2 1-16,-4-3-1 0,1-1 2 0,-3 0 3 15,-1 0 2-15,-1-3 2 0,-1-1 4 0,-3-1 12 16,1-1 0-16,-4-1 2 0,-1-1 10 0,-3-1 3 16,1 0 1-16,-4 1 3 0,-1-2 0 0,-3 4 1 0,-1 0 0 15,-3 1-1-15,-4 3 0 0,0 0-2 0,-3 2 0 16,-4 0 1-16,-1 5-4 0,-2-2-1 0,-2 2-2 15,-3 2 1-15,0 0-3 0,-3 2-5 0,-1 3-3 0,-4-1-1 16,-2 2-8-16,-1 1-5 0,-1 1-2 0,-1 3-1 16,0 2-7-16,-3-1-2 0,0 2-2 0,2 3 0 15,0 1-3-15,-1 0-4 0,3 4-5 0,0-1-2 16,1 3-6-16,1 0-22 0,1 2-8 0,2 1-3 16,-1 0-27-16,2 1-88 0,0 0-65 0,-1 3 83 15,1-1 156-15,-3-1-134 0</inkml:trace>
  <inkml:trace contextRef="#ctx0" brushRef="#br0" timeOffset="55105.663">4749 13621 411 0,'2'-4'170'15,"5"-2"-129"-15,-1 0-40 0,3-1 56 0,-1 0 25 16,3 0-20-16,-1-2-23 0,2 1 7 0,-2-1 3 15,0-2 3-15,1 0 1 0,-1 0-11 0,-1 0-1 16,-1-2 5-16,2 2-13 0,-1-2 14 0,2 0-3 16,0 1-3-16,1 0 13 0,2-1-5 0,1 2 4 0,1-1 0 15,3 0-5-15,0 0-9 0,4 0-4 0,4 0-2 16,-1-1-10-16,6 1-10 0,1-1-1 0,6-1-3 16,0 0-9-16,5 0-6 0,1-2-3 0,1 1-5 15,2 0-6-15,-1 0-64 0,1 0-26 0,0-1-17 16,-1 2-76-16,0 1 3 0,-2-2-62 0</inkml:trace>
  <inkml:trace contextRef="#ctx0" brushRef="#br0" timeOffset="56104.6092">6335 12842 263 0,'0'0'209'0,"0"0"-54"15,1 0 1-15,1 0-39 0,17 7-37 0,-7-5-22 16,0 0-37-16,2 1-3 0,1 0-4 0,3-1 2 0,-1 1-6 16,1-1-2-16,2-1-1 0,-3-1 1 0,2 0-3 15,0 0 15-15,-1-1 5 0,0-4-1 0,-2 2 18 0,1-3 12 16,-2-2 1-16,0 0 5 0,0-2 10 0,-2-2-7 15,-1-1-2-15,-1-2 0 0,-2 0-10 0,-1-1-12 16,-2-1-4-16,-2-1 0 0,-3-2-15 0,0 2-6 16,-1-2-2-16,-5-1-3 0,0 2-6 0,-2-1-8 15,-3 2-3-15,1 0-3 0,-2 1-8 0,-3 2-3 16,-2 2-1-16,-3 3-1 0,1 2-2 0,-5 3 5 16,0 4 1-16,-4 2 2 0,0 5 5 0,-3 3 4 15,0 5 2-15,0 3-1 0,-2 5 5 0,1 5 3 0,-1 3 0 16,1 3 1-16,1 3 3 0,1 3 7 0,0 1 0 15,3 4 0-15,0 0 7 0,5 2-6 0,0 0 1 16,5 2 2-16,2-2-6 0,6-1-3 0,2 0-2 16,6-4-1-16,2-2-3 0,4-5 0 0,6-5 0 0,3-4 0 15,2-4 1-15,2-5 4 0,4-6 0 0,2-5 0 16,1-4 4-16,-2-2-3 0,4-7 1 0,2-5 0 16,0-3-3-16,1-3-3 0,1-4 0 0,2-5-1 15,2-2-1-15,2-5-10 0,0-2-1 0,2-1 0 16,3 0-7-16,-1-1 1 0,0 1-2 0,1 1 0 15,-2 0 2-15,-2 5 8 0,0 1 2 0,-3 1 0 0,-1 3 8 16,-3-1 3-16,0 4 3 0,-3 1 1 0,-1 1 4 16,1 0 8-16,-4 4-2 0,0 3 2 0,-2 0 7 0,0 5 3 15,1-1-1-15,-3 5 1 0,0 1-1 0,0 2-8 16,-4 2 0-16,-1 2 1 0,1 3-11 0,-2 0-5 16,-3 5 1-16,2 0-2 0,-2 2-4 0,-2 3 0 15,0 0-2-15,-2 1 2 0,0-1-1 0,-1 0-1 16,0-1 0-16,-1 1 0 0,0-2 1 0,1-3-1 15,-2-1 0-15,2-1-2 0,-1-1 0 0,1-3-5 16,0-3-2-16,1-1-1 0,1-4-5 0,2-3-20 16,4-4-6-16,2-4-2 0,3-3-19 0,1-5-8 0,6-3 4 15,3-3-2-15,-1-1-3 0,2-1 30 0,-1 1 4 16,0 1 0-16,-1 0 34 0,-2 5 12 0,-1 2 10 16,-2 3 0-16,0 4 16 0,0 4 7 0,-1 2 4 0,-2 2 3 15,1 4 6-15,-1 1 2 0,0 3-3 0,-2 3 1 16,0 2 0-16,-1 2-8 0,-1 2 1 0,-1 3 0 15,-1-1-8-15,3 2-2 0,-3 2-2 0,0 1-2 16,-1 1-3-16,-1 2-6 0,1-1-3 0,-1 1 1 16,0 0-10-16,-3-1-3 0,-1 0-1 0,-1-3-1 15,3 0-3-15,-2-4-1 0,-2 0 1 0,0-4-2 16,0-3 2-16,-2 0-7 0,1-2-5 0,-1-2-1 0,-1-3-8 16,1-2-29-16,0-4-8 0,-1-3-4 0,3-5-32 15,0-3-53-15,3-6-23 0,1-4-20 0,1-5-60 16,3-5 3-16,2-2-47 0</inkml:trace>
  <inkml:trace contextRef="#ctx0" brushRef="#br0" timeOffset="56541.8796">8583 11900 209 0,'7'-10'230'0,"0"0"-39"0,0 3 1 0,2-2-33 16,-1 2-23-16,4 3-13 0,-3 1-37 0,2 1-5 16,-1 1-5-16,2 1 1 0,-2 3-10 0,3 1-17 15,-2 3-4-15,-3 2 1 0,3 0-19 0,-2 5-5 0,1 1-3 16,-1 2-3-16,-1 3-5 0,1 3-1 0,-3-1 0 15,1 4-1-15,-1 0-2 0,2 1-4 0,-2 1 0 16,0 1 0-16,2 0-4 0,-2-2 0 0,0 1-3 0,1-3 1 16,1 1-1-16,-2-4 0 0,0-2-1 0,0-3 0 15,0-4 0-15,-2-5-1 0,2 1 1 0,-2-5 1 16,0-2 0-16,-1-2-2 0,2-1 1 0,1-2-1 16,-3-1-1-16,1-1-3 0,0-2 0 0,0 0 0 15,-1-4-3-15,0 2 7 0,-1-1 0 0,-2-2-2 16,0 3 7-16,0-1 10 0,-1 0 3 0,-4 0-2 15,-1 2 10-15,-1 0-1 0,-1 2 0 0,-3 0 3 16,-2 2-4-16,-2 0-4 0,0 3-2 0,-2 2 1 16,-2 2-6-16,-1 2 3 0,-2 3-3 0,-1 4-1 0,-2 1 1 0,1 3-2 15,-2 1 0-15,0 3 2 0,0-1-4 0,1 3-1 16,0-1 0-16,2 1 0 0,2 1-2 0,3 0 1 16,0-1-2-16,3-1 1 0,-2-1-1 0,5 0 0 15,-1-2 1-15,3-3-1 0,2 0 1 0,0-3 0 16,3-3-1-16,2-1 0 0,0-1-1 0,3 1-3 15,3-3 1-15,2-1-2 0,1 0-2 0,2-2-7 16,5 1-4-16,2-3-2 0,4-2-8 0,3 0-19 16,4-4-11-16,2-1-5 0,4-2-23 0,1-2-64 0,3-2-32 15,1-2 51-15,1-1 132 0,2 1-112 0</inkml:trace>
  <inkml:trace contextRef="#ctx0" brushRef="#br0" timeOffset="57088.3884">5262 14138 1725 0,'60'-18'150'15,"13"-5"-146"-15,15-2 21 0,5-4 24 0,14-7 6 0,10-3-54 16,18-6-1-16,6-4-1 0,11-7 0 0,5-3-3 16,2-4-26-16,0-4-7 0,0-1 6 0,-2-1-27 15,-4 1 19-15,-5 0-2 0,-6 0-10 0,-7 2 25 0,-9 5 8 16,-5 2 11-16,-9 4 2 0,-3 2 10 0,-7 2-2 16,-4 3 2-16,-7 4-2 0,-3 1 0 0,-3 2-16 15,-2 2-33-15,-4-2-14 0,-4 3-33 0,-2-1 3 16,-2 3-44-16</inkml:trace>
  <inkml:trace contextRef="#ctx0" brushRef="#br0" timeOffset="61747.2567">4395 15189 344 0,'-1'-2'195'15,"-1"-2"-117"-15,0 2-77 0,2 1 97 0,-1-3 0 16,1 2 12-16,0-1-31 0,0 0-23 0,3 0-7 0,-2-1-2 15,2 2-3-15,0-3-4 0,0 2-3 0,-2 0 1 16,4-1-5-16,1 1-7 0,-2-2-4 0,2 2-1 16,0-2-8-16,2 1 1 0,0 1 0 0,2 0 1 15,1-1 0-15,-1 1 2 0,3-1 1 0,3 1 0 16,0 0 2-16,1-1-6 0,3 0-1 0,3 0 1 0,1 0-6 16,3 0-1-16,3-2-1 0,2 0-1 15,2-1-1-15,2-1 3 0,1-1 0 0,0 1 0 0,2-1 1 16,3-2 3-16,-2 1-1 0,0 0 3 0,2-2 0 15,0 2 4-15,2-2-1 0,1 1 0 0,-2-1 3 0,1-1 1 16,0 1 1-16,-1-1 0 0,1 0-1 0,1-1-1 16,-2 1-1-16,-1-1 3 0,1 0-4 0,1 0-1 15,-3 1-2-15,-3 2 0 0,-1-1-3 0,0 2 0 16,-5 2-1-16,-2 0 0 0,-2 1-2 0,0 1-2 16,-4 2 0-16,-2-1 0 0,0 3-3 0,-5-1 1 15,2 2-1-15,-3 1 0 0,-1 0 1 0,-1 0-1 16,-2 1 0-16,0 2 0 0,0-1-1 0,0 1-1 15,-1 1 0-15,1 0 2 0,0 1-2 0,-2 1-2 0,1 1 0 16,0 0 0-16,0 0-1 0,0 2 2 0,0-1 2 16,1 2-6-16,-2 1 5 0,3 0-1 0,-3 2-1 15,3 0 1-15,-4 0-2 0,4 2 1 0,-3 2-2 0,1-2 2 16,0 1 1-16,-2 1 0 0,3 0 0 0,-4 2 0 16,1 0 0-16,1 0 0 0,0 0 0 0,-1 2-1 15,-1 0 1-15,2 0 0 0,-2-1 0 0,2 0 0 16,-1 1 0-16,-1-1 0 0,1 0 0 0,-2 0 0 15,1-1 0-15,-2 1 0 0,0 1 0 0,1-1 0 16,-2 1 0-16,0 0 0 0,-2 0 0 0,1-1 0 16,-2 2 0-16,-1-2 0 0,1-1 0 0,-2 2 0 0,0-1 0 15,0-1 0-15,-2 1 0 0,-1-2 3 0,1 0 1 16,-1-2-4-16,1 1 0 0,-1-2 2 0,-2 0-1 0,1-2 1 16,1 1 2-16,-2-2-6 0,2 1 4 0,-2 0 1 15,1-1 0-15,-1 0-1 0,1-1 1 0,-3 1-1 16,2-1 0-16,2 1 1 0,-4 0-1 0,0-1 0 15,0-1-1-15,1 2 0 0,0-2 1 0,0 2-2 16,1-2 1-16,-2-1-1 0,0 0 0 0,1 0 0 16,-1-2 0-16,0 2 0 0,-1-1 0 0,0 1 0 15,0-1 1-15,-1 0 0 0,2 0 0 0,-2-1 1 16,1 3 0-16,0-4 1 0,-2 3 0 0,1-4-1 16,0 3 0-16,0-1 1 0,-3 3-2 0,3-2-1 0,-1 0-3 15,-3-3-1-15,4 2-3 0,-2 3-26 0,1-5-8 16,1 1-2-16,-2-2-29 0,1-1-66 0,0 0-43 15,-2 0 53-15,-1 0 130 0,2-2-109 0</inkml:trace>
  <inkml:trace contextRef="#ctx0" brushRef="#br0" timeOffset="64131.4972">4781 15065 418 0,'0'0'29'0,"0"0"6"0,0 0-32 0,0 0 110 15,0 0-103-15,0 0 2 0,0 0-7 0,0 0 2 16,0 0 2-16,0 0 7 0,0 0 1 0,0-2-2 16,-1 1 9-16,0 0 6 0,0 0 2 0,0 0-2 0,0 0 4 15,-1-1-3-15,0 1 1 0,0 0 3 0,-1 0-7 16,-32-17-5-16,35 18-2 0,0 0 0 0,-1 0-6 15,-1 0-5-15,1 0-1 0,0 0 1 0,0 0-6 16,-1 0 0-16,-1 0 1 0,1 0 0 0,-34 6 0 0,36-6 9 16,0 0-2-16,-1 2 2 0,0-1 6 0,0 0 2 15,0 0 0-15,0 0 3 0,-2 0-1 0,1 1 5 16,0-1 0-16,-35 10 0 0,37-11 4 0,-1 0-4 16,-1 0 0-16,1 0 1 0,0 0-5 0,-1 0-7 15,-1 0-1-15,-33 0-2 0,36 0-8 0,-2 0-2 16,1 0-2-16,0 0 0 0,0 0-3 0,-1 0-1 15,-33 6-1-15,28-3 0 0,0 1-1 0,0-2 0 0,0 3 1 16,-1-1-1-16,1 1 0 0,1 0 1 0,-1-1 0 16,1 2 0-16,-1-1 0 0,0 0 0 0,-1 0 2 15,2 1-1-15,-1-2 1 0,0 2 0 0,0 0 0 16,-1 0 1-16,0-1 1 0,0 2 1 0,1-1-1 16,-1 0 2-16,1 0 0 0,-1 1 0 0,1-2 0 0,0 1-1 15,-1 0 1-15,0 0-2 0,1-1 0 0,-2 1-1 16,0 0-1-16,1 0-1 0,0-1 1 0,-1 1-1 15,0 0 0-15,0 1 0 0,0-1 0 0,2-1 1 16,-2 0 0-16,1 1 0 0,0 0 1 0,1-1-1 16,0 1 2-16,1 0 1 0,0-2 1 0,1 2 1 15,0 0 2-15,2 0-1 0,-2 0 1 0,1-1 1 0,1 1 0 16,1 0 0-16,-2 0-1 0,1-1 0 0,0 1-1 16,0 1-2-16,1 0-1 0,-1 0 1 0,1 0-3 0,0 1 0 15,-2 0-1-15,2 0 0 0,-1 1 0 0,0-1-1 16,1 2 1-16,-1-2 0 0,0 1 0 0,1 1 0 15,0-1 2-15,-2 2-1 0,2-1 1 0,0 1 6 16,-1-1 0-16,1 1 0 0,0 0 6 0,-1-2 0 16,1 0 1-16,0 0 1 0,1 0 0 0,-1-1-3 15,1-1 0-15,1-1-1 0,-1 3-3 0,1-3-2 16,0 3 0-16,0-3-1 0,0 3-1 0,0-1 0 16,0 0-2-16,0 1 1 0,0 0-2 0,1 0 1 15,0 1-2-15,1 0 1 0,-2-1 0 0,1 2-1 0,0-1-1 16,0-1 2-16,0 0-1 0,0 2 0 0,0-3 1 15,2 1-1-15,-2 0 2 0,0 0-2 0,1 0 2 16,0-1 0-16,0 1 0 0,-1 0 0 0,1-1 0 0,-1 1 1 16,1-1 1-16,0 0 0 0,0 3-2 0,1-2 1 15,-2 1 0-15,1 0-2 0,0 0 0 0,2-1 0 16,-3 3-2-16,1-2 0 0,0 1 1 0,1-1-1 16,-1 0 1-16,-1 3-1 0,0-3 1 0,2 1 0 15,-1-1 0-15,0-2 1 0,-1 1 0 0,2-1-1 16,-1 1 0-16,2-1 3 0,-2 0-2 0,0-1 1 15,0 0 2-15,2-1-1 0,-2 1 1 0,2 0 1 0,-2 0-1 16,0 0-1-16,2-1 0 0,-1 0 0 0,0 1-2 16,-1-2 1-16,1 1-1 0,0 0 0 0,0 0 0 0,-1-1-1 15,1 2 1-15,-1-1 0 0,0 0-1 0,2 0 0 16,-3 0 0-16,2 0 0 0,-1 1 0 0,0 0 1 16,0 0-1-16,-1 0 0 0,2 1 1 0,0 0-2 15,-1 0 0-15,1-1 0 0,0 1-1 0,1-1 0 16,-1 0 0-16,0 0 0 0,1 0 1 0,-1-1 0 15,1-1 0-15,-1 1 0 0,1 0 0 0,0 0 0 16,0-2 1-16,0 1 0 0,0-2 0 0,-1 2 0 0,2-2-1 16,0 1 1-16,-2-1-1 0,1 0 1 0,0 1-1 15,1 0 1-15,0-1-1 0,1 3 0 0,0-3 2 16,-1 1-2-16,0 0 1 0,1 0-1 0,0 0 1 16,2 0-1-16,-3-1 1 0,-1 0 0 0,2 0 0 15,1 1-1-15,0-2 2 0,0 0 0 0,1 1-1 0,-2-2 2 16,3 0-1-16,0 1-1 0,0-1-1 0,-1-1 1 15,2 1 0-15,-1 1-1 0,0-1 1 0,-1 0-1 16,1 0 1-16,-1-1 0 0,2 0 0 0,-2 0 0 16,-1 1-1-16,1-1 1 0,0-1 0 0,0 0-1 15,0-3 1-15,2 2 1 0,-1 1-1 0,3-1 1 16,-1-2 0-16,2 2 1 0,0-2-1 0,1 2-1 0,-2 1 1 16,2-2-1-16,0-1 0 0,1 1-1 0,0-1 0 15,-1 2 1-15,1-2-1 0,-1-1 1 0,3 1 0 0,-2 1 1 16,0-2-1-16,0 1 0 0,-1-1 0 0,2-1-1 15,-1 0 3-15,0 3-2 0,0-4 0 0,1 1 1 16,0 2 0-16,0-2 0 0,0-1 1 0,1 2 0 16,-1 0-1-16,0-1 1 0,0 0 1 0,-2 0 0 15,1 1 1-15,0-1 0 0,0 1 1 0,0-1-1 16,0 1 1-16,1-1 0 0,0 2-1 0,0 0 0 16,1-1-1-16,0 2 0 0,-1-1-1 0,0 2-1 15,0-2 0-15,0 2 1 0,-1 0-1 0,0-2-1 0,-1 2 0 16,-1 0 0-16,-1-1 1 0,1 2-1 0,0-1 0 15,-2 0 0-15,2-2 1 0,0 2 1 0,-1 0 0 16,3-2 1-16,0 2 0 0,0-2 2 0,0 2-2 0,-1-1 2 16,0 0-2-16,0 2 0 0,-2-1-1 0,1 1 1 15,-3 0-2-15,2-1-1 0,-2 2 1 0,1-1-1 16,-1 1 0-16,0 0 0 0,0 0 0 0,0 1 0 16,-1 1 0-16,3-1 0 0,-3 0 0 0,1 0-1 15,0 1 1-15,0 0 0 0,-1-1 1 0,3 0-1 16,-1 0 1-16,0 0 0 0,-1-1 0 0,2 0 1 15,-1 0-1-15,2 0-1 0,-3-1 0 0,-1 0 2 0,2-1-2 16,-1 0 1-16,1 0-1 0,-3 0 1 0,2-1 0 0,-2 0 1 16,2 1 0-16,0-1-1 0,0 0 1 15,2-2 1-15,-2 2 1 0,0-1 0 0,1 0 0 0,-1 0 0 16,0 0-2-16,1-1 2 0,-1 2-2 0,-1-1-1 16,2 0-1-16,-2-1 1 0,0 1-2 0,0 0 1 15,1-1-1-15,-1 1 1 0,-1-1-1 0,1 0 0 16,0 2 0-16,1-2 0 0,0 2 1 0,-1-2-1 15,0 1 0-15,1-1 0 0,0 0 0 0,-1 1 0 16,1-1 0-16,0-1 0 0,0 1 0 0,1-1 0 16,-1 0-1-16,2-1 1 0,-2 3 0 0,1-2 0 0,0 0 0 15,-2 2 0-15,0-1 0 0,0 0 0 0,2 2-1 16,-3-2 1-16,0 2 0 0,0-2 0 0,0 3 0 16,-2-2 0-16,1 1 0 0,-3 1 1 0,2-2 0 15,-2 2 0-15,0 1-1 0,1-2 0 0,-2 2 0 0,1-1 1 16,-1 1 0-16,1 0-1 0,0-2 0 0,0 2 0 15,-1 0 0-15,1-1 1 0,-1-1-1 0,2 2 0 16,-3 0 0-16,3 1-1 0,-2-1 1 0,2 1-1 16,-3-1 1-16,3 0 0 0,-2 1-1 0,2 0 1 15,-2 0 0-15,1 0-1 0,-2 0 1 0,1 0 0 16,1 0-1-16,-3 0 1 0,3-2 0 0,-3 2-1 16,-1 0 1-16,0 0 0 0,0 0-1 0,0 0 0 0,0 0 0 15,0 0-3-15,0 0-1 0,0 0-2 0,1 0-2 0,0 0-14 16,0 0-5-16,0 0-6 0,0 0-16 0,1 0-74 15,-1 0-46-15,23-12-44 0,-17 5-97 0,0-6 6 16,1-2-97-16</inkml:trace>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09-10T06:25:45.831"/>
    </inkml:context>
    <inkml:brush xml:id="br0">
      <inkml:brushProperty name="width" value="0.05292" units="cm"/>
      <inkml:brushProperty name="height" value="0.05292" units="cm"/>
      <inkml:brushProperty name="color" value="#FF0000"/>
    </inkml:brush>
  </inkml:definitions>
  <inkml:trace contextRef="#ctx0" brushRef="#br0">15166 12910 1404 0,'10'2'5'0,"-16"-4"-1"0,-1 0 23 15,-12-5-24-15,-1-3 7 16,-5 2 3-16,4-1 8 16,-1 0 3-16,1 0 4 15,1-1-2-15,6 3-4 16,3 1-5-16,11 6-7 15,0 0-4-15,9 1 0 16,11 6 5-16,15 4 6 16,10 2 4-16,25 2 7 15,13 1 4-15,23-1 2 0,11-1 3 16,19-4 4-16,7-2 1 16,8-4 7-16,5-3 3 15,-2-2 3-15,-3-3 0 16,-6-2 3-16,-5 0-2 15,-12-4-8-15,-4 1-8 16,-11-2-16-16,-10-2-10 16,-12 0-8-16,-9-1-2 0,-18 1-4 15,-9-1-3-15,-14 0-3 16,-8 1-3-16,-14 2-2 16,-5 0 0-16,-9 0-4 15,-5 0 0-15,-5-1-3 16,-5 0-1-16,-5-2 2 15,-1 1 5-15,-6-4-1 16,-1 0 4-16,-4 0 6 16,-2-3 1-16,-3-1 3 15,0 1 2-15,-3-2 0 16,1 0-2-16,1 2 4 16,2 1-1-16,4 3 3 15,4 1 3-15,6 3-4 16,6 3-1-16,11 9-1 15,0 0 0-15,22-9-1 0,4 10-3 16,16 7 0-16,4 2-8 16,13 6 7-16,2 5 5 15,3 7 7-15,1 4 4 16,-6 10 6-16,-7 2 8 16,-16 8 3-16,-10 4 2 15,-26 7-3-15,-15 5-7 16,-43 13-62-16,-20 6-105 0,-47 22 133 15,-26 7-24-15,-19-5-20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eaLnBrk="1" hangingPunct="1">
              <a:defRPr sz="1200"/>
            </a:lvl1pPr>
          </a:lstStyle>
          <a:p>
            <a:pPr>
              <a:defRPr/>
            </a:pPr>
            <a:fld id="{80339829-1256-44F2-B732-35603046D4C8}" type="datetimeFigureOut">
              <a:rPr lang="en-US"/>
              <a:pPr>
                <a:defRPr/>
              </a:pPr>
              <a:t>9/10/2022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pPr lvl="0"/>
            <a:endParaRPr lang="en-US" noProof="0" smtClean="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eaLnBrk="1" hangingPunct="1">
              <a:defRPr sz="12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3602"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15074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3A6D1-88DD-4327-9800-3EFABB901A58}" type="slidenum">
              <a:rPr lang="en-US"/>
              <a:pPr/>
              <a:t>17</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081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4E014-B12A-46A6-8D0D-4AF15542B3F8}" type="slidenum">
              <a:rPr lang="en-US"/>
              <a:pPr/>
              <a:t>18</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419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C2BCAB-A39C-4677-A809-8EC9E5F3AE83}" type="slidenum">
              <a:rPr lang="en-US"/>
              <a:pPr/>
              <a:t>19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76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0C501-FB22-4BE8-B47B-201D419628C4}" type="slidenum">
              <a:rPr lang="en-US"/>
              <a:pPr/>
              <a:t>20</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3596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79B4C-1C1C-40CF-8ABF-AA7D8D84A869}" type="slidenum">
              <a:rPr lang="en-US"/>
              <a:pPr/>
              <a:t>21</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75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7854E3-13F4-48BE-8135-DB11280AAE58}" type="slidenum">
              <a:rPr lang="en-US"/>
              <a:pPr/>
              <a:t>27</a:t>
            </a:fld>
            <a:endParaRPr lang="en-US"/>
          </a:p>
        </p:txBody>
      </p:sp>
      <p:sp>
        <p:nvSpPr>
          <p:cNvPr id="87042" name="Rectangle 2"/>
          <p:cNvSpPr>
            <a:spLocks noGrp="1" noRot="1" noChangeAspect="1" noChangeArrowheads="1" noTextEdit="1"/>
          </p:cNvSpPr>
          <p:nvPr>
            <p:ph type="sldImg"/>
          </p:nvPr>
        </p:nvSpPr>
        <p:spPr>
          <a:xfrm>
            <a:off x="1266825" y="727075"/>
            <a:ext cx="4781550" cy="3586163"/>
          </a:xfrm>
          <a:ln cap="flat"/>
        </p:spPr>
      </p:sp>
      <p:sp>
        <p:nvSpPr>
          <p:cNvPr id="8704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602576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2FC4FC-607E-4D61-8B47-7DB981B1C555}" type="slidenum">
              <a:rPr lang="en-US"/>
              <a:pPr/>
              <a:t>34</a:t>
            </a:fld>
            <a:endParaRPr lang="en-US"/>
          </a:p>
        </p:txBody>
      </p:sp>
      <p:sp>
        <p:nvSpPr>
          <p:cNvPr id="91138" name="Rectangle 2"/>
          <p:cNvSpPr>
            <a:spLocks noGrp="1" noRot="1" noChangeAspect="1" noChangeArrowheads="1" noTextEdit="1"/>
          </p:cNvSpPr>
          <p:nvPr>
            <p:ph type="sldImg"/>
          </p:nvPr>
        </p:nvSpPr>
        <p:spPr>
          <a:xfrm>
            <a:off x="1266825" y="727075"/>
            <a:ext cx="4781550" cy="3586163"/>
          </a:xfrm>
          <a:ln cap="flat"/>
        </p:spPr>
      </p:sp>
      <p:sp>
        <p:nvSpPr>
          <p:cNvPr id="9113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820908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DE4EA-6FDF-415D-84FD-0618DD9E0D7A}" type="slidenum">
              <a:rPr lang="en-US"/>
              <a:pPr/>
              <a:t>35</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2058396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407AD4-8724-4026-A889-06564E6C0EE0}" type="slidenum">
              <a:rPr lang="en-US"/>
              <a:pPr/>
              <a:t>50</a:t>
            </a:fld>
            <a:endParaRPr lang="en-US"/>
          </a:p>
        </p:txBody>
      </p:sp>
      <p:sp>
        <p:nvSpPr>
          <p:cNvPr id="93186" name="Rectangle 2"/>
          <p:cNvSpPr>
            <a:spLocks noGrp="1" noRot="1" noChangeAspect="1" noChangeArrowheads="1" noTextEdit="1"/>
          </p:cNvSpPr>
          <p:nvPr>
            <p:ph type="sldImg"/>
          </p:nvPr>
        </p:nvSpPr>
        <p:spPr>
          <a:xfrm>
            <a:off x="1266825" y="727075"/>
            <a:ext cx="4781550" cy="3586163"/>
          </a:xfrm>
          <a:ln cap="flat"/>
        </p:spPr>
      </p:sp>
      <p:sp>
        <p:nvSpPr>
          <p:cNvPr id="93187" name="Rectangle 3"/>
          <p:cNvSpPr>
            <a:spLocks noGrp="1" noChangeArrowheads="1"/>
          </p:cNvSpPr>
          <p:nvPr>
            <p:ph type="body" idx="1"/>
          </p:nvPr>
        </p:nvSpPr>
        <p:spPr>
          <a:noFill/>
          <a:ln/>
        </p:spPr>
        <p:txBody>
          <a:bodyPr/>
          <a:lstStyle/>
          <a:p>
            <a:r>
              <a:rPr lang="en-US" dirty="0"/>
              <a:t>Actions maybe organized into </a:t>
            </a:r>
            <a:r>
              <a:rPr lang="en-US" dirty="0" err="1"/>
              <a:t>swimlanes</a:t>
            </a:r>
            <a:r>
              <a:rPr lang="en-US" dirty="0"/>
              <a:t>,</a:t>
            </a:r>
            <a:r>
              <a:rPr lang="en-US" b="1" i="1" dirty="0"/>
              <a:t> </a:t>
            </a:r>
            <a:r>
              <a:rPr lang="en-US" dirty="0"/>
              <a:t>each separated from neighboring </a:t>
            </a:r>
            <a:r>
              <a:rPr lang="en-US" dirty="0" err="1"/>
              <a:t>swimlanes</a:t>
            </a:r>
            <a:r>
              <a:rPr lang="en-US" dirty="0"/>
              <a:t> by vertical solid lines on both sides. Each </a:t>
            </a:r>
            <a:r>
              <a:rPr lang="en-US" b="1" i="1" dirty="0" err="1"/>
              <a:t>swimlane</a:t>
            </a:r>
            <a:r>
              <a:rPr lang="en-US" dirty="0"/>
              <a:t> represents responsibility for part of the overall activity and may be implemented by one or more objects. The relative ordering of the </a:t>
            </a:r>
            <a:r>
              <a:rPr lang="en-US" dirty="0" err="1"/>
              <a:t>swimlanes</a:t>
            </a:r>
            <a:r>
              <a:rPr lang="en-US" dirty="0"/>
              <a:t> has no semantic significance but might indicate some affinity. </a:t>
            </a:r>
          </a:p>
        </p:txBody>
      </p:sp>
    </p:spTree>
    <p:extLst>
      <p:ext uri="{BB962C8B-B14F-4D97-AF65-F5344CB8AC3E}">
        <p14:creationId xmlns:p14="http://schemas.microsoft.com/office/powerpoint/2010/main" val="3858643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61D63-8681-4CA7-9117-634709D74DBD}" type="slidenum">
              <a:rPr lang="en-US"/>
              <a:pPr/>
              <a:t>52</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399168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4626"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4928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5650"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8680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6674"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85308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96D28-F7B2-4487-A814-6432936DBE99}" type="slidenum">
              <a:rPr lang="en-US"/>
              <a:pPr/>
              <a:t>12</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3380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3B7465-5795-4C08-BD25-48699999D5E0}" type="slidenum">
              <a:rPr lang="en-US"/>
              <a:pPr/>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6504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F0281-C9BE-4E7E-A838-AFA479F8B33F}" type="slidenum">
              <a:rPr lang="en-US"/>
              <a:pPr/>
              <a:t>14</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064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A79A8-405A-4C5A-AAB7-ECC9113CA984}" type="slidenum">
              <a:rPr lang="en-US"/>
              <a:pPr/>
              <a:t>15</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066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44DAF-FAAD-4DE4-BFCA-3EC8EE271F43}" type="slidenum">
              <a:rPr lang="en-US"/>
              <a:pPr/>
              <a:t>16</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6715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2662A1FC-7DFE-40AB-933F-DE915018F336}" type="datetime5">
              <a:rPr lang="en-US"/>
              <a:pPr>
                <a:defRPr/>
              </a:pPr>
              <a:t>10-Sep-22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2EAB8443-016A-4117-87B8-4CB405030670}" type="datetime5">
              <a:rPr lang="en-US"/>
              <a:pPr>
                <a:defRPr/>
              </a:pPr>
              <a:t>10-Sep-22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endParaRPr lang="en-GB"/>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4D8FE30D-BDFC-4942-BC90-14FC9ADD3A54}" type="datetime5">
              <a:rPr lang="en-US" smtClean="0"/>
              <a:pPr>
                <a:defRPr/>
              </a:pPr>
              <a:t>10-Sep-22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5" name="Rectangle 13"/>
          <p:cNvSpPr>
            <a:spLocks noGrp="1" noChangeArrowheads="1"/>
          </p:cNvSpPr>
          <p:nvPr>
            <p:ph type="sldNum" sz="quarter" idx="12"/>
          </p:nvPr>
        </p:nvSpPr>
        <p:spPr>
          <a:ln/>
        </p:spPr>
        <p:txBody>
          <a:bodyPr/>
          <a:lstStyle>
            <a:lvl1pPr>
              <a:defRPr/>
            </a:lvl1pPr>
          </a:lstStyle>
          <a:p>
            <a:pPr>
              <a:defRPr/>
            </a:pPr>
            <a:fld id="{E543648A-936F-439C-85B9-F394C298EF6A}" type="slidenum">
              <a:rPr lang="en-US"/>
              <a:pPr>
                <a:defRPr/>
              </a:pPr>
              <a:t>‹#›</a:t>
            </a:fld>
            <a:endParaRPr lang="en-US"/>
          </a:p>
        </p:txBody>
      </p:sp>
    </p:spTree>
    <p:extLst>
      <p:ext uri="{BB962C8B-B14F-4D97-AF65-F5344CB8AC3E}">
        <p14:creationId xmlns:p14="http://schemas.microsoft.com/office/powerpoint/2010/main" val="20328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EC57AA0E-5A1E-4607-A6D9-49BD650FDA19}" type="datetime5">
              <a:rPr lang="en-US" smtClean="0"/>
              <a:pPr>
                <a:defRPr/>
              </a:pPr>
              <a:t>10-Sep-22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1BD031-EC85-4871-B022-4F327AD689DF}" type="datetime5">
              <a:rPr lang="en-US" smtClean="0"/>
              <a:pPr>
                <a:defRPr/>
              </a:pPr>
              <a:t>10-Sep-22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4" name="Rectangle 13"/>
          <p:cNvSpPr>
            <a:spLocks noGrp="1" noChangeArrowheads="1"/>
          </p:cNvSpPr>
          <p:nvPr>
            <p:ph type="sldNum" sz="quarter" idx="12"/>
          </p:nvPr>
        </p:nvSpPr>
        <p:spPr>
          <a:ln/>
        </p:spPr>
        <p:txBody>
          <a:bodyPr/>
          <a:lstStyle>
            <a:lvl1pPr>
              <a:defRPr/>
            </a:lvl1pPr>
          </a:lstStyle>
          <a:p>
            <a:pPr>
              <a:defRPr/>
            </a:pPr>
            <a:fld id="{2540DF62-054B-4550-AA06-7EF041A82B58}" type="slidenum">
              <a:rPr lang="en-US"/>
              <a:pPr>
                <a:defRPr/>
              </a:pPr>
              <a:t>‹#›</a:t>
            </a:fld>
            <a:endParaRPr lang="en-US"/>
          </a:p>
        </p:txBody>
      </p:sp>
    </p:spTree>
    <p:extLst>
      <p:ext uri="{BB962C8B-B14F-4D97-AF65-F5344CB8AC3E}">
        <p14:creationId xmlns:p14="http://schemas.microsoft.com/office/powerpoint/2010/main" val="82531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C5F9C68-AD87-47D5-A11A-3787D2EE3874}" type="datetime5">
              <a:rPr lang="en-US" smtClean="0"/>
              <a:pPr>
                <a:defRPr/>
              </a:pPr>
              <a:t>10-Sep-22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6" name="Rectangle 13"/>
          <p:cNvSpPr>
            <a:spLocks noGrp="1" noChangeArrowheads="1"/>
          </p:cNvSpPr>
          <p:nvPr>
            <p:ph type="sldNum" sz="quarter" idx="12"/>
          </p:nvPr>
        </p:nvSpPr>
        <p:spPr>
          <a:ln/>
        </p:spPr>
        <p:txBody>
          <a:bodyPr/>
          <a:lstStyle>
            <a:lvl1pPr>
              <a:defRPr/>
            </a:lvl1pPr>
          </a:lstStyle>
          <a:p>
            <a:pPr>
              <a:defRPr/>
            </a:pPr>
            <a:fld id="{1C7B120A-9B75-43B7-BF2B-19134B91F1D8}" type="slidenum">
              <a:rPr lang="en-US"/>
              <a:pPr>
                <a:defRPr/>
              </a:pPr>
              <a:t>‹#›</a:t>
            </a:fld>
            <a:endParaRPr lang="en-US"/>
          </a:p>
        </p:txBody>
      </p:sp>
    </p:spTree>
    <p:extLst>
      <p:ext uri="{BB962C8B-B14F-4D97-AF65-F5344CB8AC3E}">
        <p14:creationId xmlns:p14="http://schemas.microsoft.com/office/powerpoint/2010/main" val="143894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91964BBC-C839-4825-B443-CCFCB81589A7}" type="datetime5">
              <a:rPr lang="en-US" smtClean="0"/>
              <a:pPr>
                <a:defRPr/>
              </a:pPr>
              <a:t>10-Sep-22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381808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1084"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fld id="{3A8FF344-E72B-457B-8428-098687CFCADD}" type="datetime5">
              <a:rPr lang="en-US" smtClean="0"/>
              <a:t>10-Sep-22</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Software Engineering</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B606B90-AE89-4A6E-92B3-0E53B0DCC600}" type="slidenum">
              <a:rPr lang="en-US"/>
              <a:pPr>
                <a:defRPr/>
              </a:pPr>
              <a:t>‹#›</a:t>
            </a:fld>
            <a:endParaRPr lang="en-US"/>
          </a:p>
        </p:txBody>
      </p:sp>
    </p:spTree>
    <p:extLst>
      <p:ext uri="{BB962C8B-B14F-4D97-AF65-F5344CB8AC3E}">
        <p14:creationId xmlns:p14="http://schemas.microsoft.com/office/powerpoint/2010/main" val="423899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0E486A42-747E-4EA8-B2BE-5328E55B5AA6}" type="datetime5">
              <a:rPr lang="en-US"/>
              <a:pPr>
                <a:defRPr/>
              </a:pPr>
              <a:t>10-Sep-22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2" r:id="rId14"/>
    <p:sldLayoutId id="2147483793" r:id="rId15"/>
    <p:sldLayoutId id="2147483794" r:id="rId16"/>
    <p:sldLayoutId id="2147483795" r:id="rId17"/>
    <p:sldLayoutId id="2147483796" r:id="rId18"/>
    <p:sldLayoutId id="2147483797" r:id="rId19"/>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customXml" Target="../ink/ink7.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emf"/><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1.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4.png"/><Relationship Id="rId1" Type="http://schemas.openxmlformats.org/officeDocument/2006/relationships/slideLayout" Target="../slideLayouts/slideLayout17.xml"/><Relationship Id="rId4" Type="http://schemas.openxmlformats.org/officeDocument/2006/relationships/image" Target="../media/image25.emf"/></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5.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16.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17.xml"/><Relationship Id="rId1" Type="http://schemas.openxmlformats.org/officeDocument/2006/relationships/slideLayout" Target="../slideLayouts/slideLayout17.xml"/><Relationship Id="rId5" Type="http://schemas.openxmlformats.org/officeDocument/2006/relationships/image" Target="../media/image35.emf"/><Relationship Id="rId4" Type="http://schemas.openxmlformats.org/officeDocument/2006/relationships/customXml" Target="../ink/ink18.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7.png"/><Relationship Id="rId1" Type="http://schemas.openxmlformats.org/officeDocument/2006/relationships/slideLayout" Target="../slideLayouts/slideLayout17.xml"/><Relationship Id="rId4" Type="http://schemas.openxmlformats.org/officeDocument/2006/relationships/image" Target="../media/image38.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customXml" Target="../ink/ink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5363"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ln/>
        </p:spPr>
        <p:txBody>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The similarities between </a:t>
            </a:r>
            <a:r>
              <a:rPr lang="en-GB" sz="2800" b="1" dirty="0" smtClean="0"/>
              <a:t>extend </a:t>
            </a:r>
            <a:r>
              <a:rPr lang="en-GB" sz="2800" dirty="0"/>
              <a:t>and </a:t>
            </a:r>
            <a:r>
              <a:rPr lang="en-GB" sz="2800" b="1" dirty="0" smtClean="0"/>
              <a:t>Include </a:t>
            </a:r>
            <a:r>
              <a:rPr lang="en-GB" sz="2800" dirty="0"/>
              <a:t>are that they both imply </a:t>
            </a:r>
            <a:r>
              <a:rPr lang="en-GB" sz="2800" b="1" dirty="0"/>
              <a:t>factoring out </a:t>
            </a:r>
            <a:r>
              <a:rPr lang="en-GB" sz="2800" dirty="0"/>
              <a:t>common </a:t>
            </a:r>
            <a:r>
              <a:rPr lang="en-GB" sz="2800" b="1" dirty="0" err="1"/>
              <a:t>behavior</a:t>
            </a:r>
            <a:r>
              <a:rPr lang="en-GB" sz="2800" b="1" dirty="0"/>
              <a:t> </a:t>
            </a:r>
            <a:r>
              <a:rPr lang="en-GB" sz="2800" dirty="0"/>
              <a:t>from several use cases to a single use case that is</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used by several other use cases or</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extended by other use cases.</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 Apply the following rules:</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 </a:t>
            </a:r>
            <a:r>
              <a:rPr lang="en-GB" sz="2400" b="1" dirty="0" smtClean="0"/>
              <a:t>extend</a:t>
            </a:r>
            <a:r>
              <a:rPr lang="en-GB" sz="2400" dirty="0" smtClean="0"/>
              <a:t>, </a:t>
            </a:r>
            <a:r>
              <a:rPr lang="en-GB" sz="2400" dirty="0"/>
              <a:t>when you are describing a </a:t>
            </a:r>
            <a:r>
              <a:rPr lang="en-GB" sz="2400" b="1" dirty="0"/>
              <a:t>variation </a:t>
            </a:r>
            <a:r>
              <a:rPr lang="en-GB" sz="2400" dirty="0"/>
              <a:t>on normal </a:t>
            </a:r>
            <a:r>
              <a:rPr lang="en-GB" sz="2400" dirty="0" err="1"/>
              <a:t>behavior</a:t>
            </a:r>
            <a:r>
              <a:rPr lang="en-GB" sz="2400" dirty="0"/>
              <a:t>.</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 </a:t>
            </a:r>
            <a:r>
              <a:rPr lang="en-GB" sz="2400" b="1" dirty="0" smtClean="0"/>
              <a:t>Include </a:t>
            </a:r>
            <a:r>
              <a:rPr lang="en-GB" sz="2400" dirty="0"/>
              <a:t>when you want to split off </a:t>
            </a:r>
            <a:r>
              <a:rPr lang="en-GB" sz="2400" b="1" dirty="0"/>
              <a:t>repeating </a:t>
            </a:r>
            <a:r>
              <a:rPr lang="en-GB" sz="2400" dirty="0"/>
              <a:t>details in a use case.</a:t>
            </a:r>
          </a:p>
          <a:p>
            <a:pPr>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p>
        </p:txBody>
      </p:sp>
      <p:sp>
        <p:nvSpPr>
          <p:cNvPr id="4" name="Date Placeholder 3"/>
          <p:cNvSpPr>
            <a:spLocks noGrp="1"/>
          </p:cNvSpPr>
          <p:nvPr>
            <p:ph type="dt" idx="4294967295"/>
          </p:nvPr>
        </p:nvSpPr>
        <p:spPr>
          <a:xfrm>
            <a:off x="0" y="6356350"/>
            <a:ext cx="2133600" cy="365125"/>
          </a:xfrm>
        </p:spPr>
        <p:txBody>
          <a:bodyPr/>
          <a:lstStyle/>
          <a:p>
            <a:fld id="{3780E83F-A237-4118-A48B-693D6E16E543}" type="datetime5">
              <a:rPr lang="en-US" smtClean="0"/>
              <a:pPr/>
              <a:t>10-Sep-22</a:t>
            </a:fld>
            <a:endParaRPr lang="en-GB"/>
          </a:p>
        </p:txBody>
      </p:sp>
      <p:sp>
        <p:nvSpPr>
          <p:cNvPr id="5" name="Footer Placeholder 4"/>
          <p:cNvSpPr>
            <a:spLocks noGrp="1"/>
          </p:cNvSpPr>
          <p:nvPr>
            <p:ph type="ftr" idx="4294967295"/>
          </p:nvPr>
        </p:nvSpPr>
        <p:spPr>
          <a:xfrm>
            <a:off x="0" y="6356350"/>
            <a:ext cx="2895600" cy="365125"/>
          </a:xfrm>
        </p:spPr>
        <p:txBody>
          <a:bodyPr/>
          <a:lstStyle/>
          <a:p>
            <a:r>
              <a:rPr lang="en-GB" dirty="0"/>
              <a:t>OOAD</a:t>
            </a:r>
          </a:p>
        </p:txBody>
      </p:sp>
      <p:sp>
        <p:nvSpPr>
          <p:cNvPr id="70657" name="Rectangle 1"/>
          <p:cNvSpPr>
            <a:spLocks noGrp="1" noChangeArrowheads="1"/>
          </p:cNvSpPr>
          <p:nvPr>
            <p:ph type="title" idx="4294967295"/>
          </p:nvPr>
        </p:nvSpPr>
        <p:spPr>
          <a:xfrm>
            <a:off x="1350963" y="214313"/>
            <a:ext cx="7793037" cy="1462087"/>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Include </a:t>
            </a:r>
            <a:r>
              <a:rPr lang="en-GB" dirty="0"/>
              <a:t>and </a:t>
            </a:r>
            <a:r>
              <a:rPr lang="en-GB" dirty="0" smtClean="0"/>
              <a:t>Extend</a:t>
            </a:r>
            <a:endParaRPr lang="en-GB" dirty="0"/>
          </a:p>
        </p:txBody>
      </p:sp>
      <p:sp>
        <p:nvSpPr>
          <p:cNvPr id="7" name="Slide Number Placeholder 6"/>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10</a:t>
            </a:fld>
            <a:endParaRPr lang="en-US"/>
          </a:p>
        </p:txBody>
      </p:sp>
    </p:spTree>
    <p:extLst>
      <p:ext uri="{BB962C8B-B14F-4D97-AF65-F5344CB8AC3E}">
        <p14:creationId xmlns:p14="http://schemas.microsoft.com/office/powerpoint/2010/main" val="5259352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additive="repl">
                                        <p:cTn id="7" dur="500"/>
                                        <p:tgtEl>
                                          <p:spTgt spid="70658">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70658">
                                            <p:txEl>
                                              <p:pRg st="1" end="1"/>
                                            </p:txEl>
                                          </p:spTgt>
                                        </p:tgtEl>
                                        <p:attrNameLst>
                                          <p:attrName>style.visibility</p:attrName>
                                        </p:attrNameLst>
                                      </p:cBhvr>
                                      <p:to>
                                        <p:strVal val="visible"/>
                                      </p:to>
                                    </p:set>
                                    <p:animEffect transition="in" filter="checkerboard(across)">
                                      <p:cBhvr additive="repl">
                                        <p:cTn id="10" dur="500"/>
                                        <p:tgtEl>
                                          <p:spTgt spid="70658">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70658">
                                            <p:txEl>
                                              <p:pRg st="2" end="2"/>
                                            </p:txEl>
                                          </p:spTgt>
                                        </p:tgtEl>
                                        <p:attrNameLst>
                                          <p:attrName>style.visibility</p:attrName>
                                        </p:attrNameLst>
                                      </p:cBhvr>
                                      <p:to>
                                        <p:strVal val="visible"/>
                                      </p:to>
                                    </p:set>
                                    <p:animEffect transition="in" filter="checkerboard(across)">
                                      <p:cBhvr additive="repl">
                                        <p:cTn id="13" dur="500"/>
                                        <p:tgtEl>
                                          <p:spTgt spid="7065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additive="repl">
                                        <p:cTn id="18" dur="500"/>
                                        <p:tgtEl>
                                          <p:spTgt spid="70658">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additive="repl">
                                        <p:cTn id="21" dur="500"/>
                                        <p:tgtEl>
                                          <p:spTgt spid="70658">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70658">
                                            <p:txEl>
                                              <p:pRg st="5" end="5"/>
                                            </p:txEl>
                                          </p:spTgt>
                                        </p:tgtEl>
                                        <p:attrNameLst>
                                          <p:attrName>style.visibility</p:attrName>
                                        </p:attrNameLst>
                                      </p:cBhvr>
                                      <p:to>
                                        <p:strVal val="visible"/>
                                      </p:to>
                                    </p:set>
                                    <p:animEffect transition="in" filter="checkerboard(across)">
                                      <p:cBhvr additive="repl">
                                        <p:cTn id="24" dur="500"/>
                                        <p:tgtEl>
                                          <p:spTgt spid="706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flipV="1">
            <a:off x="5375275" y="5275263"/>
            <a:ext cx="836613" cy="395287"/>
            <a:chOff x="3024" y="2208"/>
            <a:chExt cx="405" cy="192"/>
          </a:xfrm>
        </p:grpSpPr>
        <p:sp>
          <p:nvSpPr>
            <p:cNvPr id="47108" name="Line 4"/>
            <p:cNvSpPr>
              <a:spLocks noChangeAspect="1" noChangeShapeType="1"/>
            </p:cNvSpPr>
            <p:nvPr/>
          </p:nvSpPr>
          <p:spPr bwMode="auto">
            <a:xfrm flipH="1" flipV="1">
              <a:off x="3024" y="2208"/>
              <a:ext cx="384" cy="144"/>
            </a:xfrm>
            <a:prstGeom prst="line">
              <a:avLst/>
            </a:prstGeom>
            <a:noFill/>
            <a:ln w="19050">
              <a:solidFill>
                <a:schemeClr val="tx1"/>
              </a:solidFill>
              <a:round/>
              <a:headEnd/>
              <a:tailEnd/>
            </a:ln>
            <a:effectLst/>
          </p:spPr>
          <p:txBody>
            <a:bodyPr rot="10800000" wrap="none" anchor="ctr"/>
            <a:lstStyle/>
            <a:p>
              <a:endParaRPr lang="en-US"/>
            </a:p>
          </p:txBody>
        </p:sp>
        <p:sp>
          <p:nvSpPr>
            <p:cNvPr id="47109" name="AutoShape 5"/>
            <p:cNvSpPr>
              <a:spLocks noChangeAspect="1" noChangeArrowheads="1"/>
            </p:cNvSpPr>
            <p:nvPr/>
          </p:nvSpPr>
          <p:spPr bwMode="auto">
            <a:xfrm rot="6445526">
              <a:off x="3285" y="2256"/>
              <a:ext cx="144" cy="144"/>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grpSp>
      <p:sp>
        <p:nvSpPr>
          <p:cNvPr id="47110" name="Line 6"/>
          <p:cNvSpPr>
            <a:spLocks noChangeAspect="1" noChangeShapeType="1"/>
          </p:cNvSpPr>
          <p:nvPr/>
        </p:nvSpPr>
        <p:spPr bwMode="auto">
          <a:xfrm>
            <a:off x="1693863" y="1509713"/>
            <a:ext cx="1898650" cy="0"/>
          </a:xfrm>
          <a:prstGeom prst="line">
            <a:avLst/>
          </a:prstGeom>
          <a:noFill/>
          <a:ln w="19050">
            <a:solidFill>
              <a:srgbClr val="000000"/>
            </a:solidFill>
            <a:round/>
            <a:headEnd/>
            <a:tailEnd/>
          </a:ln>
          <a:effectLst/>
        </p:spPr>
        <p:txBody>
          <a:bodyPr/>
          <a:lstStyle/>
          <a:p>
            <a:endParaRPr lang="en-US"/>
          </a:p>
        </p:txBody>
      </p:sp>
      <p:sp>
        <p:nvSpPr>
          <p:cNvPr id="47111" name="Rectangle 7"/>
          <p:cNvSpPr>
            <a:spLocks noChangeAspect="1" noChangeArrowheads="1"/>
          </p:cNvSpPr>
          <p:nvPr/>
        </p:nvSpPr>
        <p:spPr bwMode="auto">
          <a:xfrm>
            <a:off x="801688" y="2130425"/>
            <a:ext cx="1001712" cy="457200"/>
          </a:xfrm>
          <a:prstGeom prst="rect">
            <a:avLst/>
          </a:prstGeom>
          <a:noFill/>
          <a:ln w="0">
            <a:noFill/>
            <a:miter lim="800000"/>
            <a:headEnd/>
            <a:tailEnd/>
          </a:ln>
          <a:effectLst/>
        </p:spPr>
        <p:txBody>
          <a:bodyPr lIns="0" tIns="0" rIns="0" bIns="0"/>
          <a:lstStyle/>
          <a:p>
            <a:pPr algn="ctr" eaLnBrk="0" hangingPunct="0"/>
            <a:r>
              <a:rPr lang="en-GB" sz="1600">
                <a:solidFill>
                  <a:srgbClr val="A50021"/>
                </a:solidFill>
              </a:rPr>
              <a:t>Staff</a:t>
            </a:r>
            <a:br>
              <a:rPr lang="en-GB" sz="1600">
                <a:solidFill>
                  <a:srgbClr val="A50021"/>
                </a:solidFill>
              </a:rPr>
            </a:br>
            <a:r>
              <a:rPr lang="en-GB" sz="1600">
                <a:solidFill>
                  <a:srgbClr val="A50021"/>
                </a:solidFill>
              </a:rPr>
              <a:t>Member</a:t>
            </a:r>
            <a:endParaRPr lang="en-GB" sz="1600" noProof="1">
              <a:solidFill>
                <a:srgbClr val="A50021"/>
              </a:solidFill>
            </a:endParaRPr>
          </a:p>
        </p:txBody>
      </p:sp>
      <p:grpSp>
        <p:nvGrpSpPr>
          <p:cNvPr id="3" name="Group 8"/>
          <p:cNvGrpSpPr>
            <a:grpSpLocks noChangeAspect="1"/>
          </p:cNvGrpSpPr>
          <p:nvPr/>
        </p:nvGrpSpPr>
        <p:grpSpPr bwMode="auto">
          <a:xfrm>
            <a:off x="928688" y="809625"/>
            <a:ext cx="741362" cy="1346200"/>
            <a:chOff x="2541" y="7803"/>
            <a:chExt cx="781" cy="1419"/>
          </a:xfrm>
        </p:grpSpPr>
        <p:sp>
          <p:nvSpPr>
            <p:cNvPr id="47113" name="Line 9"/>
            <p:cNvSpPr>
              <a:spLocks noChangeAspect="1" noChangeShapeType="1"/>
            </p:cNvSpPr>
            <p:nvPr/>
          </p:nvSpPr>
          <p:spPr bwMode="auto">
            <a:xfrm flipV="1">
              <a:off x="2931" y="8146"/>
              <a:ext cx="1" cy="479"/>
            </a:xfrm>
            <a:prstGeom prst="line">
              <a:avLst/>
            </a:prstGeom>
            <a:noFill/>
            <a:ln w="19050">
              <a:solidFill>
                <a:srgbClr val="000000"/>
              </a:solidFill>
              <a:round/>
              <a:headEnd/>
              <a:tailEnd/>
            </a:ln>
            <a:effectLst/>
          </p:spPr>
          <p:txBody>
            <a:bodyPr/>
            <a:lstStyle/>
            <a:p>
              <a:endParaRPr lang="en-US"/>
            </a:p>
          </p:txBody>
        </p:sp>
        <p:sp>
          <p:nvSpPr>
            <p:cNvPr id="47114" name="Line 10"/>
            <p:cNvSpPr>
              <a:spLocks noChangeAspect="1" noChangeShapeType="1"/>
            </p:cNvSpPr>
            <p:nvPr/>
          </p:nvSpPr>
          <p:spPr bwMode="auto">
            <a:xfrm flipV="1">
              <a:off x="2541" y="8306"/>
              <a:ext cx="781" cy="3"/>
            </a:xfrm>
            <a:prstGeom prst="line">
              <a:avLst/>
            </a:prstGeom>
            <a:noFill/>
            <a:ln w="19050">
              <a:solidFill>
                <a:srgbClr val="000000"/>
              </a:solidFill>
              <a:round/>
              <a:headEnd/>
              <a:tailEnd/>
            </a:ln>
            <a:effectLst/>
          </p:spPr>
          <p:txBody>
            <a:bodyPr/>
            <a:lstStyle/>
            <a:p>
              <a:endParaRPr lang="en-US"/>
            </a:p>
          </p:txBody>
        </p:sp>
        <p:grpSp>
          <p:nvGrpSpPr>
            <p:cNvPr id="4" name="Group 11"/>
            <p:cNvGrpSpPr>
              <a:grpSpLocks noChangeAspect="1"/>
            </p:cNvGrpSpPr>
            <p:nvPr/>
          </p:nvGrpSpPr>
          <p:grpSpPr bwMode="auto">
            <a:xfrm>
              <a:off x="2571" y="8624"/>
              <a:ext cx="722" cy="598"/>
              <a:chOff x="0" y="0"/>
              <a:chExt cx="19973" cy="19967"/>
            </a:xfrm>
          </p:grpSpPr>
          <p:sp>
            <p:nvSpPr>
              <p:cNvPr id="47116" name="Line 12"/>
              <p:cNvSpPr>
                <a:spLocks noChangeAspect="1" noChangeShapeType="1"/>
              </p:cNvSpPr>
              <p:nvPr/>
            </p:nvSpPr>
            <p:spPr bwMode="auto">
              <a:xfrm flipV="1">
                <a:off x="0" y="0"/>
                <a:ext cx="10014" cy="19967"/>
              </a:xfrm>
              <a:prstGeom prst="line">
                <a:avLst/>
              </a:prstGeom>
              <a:noFill/>
              <a:ln w="19050">
                <a:solidFill>
                  <a:srgbClr val="000000"/>
                </a:solidFill>
                <a:round/>
                <a:headEnd/>
                <a:tailEnd/>
              </a:ln>
              <a:effectLst/>
            </p:spPr>
            <p:txBody>
              <a:bodyPr/>
              <a:lstStyle/>
              <a:p>
                <a:endParaRPr lang="en-US"/>
              </a:p>
            </p:txBody>
          </p:sp>
          <p:sp>
            <p:nvSpPr>
              <p:cNvPr id="47117" name="Line 13"/>
              <p:cNvSpPr>
                <a:spLocks noChangeAspect="1" noChangeShapeType="1"/>
              </p:cNvSpPr>
              <p:nvPr/>
            </p:nvSpPr>
            <p:spPr bwMode="auto">
              <a:xfrm>
                <a:off x="9986" y="0"/>
                <a:ext cx="9987" cy="19967"/>
              </a:xfrm>
              <a:prstGeom prst="line">
                <a:avLst/>
              </a:prstGeom>
              <a:noFill/>
              <a:ln w="19050">
                <a:solidFill>
                  <a:srgbClr val="000000"/>
                </a:solidFill>
                <a:round/>
                <a:headEnd/>
                <a:tailEnd/>
              </a:ln>
              <a:effectLst/>
            </p:spPr>
            <p:txBody>
              <a:bodyPr/>
              <a:lstStyle/>
              <a:p>
                <a:endParaRPr lang="en-US"/>
              </a:p>
            </p:txBody>
          </p:sp>
        </p:grpSp>
        <p:sp>
          <p:nvSpPr>
            <p:cNvPr id="47118" name="Oval 14"/>
            <p:cNvSpPr>
              <a:spLocks noChangeAspect="1" noChangeArrowheads="1"/>
            </p:cNvSpPr>
            <p:nvPr/>
          </p:nvSpPr>
          <p:spPr bwMode="auto">
            <a:xfrm>
              <a:off x="2758" y="7803"/>
              <a:ext cx="347" cy="359"/>
            </a:xfrm>
            <a:prstGeom prst="ellipse">
              <a:avLst/>
            </a:prstGeom>
            <a:solidFill>
              <a:srgbClr val="FFFFFF"/>
            </a:solidFill>
            <a:ln w="19050">
              <a:solidFill>
                <a:srgbClr val="000000"/>
              </a:solidFill>
              <a:round/>
              <a:headEnd/>
              <a:tailEnd/>
            </a:ln>
            <a:effectLst/>
          </p:spPr>
          <p:txBody>
            <a:bodyPr/>
            <a:lstStyle/>
            <a:p>
              <a:endParaRPr lang="en-US"/>
            </a:p>
          </p:txBody>
        </p:sp>
      </p:grpSp>
      <p:sp>
        <p:nvSpPr>
          <p:cNvPr id="47119" name="Oval 15"/>
          <p:cNvSpPr>
            <a:spLocks noChangeAspect="1" noChangeArrowheads="1"/>
          </p:cNvSpPr>
          <p:nvPr/>
        </p:nvSpPr>
        <p:spPr bwMode="auto">
          <a:xfrm>
            <a:off x="3506788" y="1008063"/>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20" name="Rectangle 16"/>
          <p:cNvSpPr>
            <a:spLocks noChangeAspect="1" noChangeArrowheads="1"/>
          </p:cNvSpPr>
          <p:nvPr/>
        </p:nvSpPr>
        <p:spPr bwMode="auto">
          <a:xfrm>
            <a:off x="3770313" y="1104900"/>
            <a:ext cx="1490662" cy="8286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Record completion</a:t>
            </a:r>
          </a:p>
          <a:p>
            <a:pPr algn="ctr" eaLnBrk="0" hangingPunct="0"/>
            <a:r>
              <a:rPr lang="en-GB" sz="1600" b="0">
                <a:solidFill>
                  <a:srgbClr val="000000"/>
                </a:solidFill>
              </a:rPr>
              <a:t>of an advert</a:t>
            </a:r>
            <a:endParaRPr lang="en-GB" sz="1600" b="0" noProof="1">
              <a:solidFill>
                <a:srgbClr val="000000"/>
              </a:solidFill>
            </a:endParaRPr>
          </a:p>
        </p:txBody>
      </p:sp>
      <p:sp>
        <p:nvSpPr>
          <p:cNvPr id="47121" name="Line 17"/>
          <p:cNvSpPr>
            <a:spLocks noChangeAspect="1" noChangeShapeType="1"/>
          </p:cNvSpPr>
          <p:nvPr/>
        </p:nvSpPr>
        <p:spPr bwMode="auto">
          <a:xfrm>
            <a:off x="1709738" y="1592263"/>
            <a:ext cx="1797050" cy="1001712"/>
          </a:xfrm>
          <a:prstGeom prst="line">
            <a:avLst/>
          </a:prstGeom>
          <a:noFill/>
          <a:ln w="19050">
            <a:solidFill>
              <a:schemeClr val="tx1"/>
            </a:solidFill>
            <a:round/>
            <a:headEnd/>
            <a:tailEnd/>
          </a:ln>
          <a:effectLst/>
        </p:spPr>
        <p:txBody>
          <a:bodyPr/>
          <a:lstStyle/>
          <a:p>
            <a:endParaRPr lang="en-US"/>
          </a:p>
        </p:txBody>
      </p:sp>
      <p:sp>
        <p:nvSpPr>
          <p:cNvPr id="47122" name="Rectangle 18"/>
          <p:cNvSpPr>
            <a:spLocks noChangeAspect="1" noChangeArrowheads="1"/>
          </p:cNvSpPr>
          <p:nvPr/>
        </p:nvSpPr>
        <p:spPr bwMode="auto">
          <a:xfrm>
            <a:off x="798513" y="5330825"/>
            <a:ext cx="1001712" cy="455613"/>
          </a:xfrm>
          <a:prstGeom prst="rect">
            <a:avLst/>
          </a:prstGeom>
          <a:noFill/>
          <a:ln w="0">
            <a:noFill/>
            <a:miter lim="800000"/>
            <a:headEnd/>
            <a:tailEnd/>
          </a:ln>
          <a:effectLst/>
        </p:spPr>
        <p:txBody>
          <a:bodyPr lIns="0" tIns="0" rIns="0" bIns="0"/>
          <a:lstStyle/>
          <a:p>
            <a:pPr algn="ctr" eaLnBrk="0" hangingPunct="0"/>
            <a:r>
              <a:rPr lang="en-GB" sz="1600">
                <a:solidFill>
                  <a:srgbClr val="A50021"/>
                </a:solidFill>
              </a:rPr>
              <a:t>Manager</a:t>
            </a:r>
            <a:endParaRPr lang="en-GB" sz="1600" noProof="1">
              <a:solidFill>
                <a:srgbClr val="A50021"/>
              </a:solidFill>
            </a:endParaRPr>
          </a:p>
        </p:txBody>
      </p:sp>
      <p:grpSp>
        <p:nvGrpSpPr>
          <p:cNvPr id="5" name="Group 19"/>
          <p:cNvGrpSpPr>
            <a:grpSpLocks noChangeAspect="1"/>
          </p:cNvGrpSpPr>
          <p:nvPr/>
        </p:nvGrpSpPr>
        <p:grpSpPr bwMode="auto">
          <a:xfrm>
            <a:off x="896938" y="3943350"/>
            <a:ext cx="741362" cy="1346200"/>
            <a:chOff x="2541" y="7803"/>
            <a:chExt cx="781" cy="1419"/>
          </a:xfrm>
        </p:grpSpPr>
        <p:sp>
          <p:nvSpPr>
            <p:cNvPr id="47124" name="Line 20"/>
            <p:cNvSpPr>
              <a:spLocks noChangeAspect="1" noChangeShapeType="1"/>
            </p:cNvSpPr>
            <p:nvPr/>
          </p:nvSpPr>
          <p:spPr bwMode="auto">
            <a:xfrm flipV="1">
              <a:off x="2931" y="8146"/>
              <a:ext cx="1" cy="479"/>
            </a:xfrm>
            <a:prstGeom prst="line">
              <a:avLst/>
            </a:prstGeom>
            <a:noFill/>
            <a:ln w="19050">
              <a:solidFill>
                <a:srgbClr val="000000"/>
              </a:solidFill>
              <a:round/>
              <a:headEnd/>
              <a:tailEnd/>
            </a:ln>
            <a:effectLst/>
          </p:spPr>
          <p:txBody>
            <a:bodyPr/>
            <a:lstStyle/>
            <a:p>
              <a:endParaRPr lang="en-US"/>
            </a:p>
          </p:txBody>
        </p:sp>
        <p:sp>
          <p:nvSpPr>
            <p:cNvPr id="47125" name="Line 21"/>
            <p:cNvSpPr>
              <a:spLocks noChangeAspect="1" noChangeShapeType="1"/>
            </p:cNvSpPr>
            <p:nvPr/>
          </p:nvSpPr>
          <p:spPr bwMode="auto">
            <a:xfrm flipV="1">
              <a:off x="2541" y="8306"/>
              <a:ext cx="781" cy="3"/>
            </a:xfrm>
            <a:prstGeom prst="line">
              <a:avLst/>
            </a:prstGeom>
            <a:noFill/>
            <a:ln w="19050">
              <a:solidFill>
                <a:srgbClr val="000000"/>
              </a:solidFill>
              <a:round/>
              <a:headEnd/>
              <a:tailEnd/>
            </a:ln>
            <a:effectLst/>
          </p:spPr>
          <p:txBody>
            <a:bodyPr/>
            <a:lstStyle/>
            <a:p>
              <a:endParaRPr lang="en-US"/>
            </a:p>
          </p:txBody>
        </p:sp>
        <p:grpSp>
          <p:nvGrpSpPr>
            <p:cNvPr id="6" name="Group 22"/>
            <p:cNvGrpSpPr>
              <a:grpSpLocks noChangeAspect="1"/>
            </p:cNvGrpSpPr>
            <p:nvPr/>
          </p:nvGrpSpPr>
          <p:grpSpPr bwMode="auto">
            <a:xfrm>
              <a:off x="2571" y="8624"/>
              <a:ext cx="722" cy="598"/>
              <a:chOff x="0" y="0"/>
              <a:chExt cx="19973" cy="19967"/>
            </a:xfrm>
          </p:grpSpPr>
          <p:sp>
            <p:nvSpPr>
              <p:cNvPr id="47127" name="Line 23"/>
              <p:cNvSpPr>
                <a:spLocks noChangeAspect="1" noChangeShapeType="1"/>
              </p:cNvSpPr>
              <p:nvPr/>
            </p:nvSpPr>
            <p:spPr bwMode="auto">
              <a:xfrm flipV="1">
                <a:off x="0" y="0"/>
                <a:ext cx="10014" cy="19967"/>
              </a:xfrm>
              <a:prstGeom prst="line">
                <a:avLst/>
              </a:prstGeom>
              <a:noFill/>
              <a:ln w="19050">
                <a:solidFill>
                  <a:srgbClr val="000000"/>
                </a:solidFill>
                <a:round/>
                <a:headEnd/>
                <a:tailEnd/>
              </a:ln>
              <a:effectLst/>
            </p:spPr>
            <p:txBody>
              <a:bodyPr/>
              <a:lstStyle/>
              <a:p>
                <a:endParaRPr lang="en-US"/>
              </a:p>
            </p:txBody>
          </p:sp>
          <p:sp>
            <p:nvSpPr>
              <p:cNvPr id="47128" name="Line 24"/>
              <p:cNvSpPr>
                <a:spLocks noChangeAspect="1" noChangeShapeType="1"/>
              </p:cNvSpPr>
              <p:nvPr/>
            </p:nvSpPr>
            <p:spPr bwMode="auto">
              <a:xfrm>
                <a:off x="9986" y="0"/>
                <a:ext cx="9987" cy="19967"/>
              </a:xfrm>
              <a:prstGeom prst="line">
                <a:avLst/>
              </a:prstGeom>
              <a:noFill/>
              <a:ln w="19050">
                <a:solidFill>
                  <a:srgbClr val="000000"/>
                </a:solidFill>
                <a:round/>
                <a:headEnd/>
                <a:tailEnd/>
              </a:ln>
              <a:effectLst/>
            </p:spPr>
            <p:txBody>
              <a:bodyPr/>
              <a:lstStyle/>
              <a:p>
                <a:endParaRPr lang="en-US"/>
              </a:p>
            </p:txBody>
          </p:sp>
        </p:grpSp>
        <p:sp>
          <p:nvSpPr>
            <p:cNvPr id="47129" name="Oval 25"/>
            <p:cNvSpPr>
              <a:spLocks noChangeAspect="1" noChangeArrowheads="1"/>
            </p:cNvSpPr>
            <p:nvPr/>
          </p:nvSpPr>
          <p:spPr bwMode="auto">
            <a:xfrm>
              <a:off x="2758" y="7803"/>
              <a:ext cx="347" cy="359"/>
            </a:xfrm>
            <a:prstGeom prst="ellipse">
              <a:avLst/>
            </a:prstGeom>
            <a:solidFill>
              <a:srgbClr val="FFFFFF"/>
            </a:solidFill>
            <a:ln w="19050">
              <a:solidFill>
                <a:srgbClr val="000000"/>
              </a:solidFill>
              <a:round/>
              <a:headEnd/>
              <a:tailEnd/>
            </a:ln>
            <a:effectLst/>
          </p:spPr>
          <p:txBody>
            <a:bodyPr/>
            <a:lstStyle/>
            <a:p>
              <a:endParaRPr lang="en-US"/>
            </a:p>
          </p:txBody>
        </p:sp>
      </p:grpSp>
      <p:sp>
        <p:nvSpPr>
          <p:cNvPr id="47130" name="Line 26"/>
          <p:cNvSpPr>
            <a:spLocks noChangeAspect="1" noChangeShapeType="1"/>
          </p:cNvSpPr>
          <p:nvPr/>
        </p:nvSpPr>
        <p:spPr bwMode="auto">
          <a:xfrm>
            <a:off x="1270000" y="2895600"/>
            <a:ext cx="0" cy="1028700"/>
          </a:xfrm>
          <a:prstGeom prst="line">
            <a:avLst/>
          </a:prstGeom>
          <a:noFill/>
          <a:ln w="19050">
            <a:solidFill>
              <a:schemeClr val="tx1"/>
            </a:solidFill>
            <a:round/>
            <a:headEnd/>
            <a:tailEnd/>
          </a:ln>
          <a:effectLst/>
        </p:spPr>
        <p:txBody>
          <a:bodyPr rot="10800000" wrap="none" anchor="ctr"/>
          <a:lstStyle/>
          <a:p>
            <a:endParaRPr lang="en-US"/>
          </a:p>
        </p:txBody>
      </p:sp>
      <p:sp>
        <p:nvSpPr>
          <p:cNvPr id="47131" name="Line 27"/>
          <p:cNvSpPr>
            <a:spLocks noChangeAspect="1" noChangeShapeType="1"/>
          </p:cNvSpPr>
          <p:nvPr/>
        </p:nvSpPr>
        <p:spPr bwMode="auto">
          <a:xfrm>
            <a:off x="1727200" y="4676775"/>
            <a:ext cx="1900238" cy="0"/>
          </a:xfrm>
          <a:prstGeom prst="line">
            <a:avLst/>
          </a:prstGeom>
          <a:noFill/>
          <a:ln w="19050">
            <a:solidFill>
              <a:srgbClr val="000000"/>
            </a:solidFill>
            <a:round/>
            <a:headEnd/>
            <a:tailEnd/>
          </a:ln>
          <a:effectLst/>
        </p:spPr>
        <p:txBody>
          <a:bodyPr/>
          <a:lstStyle/>
          <a:p>
            <a:endParaRPr lang="en-US"/>
          </a:p>
        </p:txBody>
      </p:sp>
      <p:sp>
        <p:nvSpPr>
          <p:cNvPr id="47132" name="Line 28"/>
          <p:cNvSpPr>
            <a:spLocks noChangeAspect="1" noChangeShapeType="1"/>
          </p:cNvSpPr>
          <p:nvPr/>
        </p:nvSpPr>
        <p:spPr bwMode="auto">
          <a:xfrm>
            <a:off x="1744663" y="4759325"/>
            <a:ext cx="1730375" cy="966788"/>
          </a:xfrm>
          <a:prstGeom prst="line">
            <a:avLst/>
          </a:prstGeom>
          <a:noFill/>
          <a:ln w="19050">
            <a:solidFill>
              <a:schemeClr val="tx1"/>
            </a:solidFill>
            <a:round/>
            <a:headEnd/>
            <a:tailEnd/>
          </a:ln>
          <a:effectLst/>
        </p:spPr>
        <p:txBody>
          <a:bodyPr/>
          <a:lstStyle/>
          <a:p>
            <a:endParaRPr lang="en-US"/>
          </a:p>
        </p:txBody>
      </p:sp>
      <p:sp>
        <p:nvSpPr>
          <p:cNvPr id="47133" name="Oval 29"/>
          <p:cNvSpPr>
            <a:spLocks noChangeAspect="1" noChangeArrowheads="1"/>
          </p:cNvSpPr>
          <p:nvPr/>
        </p:nvSpPr>
        <p:spPr bwMode="auto">
          <a:xfrm>
            <a:off x="3475038" y="4113213"/>
            <a:ext cx="1981200" cy="1047750"/>
          </a:xfrm>
          <a:prstGeom prst="ellipse">
            <a:avLst/>
          </a:prstGeom>
          <a:solidFill>
            <a:schemeClr val="bg1"/>
          </a:solidFill>
          <a:ln w="19050">
            <a:solidFill>
              <a:srgbClr val="000000"/>
            </a:solidFill>
            <a:round/>
            <a:headEnd/>
            <a:tailEnd/>
          </a:ln>
          <a:effectLst/>
        </p:spPr>
        <p:txBody>
          <a:bodyPr/>
          <a:lstStyle/>
          <a:p>
            <a:endParaRPr lang="en-US"/>
          </a:p>
        </p:txBody>
      </p:sp>
      <p:sp>
        <p:nvSpPr>
          <p:cNvPr id="47134" name="Oval 30"/>
          <p:cNvSpPr>
            <a:spLocks noChangeAspect="1" noChangeArrowheads="1"/>
          </p:cNvSpPr>
          <p:nvPr/>
        </p:nvSpPr>
        <p:spPr bwMode="auto">
          <a:xfrm>
            <a:off x="3506788" y="2197100"/>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35" name="Oval 31"/>
          <p:cNvSpPr>
            <a:spLocks noChangeAspect="1" noChangeArrowheads="1"/>
          </p:cNvSpPr>
          <p:nvPr/>
        </p:nvSpPr>
        <p:spPr bwMode="auto">
          <a:xfrm>
            <a:off x="3475038" y="5330825"/>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36" name="Rectangle 32"/>
          <p:cNvSpPr>
            <a:spLocks noChangeAspect="1" noChangeArrowheads="1"/>
          </p:cNvSpPr>
          <p:nvPr/>
        </p:nvSpPr>
        <p:spPr bwMode="auto">
          <a:xfrm>
            <a:off x="3840163" y="2308225"/>
            <a:ext cx="1309687" cy="77152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Change a client</a:t>
            </a:r>
          </a:p>
          <a:p>
            <a:pPr algn="ctr" eaLnBrk="0" hangingPunct="0"/>
            <a:r>
              <a:rPr lang="en-GB" sz="1600" b="0">
                <a:solidFill>
                  <a:srgbClr val="000000"/>
                </a:solidFill>
              </a:rPr>
              <a:t>contact</a:t>
            </a:r>
            <a:endParaRPr lang="en-GB" sz="1600" b="0" noProof="1">
              <a:solidFill>
                <a:srgbClr val="000000"/>
              </a:solidFill>
            </a:endParaRPr>
          </a:p>
        </p:txBody>
      </p:sp>
      <p:sp>
        <p:nvSpPr>
          <p:cNvPr id="47137" name="Rectangle 33"/>
          <p:cNvSpPr>
            <a:spLocks noChangeAspect="1" noChangeArrowheads="1"/>
          </p:cNvSpPr>
          <p:nvPr/>
        </p:nvSpPr>
        <p:spPr bwMode="auto">
          <a:xfrm>
            <a:off x="3727450" y="4125913"/>
            <a:ext cx="1490663" cy="10953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Assign individual staff to work on a campaign</a:t>
            </a:r>
            <a:endParaRPr lang="en-GB" sz="1600" b="0" noProof="1">
              <a:solidFill>
                <a:srgbClr val="000000"/>
              </a:solidFill>
            </a:endParaRPr>
          </a:p>
        </p:txBody>
      </p:sp>
      <p:sp>
        <p:nvSpPr>
          <p:cNvPr id="47138" name="Rectangle 34"/>
          <p:cNvSpPr>
            <a:spLocks noChangeAspect="1" noChangeArrowheads="1"/>
          </p:cNvSpPr>
          <p:nvPr/>
        </p:nvSpPr>
        <p:spPr bwMode="auto">
          <a:xfrm>
            <a:off x="3733800" y="5486400"/>
            <a:ext cx="1490663" cy="8921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Assign team of staff to work on a campaign</a:t>
            </a:r>
            <a:endParaRPr lang="en-GB" sz="1600" b="0" noProof="1">
              <a:solidFill>
                <a:srgbClr val="000000"/>
              </a:solidFill>
            </a:endParaRPr>
          </a:p>
        </p:txBody>
      </p:sp>
      <p:sp>
        <p:nvSpPr>
          <p:cNvPr id="47139" name="Oval 35"/>
          <p:cNvSpPr>
            <a:spLocks noChangeAspect="1" noChangeArrowheads="1"/>
          </p:cNvSpPr>
          <p:nvPr/>
        </p:nvSpPr>
        <p:spPr bwMode="auto">
          <a:xfrm>
            <a:off x="6186488" y="4735513"/>
            <a:ext cx="1982787"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40" name="Rectangle 36"/>
          <p:cNvSpPr>
            <a:spLocks noChangeAspect="1" noChangeArrowheads="1"/>
          </p:cNvSpPr>
          <p:nvPr/>
        </p:nvSpPr>
        <p:spPr bwMode="auto">
          <a:xfrm>
            <a:off x="6446838" y="4891088"/>
            <a:ext cx="1490662" cy="809625"/>
          </a:xfrm>
          <a:prstGeom prst="rect">
            <a:avLst/>
          </a:prstGeom>
          <a:noFill/>
          <a:ln w="0">
            <a:noFill/>
            <a:miter lim="800000"/>
            <a:headEnd/>
            <a:tailEnd/>
          </a:ln>
          <a:effectLst/>
        </p:spPr>
        <p:txBody>
          <a:bodyPr lIns="0" tIns="0" rIns="0" bIns="0"/>
          <a:lstStyle/>
          <a:p>
            <a:pPr algn="ctr" eaLnBrk="0" hangingPunct="0"/>
            <a:r>
              <a:rPr lang="en-GB" sz="1600" b="0" i="1">
                <a:solidFill>
                  <a:srgbClr val="000000"/>
                </a:solidFill>
              </a:rPr>
              <a:t>Assign staff to work on a campaign</a:t>
            </a:r>
            <a:endParaRPr lang="en-GB" sz="1600" b="0" i="1" noProof="1">
              <a:solidFill>
                <a:srgbClr val="000000"/>
              </a:solidFill>
            </a:endParaRPr>
          </a:p>
        </p:txBody>
      </p:sp>
      <p:grpSp>
        <p:nvGrpSpPr>
          <p:cNvPr id="7" name="Group 37"/>
          <p:cNvGrpSpPr>
            <a:grpSpLocks noChangeAspect="1"/>
          </p:cNvGrpSpPr>
          <p:nvPr/>
        </p:nvGrpSpPr>
        <p:grpSpPr bwMode="auto">
          <a:xfrm>
            <a:off x="5357813" y="4835525"/>
            <a:ext cx="835025" cy="395288"/>
            <a:chOff x="3024" y="2208"/>
            <a:chExt cx="405" cy="192"/>
          </a:xfrm>
        </p:grpSpPr>
        <p:sp>
          <p:nvSpPr>
            <p:cNvPr id="47142" name="Line 38"/>
            <p:cNvSpPr>
              <a:spLocks noChangeAspect="1" noChangeShapeType="1"/>
            </p:cNvSpPr>
            <p:nvPr/>
          </p:nvSpPr>
          <p:spPr bwMode="auto">
            <a:xfrm flipH="1" flipV="1">
              <a:off x="3024" y="2208"/>
              <a:ext cx="384" cy="144"/>
            </a:xfrm>
            <a:prstGeom prst="line">
              <a:avLst/>
            </a:prstGeom>
            <a:noFill/>
            <a:ln w="19050">
              <a:solidFill>
                <a:schemeClr val="tx1"/>
              </a:solidFill>
              <a:round/>
              <a:headEnd/>
              <a:tailEnd/>
            </a:ln>
            <a:effectLst/>
          </p:spPr>
          <p:txBody>
            <a:bodyPr rot="10800000" wrap="none" anchor="ctr"/>
            <a:lstStyle/>
            <a:p>
              <a:endParaRPr lang="en-US"/>
            </a:p>
          </p:txBody>
        </p:sp>
        <p:sp>
          <p:nvSpPr>
            <p:cNvPr id="47143" name="AutoShape 39"/>
            <p:cNvSpPr>
              <a:spLocks noChangeAspect="1" noChangeArrowheads="1"/>
            </p:cNvSpPr>
            <p:nvPr/>
          </p:nvSpPr>
          <p:spPr bwMode="auto">
            <a:xfrm rot="6445526">
              <a:off x="3285" y="2256"/>
              <a:ext cx="144" cy="144"/>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grpSp>
      <p:sp>
        <p:nvSpPr>
          <p:cNvPr id="47144" name="AutoShape 40"/>
          <p:cNvSpPr>
            <a:spLocks noChangeAspect="1" noChangeArrowheads="1"/>
          </p:cNvSpPr>
          <p:nvPr/>
        </p:nvSpPr>
        <p:spPr bwMode="auto">
          <a:xfrm>
            <a:off x="1143000" y="2590800"/>
            <a:ext cx="296863" cy="296863"/>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sp>
        <p:nvSpPr>
          <p:cNvPr id="47145" name="Text Box 41"/>
          <p:cNvSpPr txBox="1">
            <a:spLocks noChangeArrowheads="1"/>
          </p:cNvSpPr>
          <p:nvPr/>
        </p:nvSpPr>
        <p:spPr bwMode="auto">
          <a:xfrm>
            <a:off x="1371600" y="2987675"/>
            <a:ext cx="2101850" cy="915988"/>
          </a:xfrm>
          <a:prstGeom prst="rect">
            <a:avLst/>
          </a:prstGeom>
          <a:noFill/>
          <a:ln w="9525">
            <a:noFill/>
            <a:miter lim="800000"/>
            <a:headEnd/>
            <a:tailEnd/>
          </a:ln>
          <a:effectLst/>
        </p:spPr>
        <p:txBody>
          <a:bodyPr wrap="none">
            <a:spAutoFit/>
          </a:bodyPr>
          <a:lstStyle/>
          <a:p>
            <a:r>
              <a:rPr lang="en-US" sz="1800" dirty="0">
                <a:latin typeface="Courier New" pitchFamily="49" charset="0"/>
              </a:rPr>
              <a:t>Manger</a:t>
            </a:r>
            <a:r>
              <a:rPr lang="en-US" sz="1800" dirty="0"/>
              <a:t> is a</a:t>
            </a:r>
          </a:p>
          <a:p>
            <a:r>
              <a:rPr lang="en-US" sz="1800" u="sng" dirty="0">
                <a:solidFill>
                  <a:srgbClr val="FF0000"/>
                </a:solidFill>
              </a:rPr>
              <a:t>Specialization</a:t>
            </a:r>
          </a:p>
          <a:p>
            <a:r>
              <a:rPr lang="en-US" sz="1800" dirty="0"/>
              <a:t>of </a:t>
            </a:r>
            <a:r>
              <a:rPr lang="en-US" sz="1800" dirty="0">
                <a:latin typeface="Courier New" pitchFamily="49" charset="0"/>
              </a:rPr>
              <a:t>Staff Member</a:t>
            </a:r>
          </a:p>
        </p:txBody>
      </p:sp>
      <p:sp>
        <p:nvSpPr>
          <p:cNvPr id="47146" name="Text Box 42"/>
          <p:cNvSpPr txBox="1">
            <a:spLocks noChangeArrowheads="1"/>
          </p:cNvSpPr>
          <p:nvPr/>
        </p:nvSpPr>
        <p:spPr bwMode="auto">
          <a:xfrm>
            <a:off x="136525" y="5751513"/>
            <a:ext cx="3216275" cy="915987"/>
          </a:xfrm>
          <a:prstGeom prst="rect">
            <a:avLst/>
          </a:prstGeom>
          <a:noFill/>
          <a:ln w="9525">
            <a:noFill/>
            <a:miter lim="800000"/>
            <a:headEnd/>
            <a:tailEnd/>
          </a:ln>
          <a:effectLst/>
        </p:spPr>
        <p:txBody>
          <a:bodyPr>
            <a:spAutoFit/>
          </a:bodyPr>
          <a:lstStyle/>
          <a:p>
            <a:r>
              <a:rPr lang="en-US" sz="1800">
                <a:solidFill>
                  <a:srgbClr val="A50021"/>
                </a:solidFill>
                <a:latin typeface="Courier New" pitchFamily="49" charset="0"/>
              </a:rPr>
              <a:t>Manager</a:t>
            </a:r>
            <a:r>
              <a:rPr lang="en-US" sz="1800"/>
              <a:t> can do everything</a:t>
            </a:r>
          </a:p>
          <a:p>
            <a:r>
              <a:rPr lang="en-US" sz="1800"/>
              <a:t>that </a:t>
            </a:r>
            <a:r>
              <a:rPr lang="en-US" sz="1800">
                <a:solidFill>
                  <a:srgbClr val="A50021"/>
                </a:solidFill>
                <a:latin typeface="Courier New" pitchFamily="49" charset="0"/>
              </a:rPr>
              <a:t>Staff Member</a:t>
            </a:r>
            <a:r>
              <a:rPr lang="en-US" sz="1800"/>
              <a:t> can do, and more.</a:t>
            </a:r>
          </a:p>
        </p:txBody>
      </p:sp>
      <p:sp>
        <p:nvSpPr>
          <p:cNvPr id="47147" name="Rectangle 43"/>
          <p:cNvSpPr>
            <a:spLocks noChangeArrowheads="1"/>
          </p:cNvSpPr>
          <p:nvPr/>
        </p:nvSpPr>
        <p:spPr bwMode="auto">
          <a:xfrm>
            <a:off x="6553200" y="381000"/>
            <a:ext cx="1676400" cy="914400"/>
          </a:xfrm>
          <a:prstGeom prst="rect">
            <a:avLst/>
          </a:prstGeom>
          <a:solidFill>
            <a:schemeClr val="accent1"/>
          </a:solidFill>
          <a:ln w="28575">
            <a:solidFill>
              <a:srgbClr val="FF0000"/>
            </a:solidFill>
            <a:miter lim="800000"/>
            <a:headEnd/>
            <a:tailEnd/>
          </a:ln>
          <a:effectLst/>
        </p:spPr>
        <p:txBody>
          <a:bodyPr wrap="none" anchor="ctr"/>
          <a:lstStyle/>
          <a:p>
            <a:pPr algn="ctr"/>
            <a:r>
              <a:rPr lang="en-US" sz="1800">
                <a:solidFill>
                  <a:srgbClr val="FF0000"/>
                </a:solidFill>
              </a:rPr>
              <a:t>Note direction</a:t>
            </a:r>
          </a:p>
          <a:p>
            <a:pPr algn="ctr"/>
            <a:r>
              <a:rPr lang="en-US" sz="1800">
                <a:solidFill>
                  <a:srgbClr val="FF0000"/>
                </a:solidFill>
              </a:rPr>
              <a:t>and type</a:t>
            </a:r>
          </a:p>
          <a:p>
            <a:pPr algn="ctr"/>
            <a:r>
              <a:rPr lang="en-US" sz="1800">
                <a:solidFill>
                  <a:srgbClr val="FF0000"/>
                </a:solidFill>
              </a:rPr>
              <a:t>of arrow</a:t>
            </a:r>
          </a:p>
        </p:txBody>
      </p:sp>
      <p:sp>
        <p:nvSpPr>
          <p:cNvPr id="47148" name="Text Box 44"/>
          <p:cNvSpPr txBox="1">
            <a:spLocks noChangeArrowheads="1"/>
          </p:cNvSpPr>
          <p:nvPr/>
        </p:nvSpPr>
        <p:spPr bwMode="auto">
          <a:xfrm>
            <a:off x="5562600" y="3962400"/>
            <a:ext cx="1863587" cy="707886"/>
          </a:xfrm>
          <a:prstGeom prst="rect">
            <a:avLst/>
          </a:prstGeom>
          <a:noFill/>
          <a:ln w="9525">
            <a:noFill/>
            <a:miter lim="800000"/>
            <a:headEnd/>
            <a:tailEnd/>
          </a:ln>
          <a:effectLst/>
        </p:spPr>
        <p:txBody>
          <a:bodyPr wrap="none">
            <a:spAutoFit/>
          </a:bodyPr>
          <a:lstStyle/>
          <a:p>
            <a:r>
              <a:rPr lang="en-US" sz="2000" u="sng" dirty="0">
                <a:solidFill>
                  <a:srgbClr val="FF0000"/>
                </a:solidFill>
              </a:rPr>
              <a:t>Generalization</a:t>
            </a:r>
          </a:p>
          <a:p>
            <a:r>
              <a:rPr lang="en-US" sz="2000" dirty="0">
                <a:solidFill>
                  <a:srgbClr val="FF0000"/>
                </a:solidFill>
              </a:rPr>
              <a:t>of functionality</a:t>
            </a:r>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254880" y="2043360"/>
              <a:ext cx="410760" cy="1384200"/>
            </p14:xfrm>
          </p:contentPart>
        </mc:Choice>
        <mc:Fallback>
          <p:pic>
            <p:nvPicPr>
              <p:cNvPr id="8" name="Ink 7"/>
              <p:cNvPicPr/>
              <p:nvPr/>
            </p:nvPicPr>
            <p:blipFill>
              <a:blip r:embed="rId3"/>
              <a:stretch>
                <a:fillRect/>
              </a:stretch>
            </p:blipFill>
            <p:spPr>
              <a:xfrm>
                <a:off x="248760" y="2035080"/>
                <a:ext cx="424440" cy="1400760"/>
              </a:xfrm>
              <a:prstGeom prst="rect">
                <a:avLst/>
              </a:prstGeom>
            </p:spPr>
          </p:pic>
        </mc:Fallback>
      </mc:AlternateContent>
    </p:spTree>
    <p:extLst>
      <p:ext uri="{BB962C8B-B14F-4D97-AF65-F5344CB8AC3E}">
        <p14:creationId xmlns:p14="http://schemas.microsoft.com/office/powerpoint/2010/main" val="1865864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idx="4294967295"/>
          </p:nvPr>
        </p:nvSpPr>
        <p:spPr>
          <a:xfrm>
            <a:off x="1371600" y="1831975"/>
            <a:ext cx="7772400" cy="1139825"/>
          </a:xfrm>
        </p:spPr>
        <p:txBody>
          <a:bodyPr>
            <a:normAutofit fontScale="90000"/>
          </a:bodyPr>
          <a:lstStyle/>
          <a:p>
            <a:r>
              <a:rPr lang="en-GB"/>
              <a:t>Drawing System Sequence Diagrams</a:t>
            </a:r>
            <a:endParaRPr lang="en-US"/>
          </a:p>
        </p:txBody>
      </p:sp>
    </p:spTree>
    <p:extLst>
      <p:ext uri="{BB962C8B-B14F-4D97-AF65-F5344CB8AC3E}">
        <p14:creationId xmlns:p14="http://schemas.microsoft.com/office/powerpoint/2010/main" val="1780859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r>
              <a:rPr kumimoji="1" lang="en-US" sz="2400" dirty="0"/>
              <a:t>Objective</a:t>
            </a:r>
          </a:p>
          <a:p>
            <a:pPr>
              <a:buFont typeface="Wingdings" pitchFamily="2" charset="2"/>
              <a:buNone/>
            </a:pPr>
            <a:endParaRPr kumimoji="1" lang="en-US" sz="2400" dirty="0"/>
          </a:p>
          <a:p>
            <a:pPr lvl="1"/>
            <a:r>
              <a:rPr kumimoji="1" lang="en-US" sz="2400" dirty="0"/>
              <a:t>identify system events and system operations</a:t>
            </a:r>
          </a:p>
        </p:txBody>
      </p:sp>
      <p:sp>
        <p:nvSpPr>
          <p:cNvPr id="5" name="Date Placeholder 3"/>
          <p:cNvSpPr>
            <a:spLocks noGrp="1"/>
          </p:cNvSpPr>
          <p:nvPr>
            <p:ph type="dt" sz="half" idx="4294967295"/>
          </p:nvPr>
        </p:nvSpPr>
        <p:spPr>
          <a:xfrm>
            <a:off x="0" y="6356350"/>
            <a:ext cx="2133600" cy="365125"/>
          </a:xfrm>
        </p:spPr>
        <p:txBody>
          <a:bodyPr/>
          <a:lstStyle/>
          <a:p>
            <a:fld id="{5326FE3F-8B4A-47A1-A4B7-C8BCEDF6CB4B}" type="datetime5">
              <a:rPr lang="en-US" smtClean="0"/>
              <a:t>10-Sep-22</a:t>
            </a:fld>
            <a:endParaRPr lang="en-US"/>
          </a:p>
        </p:txBody>
      </p:sp>
      <p:sp>
        <p:nvSpPr>
          <p:cNvPr id="7" name="Slide Number Placeholder 5"/>
          <p:cNvSpPr>
            <a:spLocks noGrp="1"/>
          </p:cNvSpPr>
          <p:nvPr>
            <p:ph type="sldNum" sz="quarter" idx="4294967295"/>
          </p:nvPr>
        </p:nvSpPr>
        <p:spPr>
          <a:xfrm>
            <a:off x="7010400" y="6356350"/>
            <a:ext cx="2133600" cy="365125"/>
          </a:xfrm>
        </p:spPr>
        <p:txBody>
          <a:bodyPr/>
          <a:lstStyle/>
          <a:p>
            <a:fld id="{1DC44BC7-FB8E-4907-9946-09FB2557744D}" type="slidenum">
              <a:rPr lang="en-US"/>
              <a:pPr/>
              <a:t>13</a:t>
            </a:fld>
            <a:endParaRPr lang="en-US"/>
          </a:p>
        </p:txBody>
      </p:sp>
      <p:sp>
        <p:nvSpPr>
          <p:cNvPr id="29698" name="Rectangle 2"/>
          <p:cNvSpPr>
            <a:spLocks noGrp="1" noChangeArrowheads="1"/>
          </p:cNvSpPr>
          <p:nvPr>
            <p:ph type="title" idx="4294967295"/>
          </p:nvPr>
        </p:nvSpPr>
        <p:spPr>
          <a:xfrm>
            <a:off x="0" y="274638"/>
            <a:ext cx="8229600" cy="1143000"/>
          </a:xfrm>
        </p:spPr>
        <p:txBody>
          <a:bodyPr/>
          <a:lstStyle/>
          <a:p>
            <a:r>
              <a:rPr kumimoji="1" lang="en-US" sz="3600"/>
              <a:t>System Behavior</a:t>
            </a:r>
            <a:endParaRPr kumimoji="1" lang="en-US"/>
          </a:p>
        </p:txBody>
      </p:sp>
      <p:sp>
        <p:nvSpPr>
          <p:cNvPr id="29700" name="Rectangle 4"/>
          <p:cNvSpPr>
            <a:spLocks noChangeArrowheads="1"/>
          </p:cNvSpPr>
          <p:nvPr/>
        </p:nvSpPr>
        <p:spPr bwMode="auto">
          <a:xfrm>
            <a:off x="457200" y="4038600"/>
            <a:ext cx="7772400" cy="668338"/>
          </a:xfrm>
          <a:prstGeom prst="rect">
            <a:avLst/>
          </a:prstGeom>
          <a:noFill/>
          <a:ln w="9525">
            <a:noFill/>
            <a:miter lim="800000"/>
            <a:headEnd/>
            <a:tailEnd/>
          </a:ln>
          <a:effectLst/>
        </p:spPr>
        <p:txBody>
          <a:bodyPr/>
          <a:lstStyle/>
          <a:p>
            <a:pPr marL="742950" lvl="1" indent="-285750" eaLnBrk="1" hangingPunct="1">
              <a:spcBef>
                <a:spcPct val="20000"/>
              </a:spcBef>
              <a:buClr>
                <a:schemeClr val="hlink"/>
              </a:buClr>
              <a:buSzPct val="55000"/>
              <a:buFont typeface="Wingdings" pitchFamily="2" charset="2"/>
              <a:buChar char="n"/>
            </a:pPr>
            <a:r>
              <a:rPr kumimoji="1" lang="en-US" sz="2400" dirty="0"/>
              <a:t>create system sequence diagrams for use cases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81960" y="551880"/>
              <a:ext cx="6739560" cy="2380680"/>
            </p14:xfrm>
          </p:contentPart>
        </mc:Choice>
        <mc:Fallback>
          <p:pic>
            <p:nvPicPr>
              <p:cNvPr id="2" name="Ink 1"/>
              <p:cNvPicPr/>
              <p:nvPr/>
            </p:nvPicPr>
            <p:blipFill>
              <a:blip r:embed="rId4"/>
              <a:stretch>
                <a:fillRect/>
              </a:stretch>
            </p:blipFill>
            <p:spPr>
              <a:xfrm>
                <a:off x="2175840" y="542880"/>
                <a:ext cx="6755040" cy="2396520"/>
              </a:xfrm>
              <a:prstGeom prst="rect">
                <a:avLst/>
              </a:prstGeom>
            </p:spPr>
          </p:pic>
        </mc:Fallback>
      </mc:AlternateContent>
    </p:spTree>
    <p:extLst>
      <p:ext uri="{BB962C8B-B14F-4D97-AF65-F5344CB8AC3E}">
        <p14:creationId xmlns:p14="http://schemas.microsoft.com/office/powerpoint/2010/main" val="231475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0" dur="500"/>
                                        <p:tgtEl>
                                          <p:spTgt spid="296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700"/>
                                        </p:tgtEl>
                                        <p:attrNameLst>
                                          <p:attrName>style.visibility</p:attrName>
                                        </p:attrNameLst>
                                      </p:cBhvr>
                                      <p:to>
                                        <p:strVal val="visible"/>
                                      </p:to>
                                    </p:set>
                                    <p:animEffect transition="in" filter="checkerboard(across)">
                                      <p:cBhvr>
                                        <p:cTn id="15"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lnSpc>
                <a:spcPct val="90000"/>
              </a:lnSpc>
            </a:pPr>
            <a:r>
              <a:rPr lang="en-GB" sz="2800" dirty="0"/>
              <a:t>It is useful to investigate and define the </a:t>
            </a:r>
            <a:r>
              <a:rPr lang="en-GB" sz="2800" dirty="0" err="1"/>
              <a:t>behavior</a:t>
            </a:r>
            <a:r>
              <a:rPr lang="en-GB" sz="2800" dirty="0"/>
              <a:t> of the software as a “black box”.</a:t>
            </a:r>
          </a:p>
          <a:p>
            <a:pPr>
              <a:lnSpc>
                <a:spcPct val="90000"/>
              </a:lnSpc>
            </a:pPr>
            <a:r>
              <a:rPr lang="en-GB" sz="2800" dirty="0"/>
              <a:t>System </a:t>
            </a:r>
            <a:r>
              <a:rPr lang="en-GB" sz="2800" dirty="0" err="1"/>
              <a:t>behavior</a:t>
            </a:r>
            <a:r>
              <a:rPr lang="en-GB" sz="2800" dirty="0"/>
              <a:t> is a description of </a:t>
            </a:r>
            <a:r>
              <a:rPr lang="en-GB" sz="2800" i="1" dirty="0"/>
              <a:t>what the system does</a:t>
            </a:r>
            <a:r>
              <a:rPr lang="en-GB" sz="2800" dirty="0"/>
              <a:t> (without an explanation of how it does it).</a:t>
            </a:r>
          </a:p>
          <a:p>
            <a:pPr>
              <a:lnSpc>
                <a:spcPct val="90000"/>
              </a:lnSpc>
            </a:pPr>
            <a:r>
              <a:rPr lang="en-GB" sz="2800" dirty="0"/>
              <a:t>Use cases describe how external actors interact with the software system. During this interaction, an actor generates events.</a:t>
            </a:r>
          </a:p>
          <a:p>
            <a:pPr>
              <a:lnSpc>
                <a:spcPct val="90000"/>
              </a:lnSpc>
            </a:pPr>
            <a:r>
              <a:rPr lang="en-GB" sz="2800" dirty="0"/>
              <a:t>A request event initiates an operation upon the system.</a:t>
            </a:r>
          </a:p>
          <a:p>
            <a:pPr>
              <a:lnSpc>
                <a:spcPct val="90000"/>
              </a:lnSpc>
            </a:pPr>
            <a:endParaRPr lang="en-US" sz="2800" dirty="0"/>
          </a:p>
        </p:txBody>
      </p:sp>
      <p:sp>
        <p:nvSpPr>
          <p:cNvPr id="4" name="Date Placeholder 3"/>
          <p:cNvSpPr>
            <a:spLocks noGrp="1"/>
          </p:cNvSpPr>
          <p:nvPr>
            <p:ph type="dt" sz="half" idx="4294967295"/>
          </p:nvPr>
        </p:nvSpPr>
        <p:spPr>
          <a:xfrm>
            <a:off x="0" y="6356350"/>
            <a:ext cx="2133600" cy="365125"/>
          </a:xfrm>
        </p:spPr>
        <p:txBody>
          <a:bodyPr/>
          <a:lstStyle/>
          <a:p>
            <a:fld id="{955DD1F7-38C6-4EB7-AD72-197A0382EBFB}" type="datetime5">
              <a:rPr lang="en-US" smtClean="0"/>
              <a:t>10-Sep-22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AB89B080-0087-4731-BB13-55DD397005D8}" type="slidenum">
              <a:rPr lang="en-US"/>
              <a:pPr/>
              <a:t>14</a:t>
            </a:fld>
            <a:endParaRPr lang="en-US"/>
          </a:p>
        </p:txBody>
      </p:sp>
      <p:sp>
        <p:nvSpPr>
          <p:cNvPr id="24578" name="Rectangle 2"/>
          <p:cNvSpPr>
            <a:spLocks noGrp="1" noChangeArrowheads="1"/>
          </p:cNvSpPr>
          <p:nvPr>
            <p:ph type="title" idx="4294967295"/>
          </p:nvPr>
        </p:nvSpPr>
        <p:spPr>
          <a:xfrm>
            <a:off x="609600" y="163285"/>
            <a:ext cx="7793037" cy="1004888"/>
          </a:xfrm>
        </p:spPr>
        <p:txBody>
          <a:bodyPr>
            <a:normAutofit fontScale="90000"/>
          </a:bodyPr>
          <a:lstStyle/>
          <a:p>
            <a:r>
              <a:rPr lang="en-GB" sz="3200" dirty="0"/>
              <a:t>System </a:t>
            </a:r>
            <a:r>
              <a:rPr lang="en-GB" sz="3200" dirty="0" err="1"/>
              <a:t>Behavior</a:t>
            </a:r>
            <a:r>
              <a:rPr lang="en-GB" sz="3200" dirty="0"/>
              <a:t> and</a:t>
            </a:r>
            <a:br>
              <a:rPr lang="en-GB" sz="3200" dirty="0"/>
            </a:br>
            <a:r>
              <a:rPr lang="en-GB" sz="3200" dirty="0"/>
              <a:t>UML Sequence Diagrams</a:t>
            </a:r>
            <a:endParaRPr lang="en-US" sz="3200" dirty="0"/>
          </a:p>
        </p:txBody>
      </p:sp>
    </p:spTree>
    <p:extLst>
      <p:ext uri="{BB962C8B-B14F-4D97-AF65-F5344CB8AC3E}">
        <p14:creationId xmlns:p14="http://schemas.microsoft.com/office/powerpoint/2010/main" val="1492191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checkerboard(across)">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pPr>
              <a:lnSpc>
                <a:spcPct val="90000"/>
              </a:lnSpc>
            </a:pPr>
            <a:r>
              <a:rPr lang="en-GB" sz="2800"/>
              <a:t>A system sequence diagram is a picture that shows, for a particular scenario of a use case, the events that external actors generate, their order, and possible inter-system events.</a:t>
            </a:r>
          </a:p>
          <a:p>
            <a:pPr>
              <a:lnSpc>
                <a:spcPct val="90000"/>
              </a:lnSpc>
              <a:buFont typeface="Wingdings" pitchFamily="2" charset="2"/>
              <a:buNone/>
            </a:pPr>
            <a:endParaRPr lang="en-GB" sz="2800"/>
          </a:p>
          <a:p>
            <a:pPr>
              <a:lnSpc>
                <a:spcPct val="90000"/>
              </a:lnSpc>
            </a:pPr>
            <a:r>
              <a:rPr lang="en-GB" sz="2800"/>
              <a:t>All systems are treated as a black box; the diagram places emphasis on events that cross the system boundary from actors to systems.</a:t>
            </a:r>
            <a:endParaRPr lang="en-US" sz="2800"/>
          </a:p>
        </p:txBody>
      </p:sp>
      <p:sp>
        <p:nvSpPr>
          <p:cNvPr id="4" name="Date Placeholder 3"/>
          <p:cNvSpPr>
            <a:spLocks noGrp="1"/>
          </p:cNvSpPr>
          <p:nvPr>
            <p:ph type="dt" sz="half" idx="4294967295"/>
          </p:nvPr>
        </p:nvSpPr>
        <p:spPr>
          <a:xfrm>
            <a:off x="0" y="6356350"/>
            <a:ext cx="2133600" cy="365125"/>
          </a:xfrm>
        </p:spPr>
        <p:txBody>
          <a:bodyPr/>
          <a:lstStyle/>
          <a:p>
            <a:fld id="{A7E03DA6-E9ED-4909-A6CC-FE5A61EF1EF0}" type="datetime5">
              <a:rPr lang="en-US" smtClean="0"/>
              <a:t>10-Sep-22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9718CA4B-B089-4CB0-B7EA-BBC3FD282276}" type="slidenum">
              <a:rPr lang="en-US"/>
              <a:pPr/>
              <a:t>15</a:t>
            </a:fld>
            <a:endParaRPr lang="en-US"/>
          </a:p>
        </p:txBody>
      </p:sp>
      <p:sp>
        <p:nvSpPr>
          <p:cNvPr id="26626" name="Rectangle 2"/>
          <p:cNvSpPr>
            <a:spLocks noGrp="1" noChangeArrowheads="1"/>
          </p:cNvSpPr>
          <p:nvPr>
            <p:ph type="title" idx="4294967295"/>
          </p:nvPr>
        </p:nvSpPr>
        <p:spPr>
          <a:xfrm>
            <a:off x="1350963" y="214313"/>
            <a:ext cx="7793037" cy="1004887"/>
          </a:xfrm>
        </p:spPr>
        <p:txBody>
          <a:bodyPr>
            <a:normAutofit fontScale="90000"/>
          </a:bodyPr>
          <a:lstStyle/>
          <a:p>
            <a:r>
              <a:rPr lang="en-GB" sz="3600"/>
              <a:t>System Behavior and</a:t>
            </a:r>
            <a:br>
              <a:rPr lang="en-GB" sz="3600"/>
            </a:br>
            <a:r>
              <a:rPr lang="en-GB" sz="3600"/>
              <a:t>System Sequence Diagrams (SSDs)</a:t>
            </a:r>
            <a:endParaRPr lang="en-US" sz="360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96160" y="2275920"/>
              <a:ext cx="7508520" cy="2660400"/>
            </p14:xfrm>
          </p:contentPart>
        </mc:Choice>
        <mc:Fallback>
          <p:pic>
            <p:nvPicPr>
              <p:cNvPr id="2" name="Ink 1"/>
              <p:cNvPicPr/>
              <p:nvPr/>
            </p:nvPicPr>
            <p:blipFill>
              <a:blip r:embed="rId4"/>
              <a:stretch>
                <a:fillRect/>
              </a:stretch>
            </p:blipFill>
            <p:spPr>
              <a:xfrm>
                <a:off x="588960" y="2265840"/>
                <a:ext cx="7523280" cy="2681280"/>
              </a:xfrm>
              <a:prstGeom prst="rect">
                <a:avLst/>
              </a:prstGeom>
            </p:spPr>
          </p:pic>
        </mc:Fallback>
      </mc:AlternateContent>
    </p:spTree>
    <p:extLst>
      <p:ext uri="{BB962C8B-B14F-4D97-AF65-F5344CB8AC3E}">
        <p14:creationId xmlns:p14="http://schemas.microsoft.com/office/powerpoint/2010/main" val="869990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2"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endParaRPr lang="en-US"/>
          </a:p>
        </p:txBody>
      </p:sp>
      <p:sp>
        <p:nvSpPr>
          <p:cNvPr id="44" name="Date Placeholder 3"/>
          <p:cNvSpPr>
            <a:spLocks noGrp="1"/>
          </p:cNvSpPr>
          <p:nvPr>
            <p:ph type="dt" sz="half" idx="4294967295"/>
          </p:nvPr>
        </p:nvSpPr>
        <p:spPr>
          <a:xfrm>
            <a:off x="0" y="6356350"/>
            <a:ext cx="2133600" cy="365125"/>
          </a:xfrm>
        </p:spPr>
        <p:txBody>
          <a:bodyPr/>
          <a:lstStyle/>
          <a:p>
            <a:fld id="{CA070A20-3DE5-40CE-84E8-713B5A136D20}" type="datetime5">
              <a:rPr lang="en-US" smtClean="0"/>
              <a:t>10-Sep-22</a:t>
            </a:fld>
            <a:endParaRPr lang="en-US"/>
          </a:p>
        </p:txBody>
      </p:sp>
      <p:sp>
        <p:nvSpPr>
          <p:cNvPr id="46" name="Slide Number Placeholder 5"/>
          <p:cNvSpPr>
            <a:spLocks noGrp="1"/>
          </p:cNvSpPr>
          <p:nvPr>
            <p:ph type="sldNum" sz="quarter" idx="4294967295"/>
          </p:nvPr>
        </p:nvSpPr>
        <p:spPr>
          <a:xfrm>
            <a:off x="7010400" y="6356350"/>
            <a:ext cx="2133600" cy="365125"/>
          </a:xfrm>
        </p:spPr>
        <p:txBody>
          <a:bodyPr/>
          <a:lstStyle/>
          <a:p>
            <a:fld id="{20207FB2-85F3-45FE-B771-5EAF1289CCBC}" type="slidenum">
              <a:rPr lang="en-US"/>
              <a:pPr/>
              <a:t>16</a:t>
            </a:fld>
            <a:endParaRPr lang="en-US"/>
          </a:p>
        </p:txBody>
      </p:sp>
      <p:sp>
        <p:nvSpPr>
          <p:cNvPr id="6146" name="Rectangle 2"/>
          <p:cNvSpPr>
            <a:spLocks noGrp="1" noChangeArrowheads="1"/>
          </p:cNvSpPr>
          <p:nvPr>
            <p:ph type="title" idx="4294967295"/>
          </p:nvPr>
        </p:nvSpPr>
        <p:spPr>
          <a:xfrm>
            <a:off x="0" y="274638"/>
            <a:ext cx="8229600" cy="1143000"/>
          </a:xfrm>
        </p:spPr>
        <p:txBody>
          <a:bodyPr/>
          <a:lstStyle/>
          <a:p>
            <a:pPr algn="ctr"/>
            <a:r>
              <a:rPr kumimoji="1" lang="en-US" sz="3600"/>
              <a:t>System sequence diagram-Example</a:t>
            </a:r>
            <a:br>
              <a:rPr kumimoji="1" lang="en-US" sz="3600"/>
            </a:br>
            <a:r>
              <a:rPr kumimoji="1" lang="en-US" sz="2800" i="1" u="sng"/>
              <a:t>Process Sale</a:t>
            </a:r>
            <a:r>
              <a:rPr kumimoji="1" lang="en-US" sz="2800" u="sng"/>
              <a:t> scenario</a:t>
            </a:r>
          </a:p>
        </p:txBody>
      </p:sp>
      <p:grpSp>
        <p:nvGrpSpPr>
          <p:cNvPr id="2" name="Group 3"/>
          <p:cNvGrpSpPr>
            <a:grpSpLocks/>
          </p:cNvGrpSpPr>
          <p:nvPr/>
        </p:nvGrpSpPr>
        <p:grpSpPr bwMode="auto">
          <a:xfrm>
            <a:off x="1600200" y="1905000"/>
            <a:ext cx="660400" cy="4495800"/>
            <a:chOff x="1008" y="1104"/>
            <a:chExt cx="416" cy="2832"/>
          </a:xfrm>
        </p:grpSpPr>
        <p:grpSp>
          <p:nvGrpSpPr>
            <p:cNvPr id="3" name="Group 4"/>
            <p:cNvGrpSpPr>
              <a:grpSpLocks/>
            </p:cNvGrpSpPr>
            <p:nvPr/>
          </p:nvGrpSpPr>
          <p:grpSpPr bwMode="auto">
            <a:xfrm>
              <a:off x="1008" y="1104"/>
              <a:ext cx="416" cy="566"/>
              <a:chOff x="983" y="1536"/>
              <a:chExt cx="416" cy="566"/>
            </a:xfrm>
          </p:grpSpPr>
          <p:grpSp>
            <p:nvGrpSpPr>
              <p:cNvPr id="4" name="Group 5"/>
              <p:cNvGrpSpPr>
                <a:grpSpLocks/>
              </p:cNvGrpSpPr>
              <p:nvPr/>
            </p:nvGrpSpPr>
            <p:grpSpPr bwMode="auto">
              <a:xfrm>
                <a:off x="1061" y="1536"/>
                <a:ext cx="262" cy="354"/>
                <a:chOff x="1065" y="1440"/>
                <a:chExt cx="262" cy="354"/>
              </a:xfrm>
            </p:grpSpPr>
            <p:sp>
              <p:nvSpPr>
                <p:cNvPr id="6150" name="Line 6"/>
                <p:cNvSpPr>
                  <a:spLocks noChangeShapeType="1"/>
                </p:cNvSpPr>
                <p:nvPr/>
              </p:nvSpPr>
              <p:spPr bwMode="auto">
                <a:xfrm>
                  <a:off x="1200" y="1553"/>
                  <a:ext cx="1" cy="107"/>
                </a:xfrm>
                <a:prstGeom prst="line">
                  <a:avLst/>
                </a:prstGeom>
                <a:noFill/>
                <a:ln w="0">
                  <a:solidFill>
                    <a:srgbClr val="990033"/>
                  </a:solidFill>
                  <a:round/>
                  <a:headEnd/>
                  <a:tailEnd/>
                </a:ln>
              </p:spPr>
              <p:txBody>
                <a:bodyPr/>
                <a:lstStyle/>
                <a:p>
                  <a:endParaRPr lang="en-US"/>
                </a:p>
              </p:txBody>
            </p:sp>
            <p:sp>
              <p:nvSpPr>
                <p:cNvPr id="6151" name="Line 7"/>
                <p:cNvSpPr>
                  <a:spLocks noChangeShapeType="1"/>
                </p:cNvSpPr>
                <p:nvPr/>
              </p:nvSpPr>
              <p:spPr bwMode="auto">
                <a:xfrm>
                  <a:off x="1100" y="1582"/>
                  <a:ext cx="192" cy="1"/>
                </a:xfrm>
                <a:prstGeom prst="line">
                  <a:avLst/>
                </a:prstGeom>
                <a:noFill/>
                <a:ln w="0">
                  <a:solidFill>
                    <a:srgbClr val="990033"/>
                  </a:solidFill>
                  <a:round/>
                  <a:headEnd/>
                  <a:tailEnd/>
                </a:ln>
              </p:spPr>
              <p:txBody>
                <a:bodyPr/>
                <a:lstStyle/>
                <a:p>
                  <a:endParaRPr lang="en-US"/>
                </a:p>
              </p:txBody>
            </p:sp>
            <p:grpSp>
              <p:nvGrpSpPr>
                <p:cNvPr id="5" name="Group 8"/>
                <p:cNvGrpSpPr>
                  <a:grpSpLocks/>
                </p:cNvGrpSpPr>
                <p:nvPr/>
              </p:nvGrpSpPr>
              <p:grpSpPr bwMode="auto">
                <a:xfrm>
                  <a:off x="1065" y="1440"/>
                  <a:ext cx="262" cy="354"/>
                  <a:chOff x="1138" y="1753"/>
                  <a:chExt cx="262" cy="354"/>
                </a:xfrm>
              </p:grpSpPr>
              <p:sp>
                <p:nvSpPr>
                  <p:cNvPr id="6153" name="Oval 9"/>
                  <p:cNvSpPr>
                    <a:spLocks noChangeArrowheads="1"/>
                  </p:cNvSpPr>
                  <p:nvPr/>
                </p:nvSpPr>
                <p:spPr bwMode="auto">
                  <a:xfrm>
                    <a:off x="1209" y="1753"/>
                    <a:ext cx="134" cy="120"/>
                  </a:xfrm>
                  <a:prstGeom prst="ellipse">
                    <a:avLst/>
                  </a:prstGeom>
                  <a:noFill/>
                  <a:ln w="0">
                    <a:solidFill>
                      <a:srgbClr val="990033"/>
                    </a:solidFill>
                    <a:round/>
                    <a:headEnd/>
                    <a:tailEnd/>
                  </a:ln>
                </p:spPr>
                <p:txBody>
                  <a:bodyPr/>
                  <a:lstStyle/>
                  <a:p>
                    <a:endParaRPr lang="en-US"/>
                  </a:p>
                </p:txBody>
              </p:sp>
              <p:sp>
                <p:nvSpPr>
                  <p:cNvPr id="6154" name="Freeform 10"/>
                  <p:cNvSpPr>
                    <a:spLocks/>
                  </p:cNvSpPr>
                  <p:nvPr/>
                </p:nvSpPr>
                <p:spPr bwMode="auto">
                  <a:xfrm>
                    <a:off x="1138" y="1973"/>
                    <a:ext cx="262" cy="134"/>
                  </a:xfrm>
                  <a:custGeom>
                    <a:avLst/>
                    <a:gdLst/>
                    <a:ahLst/>
                    <a:cxnLst>
                      <a:cxn ang="0">
                        <a:pos x="0" y="19"/>
                      </a:cxn>
                      <a:cxn ang="0">
                        <a:pos x="19" y="0"/>
                      </a:cxn>
                      <a:cxn ang="0">
                        <a:pos x="37" y="19"/>
                      </a:cxn>
                    </a:cxnLst>
                    <a:rect l="0" t="0" r="r" b="b"/>
                    <a:pathLst>
                      <a:path w="37" h="19">
                        <a:moveTo>
                          <a:pt x="0" y="19"/>
                        </a:moveTo>
                        <a:lnTo>
                          <a:pt x="19" y="0"/>
                        </a:lnTo>
                        <a:lnTo>
                          <a:pt x="37" y="19"/>
                        </a:lnTo>
                      </a:path>
                    </a:pathLst>
                  </a:custGeom>
                  <a:noFill/>
                  <a:ln w="0">
                    <a:solidFill>
                      <a:srgbClr val="990033"/>
                    </a:solidFill>
                    <a:prstDash val="solid"/>
                    <a:round/>
                    <a:headEnd/>
                    <a:tailEnd/>
                  </a:ln>
                </p:spPr>
                <p:txBody>
                  <a:bodyPr/>
                  <a:lstStyle/>
                  <a:p>
                    <a:endParaRPr lang="en-US"/>
                  </a:p>
                </p:txBody>
              </p:sp>
            </p:grpSp>
          </p:grpSp>
          <p:sp>
            <p:nvSpPr>
              <p:cNvPr id="6155" name="Rectangle 11"/>
              <p:cNvSpPr>
                <a:spLocks noChangeArrowheads="1"/>
              </p:cNvSpPr>
              <p:nvPr/>
            </p:nvSpPr>
            <p:spPr bwMode="auto">
              <a:xfrm>
                <a:off x="983" y="1968"/>
                <a:ext cx="416" cy="134"/>
              </a:xfrm>
              <a:prstGeom prst="rect">
                <a:avLst/>
              </a:prstGeom>
              <a:noFill/>
              <a:ln w="9525">
                <a:noFill/>
                <a:miter lim="800000"/>
                <a:headEnd/>
                <a:tailEnd/>
              </a:ln>
            </p:spPr>
            <p:txBody>
              <a:bodyPr wrap="none" lIns="0" tIns="0" rIns="0" bIns="0">
                <a:spAutoFit/>
              </a:bodyPr>
              <a:lstStyle/>
              <a:p>
                <a:r>
                  <a:rPr lang="en-US" sz="1400" u="sng">
                    <a:solidFill>
                      <a:srgbClr val="000000"/>
                    </a:solidFill>
                    <a:latin typeface="MS Sans Serif" charset="0"/>
                  </a:rPr>
                  <a:t>:Cashier</a:t>
                </a:r>
                <a:endParaRPr lang="en-US" sz="2400" u="sng">
                  <a:latin typeface="Times New Roman" pitchFamily="18" charset="0"/>
                </a:endParaRPr>
              </a:p>
            </p:txBody>
          </p:sp>
        </p:grpSp>
        <p:sp>
          <p:nvSpPr>
            <p:cNvPr id="6156" name="Line 12"/>
            <p:cNvSpPr>
              <a:spLocks noChangeShapeType="1"/>
            </p:cNvSpPr>
            <p:nvPr/>
          </p:nvSpPr>
          <p:spPr bwMode="auto">
            <a:xfrm>
              <a:off x="1248" y="1680"/>
              <a:ext cx="0" cy="2256"/>
            </a:xfrm>
            <a:prstGeom prst="line">
              <a:avLst/>
            </a:prstGeom>
            <a:noFill/>
            <a:ln w="9525">
              <a:solidFill>
                <a:schemeClr val="tx1"/>
              </a:solidFill>
              <a:prstDash val="sysDot"/>
              <a:round/>
              <a:headEnd/>
              <a:tailEnd/>
            </a:ln>
            <a:effectLst/>
          </p:spPr>
          <p:txBody>
            <a:bodyPr/>
            <a:lstStyle/>
            <a:p>
              <a:endParaRPr lang="en-US"/>
            </a:p>
          </p:txBody>
        </p:sp>
      </p:grpSp>
      <p:grpSp>
        <p:nvGrpSpPr>
          <p:cNvPr id="6" name="Group 13"/>
          <p:cNvGrpSpPr>
            <a:grpSpLocks/>
          </p:cNvGrpSpPr>
          <p:nvPr/>
        </p:nvGrpSpPr>
        <p:grpSpPr bwMode="auto">
          <a:xfrm>
            <a:off x="5907088" y="1968500"/>
            <a:ext cx="1174750" cy="4432300"/>
            <a:chOff x="3721" y="1144"/>
            <a:chExt cx="740" cy="2792"/>
          </a:xfrm>
        </p:grpSpPr>
        <p:sp>
          <p:nvSpPr>
            <p:cNvPr id="6158" name="Text Box 14"/>
            <p:cNvSpPr txBox="1">
              <a:spLocks noChangeArrowheads="1"/>
            </p:cNvSpPr>
            <p:nvPr/>
          </p:nvSpPr>
          <p:spPr bwMode="auto">
            <a:xfrm>
              <a:off x="3721" y="1144"/>
              <a:ext cx="740" cy="294"/>
            </a:xfrm>
            <a:prstGeom prst="rect">
              <a:avLst/>
            </a:prstGeom>
            <a:noFill/>
            <a:ln w="9525">
              <a:solidFill>
                <a:schemeClr val="tx1"/>
              </a:solidFill>
              <a:miter lim="800000"/>
              <a:headEnd/>
              <a:tailEnd/>
            </a:ln>
            <a:effectLst/>
          </p:spPr>
          <p:txBody>
            <a:bodyPr wrap="none">
              <a:spAutoFit/>
            </a:bodyPr>
            <a:lstStyle/>
            <a:p>
              <a:r>
                <a:rPr lang="en-US" sz="2400" u="sng">
                  <a:latin typeface="Times New Roman" pitchFamily="18" charset="0"/>
                </a:rPr>
                <a:t>:System</a:t>
              </a:r>
            </a:p>
          </p:txBody>
        </p:sp>
        <p:sp>
          <p:nvSpPr>
            <p:cNvPr id="6159" name="Line 15"/>
            <p:cNvSpPr>
              <a:spLocks noChangeShapeType="1"/>
            </p:cNvSpPr>
            <p:nvPr/>
          </p:nvSpPr>
          <p:spPr bwMode="auto">
            <a:xfrm>
              <a:off x="4080" y="1440"/>
              <a:ext cx="0" cy="2496"/>
            </a:xfrm>
            <a:prstGeom prst="line">
              <a:avLst/>
            </a:prstGeom>
            <a:noFill/>
            <a:ln w="9525">
              <a:solidFill>
                <a:schemeClr val="tx1"/>
              </a:solidFill>
              <a:prstDash val="sysDot"/>
              <a:round/>
              <a:headEnd/>
              <a:tailEnd/>
            </a:ln>
            <a:effectLst/>
          </p:spPr>
          <p:txBody>
            <a:bodyPr/>
            <a:lstStyle/>
            <a:p>
              <a:endParaRPr lang="en-US"/>
            </a:p>
          </p:txBody>
        </p:sp>
      </p:grpSp>
      <p:grpSp>
        <p:nvGrpSpPr>
          <p:cNvPr id="7" name="Group 16"/>
          <p:cNvGrpSpPr>
            <a:grpSpLocks/>
          </p:cNvGrpSpPr>
          <p:nvPr/>
        </p:nvGrpSpPr>
        <p:grpSpPr bwMode="auto">
          <a:xfrm>
            <a:off x="1981200" y="2552700"/>
            <a:ext cx="4495800" cy="366713"/>
            <a:chOff x="1248" y="1752"/>
            <a:chExt cx="2832" cy="231"/>
          </a:xfrm>
        </p:grpSpPr>
        <p:sp>
          <p:nvSpPr>
            <p:cNvPr id="6161" name="Text Box 17"/>
            <p:cNvSpPr txBox="1">
              <a:spLocks noChangeArrowheads="1"/>
            </p:cNvSpPr>
            <p:nvPr/>
          </p:nvSpPr>
          <p:spPr bwMode="auto">
            <a:xfrm>
              <a:off x="2154" y="1752"/>
              <a:ext cx="1020"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makeNewsale()</a:t>
              </a:r>
            </a:p>
          </p:txBody>
        </p:sp>
        <p:sp>
          <p:nvSpPr>
            <p:cNvPr id="6162" name="Line 18"/>
            <p:cNvSpPr>
              <a:spLocks noChangeShapeType="1"/>
            </p:cNvSpPr>
            <p:nvPr/>
          </p:nvSpPr>
          <p:spPr bwMode="auto">
            <a:xfrm>
              <a:off x="1248" y="1968"/>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8" name="Group 19"/>
          <p:cNvGrpSpPr>
            <a:grpSpLocks/>
          </p:cNvGrpSpPr>
          <p:nvPr/>
        </p:nvGrpSpPr>
        <p:grpSpPr bwMode="auto">
          <a:xfrm>
            <a:off x="1981200" y="4572000"/>
            <a:ext cx="4495800" cy="366713"/>
            <a:chOff x="1248" y="3024"/>
            <a:chExt cx="2832" cy="231"/>
          </a:xfrm>
        </p:grpSpPr>
        <p:sp>
          <p:nvSpPr>
            <p:cNvPr id="6164" name="Text Box 20"/>
            <p:cNvSpPr txBox="1">
              <a:spLocks noChangeArrowheads="1"/>
            </p:cNvSpPr>
            <p:nvPr/>
          </p:nvSpPr>
          <p:spPr bwMode="auto">
            <a:xfrm>
              <a:off x="2330" y="3024"/>
              <a:ext cx="668"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endSale()</a:t>
              </a:r>
            </a:p>
          </p:txBody>
        </p:sp>
        <p:sp>
          <p:nvSpPr>
            <p:cNvPr id="6165" name="Line 21"/>
            <p:cNvSpPr>
              <a:spLocks noChangeShapeType="1"/>
            </p:cNvSpPr>
            <p:nvPr/>
          </p:nvSpPr>
          <p:spPr bwMode="auto">
            <a:xfrm>
              <a:off x="1248" y="3240"/>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9" name="Group 22"/>
          <p:cNvGrpSpPr>
            <a:grpSpLocks/>
          </p:cNvGrpSpPr>
          <p:nvPr/>
        </p:nvGrpSpPr>
        <p:grpSpPr bwMode="auto">
          <a:xfrm>
            <a:off x="1981200" y="3657600"/>
            <a:ext cx="4495800" cy="366713"/>
            <a:chOff x="1248" y="2448"/>
            <a:chExt cx="2832" cy="231"/>
          </a:xfrm>
        </p:grpSpPr>
        <p:sp>
          <p:nvSpPr>
            <p:cNvPr id="6167" name="Text Box 23"/>
            <p:cNvSpPr txBox="1">
              <a:spLocks noChangeArrowheads="1"/>
            </p:cNvSpPr>
            <p:nvPr/>
          </p:nvSpPr>
          <p:spPr bwMode="auto">
            <a:xfrm>
              <a:off x="2106" y="2448"/>
              <a:ext cx="1116" cy="231"/>
            </a:xfrm>
            <a:prstGeom prst="rect">
              <a:avLst/>
            </a:prstGeom>
            <a:noFill/>
            <a:ln w="9525">
              <a:noFill/>
              <a:prstDash val="sysDot"/>
              <a:miter lim="800000"/>
              <a:headEnd/>
              <a:tailEnd/>
            </a:ln>
            <a:effectLst/>
          </p:spPr>
          <p:txBody>
            <a:bodyPr wrap="none">
              <a:spAutoFit/>
            </a:bodyPr>
            <a:lstStyle/>
            <a:p>
              <a:r>
                <a:rPr lang="en-US">
                  <a:solidFill>
                    <a:srgbClr val="5113ED"/>
                  </a:solidFill>
                  <a:latin typeface="Times New Roman" pitchFamily="18" charset="0"/>
                </a:rPr>
                <a:t>Description, total</a:t>
              </a:r>
            </a:p>
          </p:txBody>
        </p:sp>
        <p:sp>
          <p:nvSpPr>
            <p:cNvPr id="6168" name="Line 24"/>
            <p:cNvSpPr>
              <a:spLocks noChangeShapeType="1"/>
            </p:cNvSpPr>
            <p:nvPr/>
          </p:nvSpPr>
          <p:spPr bwMode="auto">
            <a:xfrm>
              <a:off x="1248" y="2664"/>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sp>
        <p:nvSpPr>
          <p:cNvPr id="6169" name="Text Box 25"/>
          <p:cNvSpPr txBox="1">
            <a:spLocks noChangeArrowheads="1"/>
          </p:cNvSpPr>
          <p:nvPr/>
        </p:nvSpPr>
        <p:spPr bwMode="auto">
          <a:xfrm>
            <a:off x="3505200" y="4114800"/>
            <a:ext cx="1530350" cy="366713"/>
          </a:xfrm>
          <a:prstGeom prst="rect">
            <a:avLst/>
          </a:prstGeom>
          <a:noFill/>
          <a:ln w="9525">
            <a:noFill/>
            <a:miter lim="800000"/>
            <a:headEnd/>
            <a:tailEnd/>
          </a:ln>
          <a:effectLst/>
        </p:spPr>
        <p:txBody>
          <a:bodyPr wrap="none">
            <a:spAutoFit/>
          </a:bodyPr>
          <a:lstStyle/>
          <a:p>
            <a:r>
              <a:rPr lang="en-US">
                <a:latin typeface="Times New Roman" pitchFamily="18" charset="0"/>
              </a:rPr>
              <a:t>[* more items]</a:t>
            </a:r>
          </a:p>
        </p:txBody>
      </p:sp>
      <p:sp>
        <p:nvSpPr>
          <p:cNvPr id="6170" name="Rectangle 26"/>
          <p:cNvSpPr>
            <a:spLocks noChangeArrowheads="1"/>
          </p:cNvSpPr>
          <p:nvPr/>
        </p:nvSpPr>
        <p:spPr bwMode="auto">
          <a:xfrm>
            <a:off x="1752600" y="3048000"/>
            <a:ext cx="5029200" cy="1447800"/>
          </a:xfrm>
          <a:prstGeom prst="rect">
            <a:avLst/>
          </a:prstGeom>
          <a:noFill/>
          <a:ln w="28575">
            <a:pattFill prst="pct80">
              <a:fgClr>
                <a:srgbClr val="009900"/>
              </a:fgClr>
              <a:bgClr>
                <a:srgbClr val="FFFFFF"/>
              </a:bgClr>
            </a:pattFill>
            <a:miter lim="800000"/>
            <a:headEnd/>
            <a:tailEnd/>
          </a:ln>
          <a:effectLst/>
        </p:spPr>
        <p:txBody>
          <a:bodyPr wrap="none" anchor="ctr"/>
          <a:lstStyle/>
          <a:p>
            <a:endParaRPr lang="en-US"/>
          </a:p>
        </p:txBody>
      </p:sp>
      <p:grpSp>
        <p:nvGrpSpPr>
          <p:cNvPr id="10" name="Group 27"/>
          <p:cNvGrpSpPr>
            <a:grpSpLocks/>
          </p:cNvGrpSpPr>
          <p:nvPr/>
        </p:nvGrpSpPr>
        <p:grpSpPr bwMode="auto">
          <a:xfrm>
            <a:off x="1981200" y="3200400"/>
            <a:ext cx="4495800" cy="366713"/>
            <a:chOff x="1248" y="2160"/>
            <a:chExt cx="2832" cy="231"/>
          </a:xfrm>
        </p:grpSpPr>
        <p:sp>
          <p:nvSpPr>
            <p:cNvPr id="6172" name="Text Box 28"/>
            <p:cNvSpPr txBox="1">
              <a:spLocks noChangeArrowheads="1"/>
            </p:cNvSpPr>
            <p:nvPr/>
          </p:nvSpPr>
          <p:spPr bwMode="auto">
            <a:xfrm>
              <a:off x="1806" y="2160"/>
              <a:ext cx="1716"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enterItem(itemID, quantity)</a:t>
              </a:r>
            </a:p>
          </p:txBody>
        </p:sp>
        <p:sp>
          <p:nvSpPr>
            <p:cNvPr id="6173" name="Line 29"/>
            <p:cNvSpPr>
              <a:spLocks noChangeShapeType="1"/>
            </p:cNvSpPr>
            <p:nvPr/>
          </p:nvSpPr>
          <p:spPr bwMode="auto">
            <a:xfrm>
              <a:off x="1248" y="2376"/>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11" name="Group 30"/>
          <p:cNvGrpSpPr>
            <a:grpSpLocks/>
          </p:cNvGrpSpPr>
          <p:nvPr/>
        </p:nvGrpSpPr>
        <p:grpSpPr bwMode="auto">
          <a:xfrm>
            <a:off x="1981200" y="5029200"/>
            <a:ext cx="4495800" cy="366713"/>
            <a:chOff x="1248" y="3312"/>
            <a:chExt cx="2832" cy="231"/>
          </a:xfrm>
        </p:grpSpPr>
        <p:sp>
          <p:nvSpPr>
            <p:cNvPr id="6175" name="Text Box 31"/>
            <p:cNvSpPr txBox="1">
              <a:spLocks noChangeArrowheads="1"/>
            </p:cNvSpPr>
            <p:nvPr/>
          </p:nvSpPr>
          <p:spPr bwMode="auto">
            <a:xfrm>
              <a:off x="2166" y="3312"/>
              <a:ext cx="996" cy="231"/>
            </a:xfrm>
            <a:prstGeom prst="rect">
              <a:avLst/>
            </a:prstGeom>
            <a:noFill/>
            <a:ln w="9525">
              <a:noFill/>
              <a:miter lim="800000"/>
              <a:headEnd/>
              <a:tailEnd/>
            </a:ln>
            <a:effectLst/>
          </p:spPr>
          <p:txBody>
            <a:bodyPr wrap="none">
              <a:spAutoFit/>
            </a:bodyPr>
            <a:lstStyle/>
            <a:p>
              <a:r>
                <a:rPr lang="en-US">
                  <a:solidFill>
                    <a:srgbClr val="5113ED"/>
                  </a:solidFill>
                  <a:latin typeface="Times New Roman" pitchFamily="18" charset="0"/>
                </a:rPr>
                <a:t>total with taxes</a:t>
              </a:r>
            </a:p>
          </p:txBody>
        </p:sp>
        <p:sp>
          <p:nvSpPr>
            <p:cNvPr id="6176" name="Line 32"/>
            <p:cNvSpPr>
              <a:spLocks noChangeShapeType="1"/>
            </p:cNvSpPr>
            <p:nvPr/>
          </p:nvSpPr>
          <p:spPr bwMode="auto">
            <a:xfrm>
              <a:off x="1248" y="3528"/>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grpSp>
        <p:nvGrpSpPr>
          <p:cNvPr id="12" name="Group 33"/>
          <p:cNvGrpSpPr>
            <a:grpSpLocks/>
          </p:cNvGrpSpPr>
          <p:nvPr/>
        </p:nvGrpSpPr>
        <p:grpSpPr bwMode="auto">
          <a:xfrm>
            <a:off x="1981200" y="5486400"/>
            <a:ext cx="4495800" cy="366713"/>
            <a:chOff x="1248" y="3600"/>
            <a:chExt cx="2832" cy="231"/>
          </a:xfrm>
        </p:grpSpPr>
        <p:sp>
          <p:nvSpPr>
            <p:cNvPr id="6178" name="Text Box 34"/>
            <p:cNvSpPr txBox="1">
              <a:spLocks noChangeArrowheads="1"/>
            </p:cNvSpPr>
            <p:nvPr/>
          </p:nvSpPr>
          <p:spPr bwMode="auto">
            <a:xfrm>
              <a:off x="1934" y="3600"/>
              <a:ext cx="1460"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makePayment(amount)</a:t>
              </a:r>
              <a:endParaRPr lang="en-US">
                <a:solidFill>
                  <a:schemeClr val="accent2"/>
                </a:solidFill>
                <a:latin typeface="Times New Roman" pitchFamily="18" charset="0"/>
              </a:endParaRPr>
            </a:p>
          </p:txBody>
        </p:sp>
        <p:sp>
          <p:nvSpPr>
            <p:cNvPr id="6179" name="Line 35"/>
            <p:cNvSpPr>
              <a:spLocks noChangeShapeType="1"/>
            </p:cNvSpPr>
            <p:nvPr/>
          </p:nvSpPr>
          <p:spPr bwMode="auto">
            <a:xfrm>
              <a:off x="1248" y="3816"/>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13" name="Group 36"/>
          <p:cNvGrpSpPr>
            <a:grpSpLocks/>
          </p:cNvGrpSpPr>
          <p:nvPr/>
        </p:nvGrpSpPr>
        <p:grpSpPr bwMode="auto">
          <a:xfrm>
            <a:off x="1981200" y="5867400"/>
            <a:ext cx="4495800" cy="366713"/>
            <a:chOff x="1248" y="3312"/>
            <a:chExt cx="2832" cy="231"/>
          </a:xfrm>
        </p:grpSpPr>
        <p:sp>
          <p:nvSpPr>
            <p:cNvPr id="6181" name="Text Box 37"/>
            <p:cNvSpPr txBox="1">
              <a:spLocks noChangeArrowheads="1"/>
            </p:cNvSpPr>
            <p:nvPr/>
          </p:nvSpPr>
          <p:spPr bwMode="auto">
            <a:xfrm>
              <a:off x="2166" y="3312"/>
              <a:ext cx="1232" cy="231"/>
            </a:xfrm>
            <a:prstGeom prst="rect">
              <a:avLst/>
            </a:prstGeom>
            <a:noFill/>
            <a:ln w="9525">
              <a:noFill/>
              <a:miter lim="800000"/>
              <a:headEnd/>
              <a:tailEnd/>
            </a:ln>
            <a:effectLst/>
          </p:spPr>
          <p:txBody>
            <a:bodyPr wrap="none">
              <a:spAutoFit/>
            </a:bodyPr>
            <a:lstStyle/>
            <a:p>
              <a:r>
                <a:rPr lang="en-US">
                  <a:solidFill>
                    <a:srgbClr val="5113ED"/>
                  </a:solidFill>
                  <a:latin typeface="Times New Roman" pitchFamily="18" charset="0"/>
                </a:rPr>
                <a:t>change due, receipt</a:t>
              </a:r>
            </a:p>
          </p:txBody>
        </p:sp>
        <p:sp>
          <p:nvSpPr>
            <p:cNvPr id="6182" name="Line 38"/>
            <p:cNvSpPr>
              <a:spLocks noChangeShapeType="1"/>
            </p:cNvSpPr>
            <p:nvPr/>
          </p:nvSpPr>
          <p:spPr bwMode="auto">
            <a:xfrm>
              <a:off x="1248" y="3528"/>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grpSp>
        <p:nvGrpSpPr>
          <p:cNvPr id="14" name="Group 39"/>
          <p:cNvGrpSpPr>
            <a:grpSpLocks/>
          </p:cNvGrpSpPr>
          <p:nvPr/>
        </p:nvGrpSpPr>
        <p:grpSpPr bwMode="auto">
          <a:xfrm>
            <a:off x="6848475" y="3587750"/>
            <a:ext cx="1903413" cy="1304925"/>
            <a:chOff x="4314" y="2260"/>
            <a:chExt cx="1199" cy="822"/>
          </a:xfrm>
        </p:grpSpPr>
        <p:grpSp>
          <p:nvGrpSpPr>
            <p:cNvPr id="15" name="Group 40"/>
            <p:cNvGrpSpPr>
              <a:grpSpLocks/>
            </p:cNvGrpSpPr>
            <p:nvPr/>
          </p:nvGrpSpPr>
          <p:grpSpPr bwMode="auto">
            <a:xfrm>
              <a:off x="4347" y="2560"/>
              <a:ext cx="1166" cy="522"/>
              <a:chOff x="4356" y="1509"/>
              <a:chExt cx="1166" cy="522"/>
            </a:xfrm>
          </p:grpSpPr>
          <p:sp>
            <p:nvSpPr>
              <p:cNvPr id="6185" name="Text Box 41"/>
              <p:cNvSpPr txBox="1">
                <a:spLocks noChangeArrowheads="1"/>
              </p:cNvSpPr>
              <p:nvPr/>
            </p:nvSpPr>
            <p:spPr bwMode="auto">
              <a:xfrm>
                <a:off x="4356" y="1584"/>
                <a:ext cx="1153" cy="404"/>
              </a:xfrm>
              <a:prstGeom prst="rect">
                <a:avLst/>
              </a:prstGeom>
              <a:noFill/>
              <a:ln w="12700">
                <a:noFill/>
                <a:miter lim="800000"/>
                <a:headEnd/>
                <a:tailEnd/>
              </a:ln>
              <a:effectLst/>
            </p:spPr>
            <p:txBody>
              <a:bodyPr>
                <a:spAutoFit/>
              </a:bodyPr>
              <a:lstStyle/>
              <a:p>
                <a:r>
                  <a:rPr lang="en-US">
                    <a:latin typeface="Times New Roman" pitchFamily="18" charset="0"/>
                  </a:rPr>
                  <a:t>Box to enclose</a:t>
                </a:r>
              </a:p>
              <a:p>
                <a:r>
                  <a:rPr lang="en-US">
                    <a:latin typeface="Times New Roman" pitchFamily="18" charset="0"/>
                  </a:rPr>
                  <a:t>an iteration area.</a:t>
                </a:r>
              </a:p>
            </p:txBody>
          </p:sp>
          <p:sp>
            <p:nvSpPr>
              <p:cNvPr id="6186" name="AutoShape 42"/>
              <p:cNvSpPr>
                <a:spLocks noChangeArrowheads="1"/>
              </p:cNvSpPr>
              <p:nvPr/>
            </p:nvSpPr>
            <p:spPr bwMode="auto">
              <a:xfrm rot="16200000">
                <a:off x="4685" y="1193"/>
                <a:ext cx="522" cy="1153"/>
              </a:xfrm>
              <a:prstGeom prst="foldedCorner">
                <a:avLst>
                  <a:gd name="adj" fmla="val 12500"/>
                </a:avLst>
              </a:prstGeom>
              <a:noFill/>
              <a:ln w="9525">
                <a:solidFill>
                  <a:schemeClr val="tx1"/>
                </a:solidFill>
                <a:round/>
                <a:headEnd/>
                <a:tailEnd/>
              </a:ln>
              <a:effectLst/>
            </p:spPr>
            <p:txBody>
              <a:bodyPr wrap="none" anchor="ctr"/>
              <a:lstStyle/>
              <a:p>
                <a:endParaRPr lang="en-US"/>
              </a:p>
            </p:txBody>
          </p:sp>
        </p:grpSp>
        <p:cxnSp>
          <p:nvCxnSpPr>
            <p:cNvPr id="6187" name="AutoShape 43"/>
            <p:cNvCxnSpPr>
              <a:cxnSpLocks noChangeShapeType="1"/>
              <a:endCxn id="6186" idx="3"/>
            </p:cNvCxnSpPr>
            <p:nvPr/>
          </p:nvCxnSpPr>
          <p:spPr bwMode="auto">
            <a:xfrm>
              <a:off x="4314" y="2260"/>
              <a:ext cx="622" cy="301"/>
            </a:xfrm>
            <a:prstGeom prst="curvedConnector2">
              <a:avLst/>
            </a:prstGeom>
            <a:noFill/>
            <a:ln w="9525">
              <a:solidFill>
                <a:schemeClr val="tx1"/>
              </a:solidFill>
              <a:round/>
              <a:headEnd type="oval" w="med" len="med"/>
              <a:tailEnd/>
            </a:ln>
            <a:effectLst/>
          </p:spPr>
        </p:cxnSp>
      </p:grpSp>
      <mc:AlternateContent xmlns:mc="http://schemas.openxmlformats.org/markup-compatibility/2006">
        <mc:Choice xmlns:p14="http://schemas.microsoft.com/office/powerpoint/2010/main" Requires="p14">
          <p:contentPart p14:bwMode="auto" r:id="rId3">
            <p14:nvContentPartPr>
              <p14:cNvPr id="17" name="Ink 16"/>
              <p14:cNvContentPartPr/>
              <p14:nvPr/>
            </p14:nvContentPartPr>
            <p14:xfrm>
              <a:off x="72360" y="1333080"/>
              <a:ext cx="1563480" cy="1590120"/>
            </p14:xfrm>
          </p:contentPart>
        </mc:Choice>
        <mc:Fallback>
          <p:pic>
            <p:nvPicPr>
              <p:cNvPr id="17" name="Ink 16"/>
              <p:cNvPicPr/>
              <p:nvPr/>
            </p:nvPicPr>
            <p:blipFill>
              <a:blip r:embed="rId4"/>
              <a:stretch>
                <a:fillRect/>
              </a:stretch>
            </p:blipFill>
            <p:spPr>
              <a:xfrm>
                <a:off x="66960" y="1324440"/>
                <a:ext cx="1573920" cy="1604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p14:cNvContentPartPr/>
              <p14:nvPr/>
            </p14:nvContentPartPr>
            <p14:xfrm>
              <a:off x="3668760" y="4344480"/>
              <a:ext cx="150120" cy="20520"/>
            </p14:xfrm>
          </p:contentPart>
        </mc:Choice>
        <mc:Fallback>
          <p:pic>
            <p:nvPicPr>
              <p:cNvPr id="18" name="Ink 17"/>
              <p:cNvPicPr/>
              <p:nvPr/>
            </p:nvPicPr>
            <p:blipFill>
              <a:blip r:embed="rId6"/>
              <a:stretch>
                <a:fillRect/>
              </a:stretch>
            </p:blipFill>
            <p:spPr>
              <a:xfrm>
                <a:off x="3662640" y="4336560"/>
                <a:ext cx="164880" cy="36720"/>
              </a:xfrm>
              <a:prstGeom prst="rect">
                <a:avLst/>
              </a:prstGeom>
            </p:spPr>
          </p:pic>
        </mc:Fallback>
      </mc:AlternateContent>
    </p:spTree>
    <p:extLst>
      <p:ext uri="{BB962C8B-B14F-4D97-AF65-F5344CB8AC3E}">
        <p14:creationId xmlns:p14="http://schemas.microsoft.com/office/powerpoint/2010/main" val="153663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autoUpdateAnimBg="0"/>
      <p:bldP spid="6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4294967295"/>
          </p:nvPr>
        </p:nvSpPr>
        <p:spPr>
          <a:xfrm>
            <a:off x="0" y="6356350"/>
            <a:ext cx="2133600" cy="365125"/>
          </a:xfrm>
        </p:spPr>
        <p:txBody>
          <a:bodyPr/>
          <a:lstStyle/>
          <a:p>
            <a:fld id="{81EA3F3B-8FFB-4164-B0A3-AEBB79E6341F}" type="datetime5">
              <a:rPr lang="en-US" smtClean="0"/>
              <a:t>10-Sep-22</a:t>
            </a:fld>
            <a:endParaRPr lang="en-US"/>
          </a:p>
        </p:txBody>
      </p:sp>
      <p:sp>
        <p:nvSpPr>
          <p:cNvPr id="34" name="Slide Number Placeholder 4"/>
          <p:cNvSpPr>
            <a:spLocks noGrp="1"/>
          </p:cNvSpPr>
          <p:nvPr>
            <p:ph type="sldNum" sz="quarter" idx="4294967295"/>
          </p:nvPr>
        </p:nvSpPr>
        <p:spPr>
          <a:xfrm>
            <a:off x="7010400" y="6356350"/>
            <a:ext cx="2133600" cy="365125"/>
          </a:xfrm>
        </p:spPr>
        <p:txBody>
          <a:bodyPr/>
          <a:lstStyle/>
          <a:p>
            <a:fld id="{76BA5994-3A74-466C-9579-FCDDAC3FB4B2}" type="slidenum">
              <a:rPr lang="en-US"/>
              <a:pPr/>
              <a:t>17</a:t>
            </a:fld>
            <a:endParaRPr lang="en-US"/>
          </a:p>
        </p:txBody>
      </p:sp>
      <p:sp>
        <p:nvSpPr>
          <p:cNvPr id="31746" name="Rectangle 2"/>
          <p:cNvSpPr>
            <a:spLocks noGrp="1" noChangeArrowheads="1"/>
          </p:cNvSpPr>
          <p:nvPr>
            <p:ph type="title" idx="4294967295"/>
          </p:nvPr>
        </p:nvSpPr>
        <p:spPr>
          <a:xfrm>
            <a:off x="1350963" y="0"/>
            <a:ext cx="7793037" cy="1462088"/>
          </a:xfrm>
        </p:spPr>
        <p:txBody>
          <a:bodyPr/>
          <a:lstStyle/>
          <a:p>
            <a:r>
              <a:rPr lang="en-GB"/>
              <a:t>SSD and Use Cases</a:t>
            </a:r>
            <a:endParaRPr lang="en-US"/>
          </a:p>
        </p:txBody>
      </p:sp>
      <p:sp>
        <p:nvSpPr>
          <p:cNvPr id="31750" name="Line 6"/>
          <p:cNvSpPr>
            <a:spLocks noChangeShapeType="1"/>
          </p:cNvSpPr>
          <p:nvPr/>
        </p:nvSpPr>
        <p:spPr bwMode="auto">
          <a:xfrm flipH="1">
            <a:off x="4787900" y="6337300"/>
            <a:ext cx="3754438"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63" name="Line 19"/>
          <p:cNvSpPr>
            <a:spLocks noChangeShapeType="1"/>
          </p:cNvSpPr>
          <p:nvPr/>
        </p:nvSpPr>
        <p:spPr bwMode="auto">
          <a:xfrm>
            <a:off x="4787900" y="2141538"/>
            <a:ext cx="0" cy="4335462"/>
          </a:xfrm>
          <a:prstGeom prst="line">
            <a:avLst/>
          </a:prstGeom>
          <a:noFill/>
          <a:ln w="9525">
            <a:solidFill>
              <a:schemeClr val="tx1"/>
            </a:solidFill>
            <a:prstDash val="dash"/>
            <a:round/>
            <a:headEnd/>
            <a:tailEnd/>
          </a:ln>
          <a:effectLst/>
        </p:spPr>
        <p:txBody>
          <a:bodyPr/>
          <a:lstStyle/>
          <a:p>
            <a:endParaRPr lang="en-US"/>
          </a:p>
        </p:txBody>
      </p:sp>
      <p:sp>
        <p:nvSpPr>
          <p:cNvPr id="31764" name="Line 20"/>
          <p:cNvSpPr>
            <a:spLocks noChangeShapeType="1"/>
          </p:cNvSpPr>
          <p:nvPr/>
        </p:nvSpPr>
        <p:spPr bwMode="auto">
          <a:xfrm>
            <a:off x="8542338" y="2141538"/>
            <a:ext cx="0" cy="4335462"/>
          </a:xfrm>
          <a:prstGeom prst="line">
            <a:avLst/>
          </a:prstGeom>
          <a:noFill/>
          <a:ln w="9525">
            <a:solidFill>
              <a:schemeClr val="tx1"/>
            </a:solidFill>
            <a:prstDash val="dash"/>
            <a:round/>
            <a:headEnd/>
            <a:tailEnd/>
          </a:ln>
          <a:effectLst/>
        </p:spPr>
        <p:txBody>
          <a:bodyPr/>
          <a:lstStyle/>
          <a:p>
            <a:endParaRPr lang="en-US"/>
          </a:p>
        </p:txBody>
      </p:sp>
      <p:grpSp>
        <p:nvGrpSpPr>
          <p:cNvPr id="2" name="Group 31"/>
          <p:cNvGrpSpPr>
            <a:grpSpLocks/>
          </p:cNvGrpSpPr>
          <p:nvPr/>
        </p:nvGrpSpPr>
        <p:grpSpPr bwMode="auto">
          <a:xfrm>
            <a:off x="4343400" y="1295400"/>
            <a:ext cx="4800600" cy="5065713"/>
            <a:chOff x="2736" y="816"/>
            <a:chExt cx="3024" cy="3191"/>
          </a:xfrm>
        </p:grpSpPr>
        <p:sp>
          <p:nvSpPr>
            <p:cNvPr id="31747" name="Line 3"/>
            <p:cNvSpPr>
              <a:spLocks noChangeShapeType="1"/>
            </p:cNvSpPr>
            <p:nvPr/>
          </p:nvSpPr>
          <p:spPr bwMode="auto">
            <a:xfrm>
              <a:off x="3019" y="3639"/>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48" name="Text Box 4"/>
            <p:cNvSpPr txBox="1">
              <a:spLocks noChangeArrowheads="1"/>
            </p:cNvSpPr>
            <p:nvPr/>
          </p:nvSpPr>
          <p:spPr bwMode="auto">
            <a:xfrm>
              <a:off x="3598" y="3776"/>
              <a:ext cx="138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change due, receipt</a:t>
              </a:r>
              <a:endParaRPr lang="en-US">
                <a:latin typeface="Arial" pitchFamily="34" charset="0"/>
              </a:endParaRPr>
            </a:p>
          </p:txBody>
        </p:sp>
        <p:sp>
          <p:nvSpPr>
            <p:cNvPr id="31749" name="Text Box 5"/>
            <p:cNvSpPr txBox="1">
              <a:spLocks noChangeArrowheads="1"/>
            </p:cNvSpPr>
            <p:nvPr/>
          </p:nvSpPr>
          <p:spPr bwMode="auto">
            <a:xfrm>
              <a:off x="3520" y="3424"/>
              <a:ext cx="1612"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makePayment(amount)</a:t>
              </a:r>
              <a:endParaRPr lang="en-US">
                <a:latin typeface="Arial" pitchFamily="34" charset="0"/>
              </a:endParaRPr>
            </a:p>
          </p:txBody>
        </p:sp>
        <p:sp>
          <p:nvSpPr>
            <p:cNvPr id="31751" name="Line 7"/>
            <p:cNvSpPr>
              <a:spLocks noChangeShapeType="1"/>
            </p:cNvSpPr>
            <p:nvPr/>
          </p:nvSpPr>
          <p:spPr bwMode="auto">
            <a:xfrm>
              <a:off x="3019" y="2900"/>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52" name="Text Box 8"/>
            <p:cNvSpPr txBox="1">
              <a:spLocks noChangeArrowheads="1"/>
            </p:cNvSpPr>
            <p:nvPr/>
          </p:nvSpPr>
          <p:spPr bwMode="auto">
            <a:xfrm>
              <a:off x="3720" y="3037"/>
              <a:ext cx="1068"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total with taxes</a:t>
              </a:r>
              <a:endParaRPr lang="en-US">
                <a:latin typeface="Arial" pitchFamily="34" charset="0"/>
              </a:endParaRPr>
            </a:p>
          </p:txBody>
        </p:sp>
        <p:sp>
          <p:nvSpPr>
            <p:cNvPr id="31753" name="Text Box 9"/>
            <p:cNvSpPr txBox="1">
              <a:spLocks noChangeArrowheads="1"/>
            </p:cNvSpPr>
            <p:nvPr/>
          </p:nvSpPr>
          <p:spPr bwMode="auto">
            <a:xfrm>
              <a:off x="3902" y="2684"/>
              <a:ext cx="74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endSale()</a:t>
              </a:r>
              <a:endParaRPr lang="en-US">
                <a:latin typeface="Arial" pitchFamily="34" charset="0"/>
              </a:endParaRPr>
            </a:p>
          </p:txBody>
        </p:sp>
        <p:sp>
          <p:nvSpPr>
            <p:cNvPr id="31754" name="Line 10"/>
            <p:cNvSpPr>
              <a:spLocks noChangeShapeType="1"/>
            </p:cNvSpPr>
            <p:nvPr/>
          </p:nvSpPr>
          <p:spPr bwMode="auto">
            <a:xfrm flipH="1">
              <a:off x="3016" y="3252"/>
              <a:ext cx="2365"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55" name="Line 11"/>
            <p:cNvSpPr>
              <a:spLocks noChangeShapeType="1"/>
            </p:cNvSpPr>
            <p:nvPr/>
          </p:nvSpPr>
          <p:spPr bwMode="auto">
            <a:xfrm>
              <a:off x="3019" y="2019"/>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56" name="Text Box 12"/>
            <p:cNvSpPr txBox="1">
              <a:spLocks noChangeArrowheads="1"/>
            </p:cNvSpPr>
            <p:nvPr/>
          </p:nvSpPr>
          <p:spPr bwMode="auto">
            <a:xfrm>
              <a:off x="3720" y="2156"/>
              <a:ext cx="116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description, total</a:t>
              </a:r>
              <a:endParaRPr lang="en-US">
                <a:latin typeface="Arial" pitchFamily="34" charset="0"/>
              </a:endParaRPr>
            </a:p>
          </p:txBody>
        </p:sp>
        <p:sp>
          <p:nvSpPr>
            <p:cNvPr id="31757" name="Text Box 13"/>
            <p:cNvSpPr txBox="1">
              <a:spLocks noChangeArrowheads="1"/>
            </p:cNvSpPr>
            <p:nvPr/>
          </p:nvSpPr>
          <p:spPr bwMode="auto">
            <a:xfrm>
              <a:off x="3404" y="1803"/>
              <a:ext cx="200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addLineItem(itemID, quantity)</a:t>
              </a:r>
              <a:endParaRPr lang="en-US">
                <a:latin typeface="Arial" pitchFamily="34" charset="0"/>
              </a:endParaRPr>
            </a:p>
          </p:txBody>
        </p:sp>
        <p:sp>
          <p:nvSpPr>
            <p:cNvPr id="31758" name="Line 14"/>
            <p:cNvSpPr>
              <a:spLocks noChangeShapeType="1"/>
            </p:cNvSpPr>
            <p:nvPr/>
          </p:nvSpPr>
          <p:spPr bwMode="auto">
            <a:xfrm flipH="1">
              <a:off x="3016" y="2371"/>
              <a:ext cx="2365"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59" name="Line 15"/>
            <p:cNvSpPr>
              <a:spLocks noChangeShapeType="1"/>
            </p:cNvSpPr>
            <p:nvPr/>
          </p:nvSpPr>
          <p:spPr bwMode="auto">
            <a:xfrm>
              <a:off x="3016" y="1490"/>
              <a:ext cx="2372"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60" name="Text Box 16"/>
            <p:cNvSpPr txBox="1">
              <a:spLocks noChangeArrowheads="1"/>
            </p:cNvSpPr>
            <p:nvPr/>
          </p:nvSpPr>
          <p:spPr bwMode="auto">
            <a:xfrm>
              <a:off x="3758" y="1274"/>
              <a:ext cx="114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makeNewSale()</a:t>
              </a:r>
              <a:endParaRPr lang="en-US">
                <a:latin typeface="Arial" pitchFamily="34" charset="0"/>
              </a:endParaRPr>
            </a:p>
          </p:txBody>
        </p:sp>
        <p:sp>
          <p:nvSpPr>
            <p:cNvPr id="31761" name="Rectangle 17"/>
            <p:cNvSpPr>
              <a:spLocks noChangeArrowheads="1"/>
            </p:cNvSpPr>
            <p:nvPr/>
          </p:nvSpPr>
          <p:spPr bwMode="auto">
            <a:xfrm>
              <a:off x="2784" y="1841"/>
              <a:ext cx="2830" cy="837"/>
            </a:xfrm>
            <a:prstGeom prst="rect">
              <a:avLst/>
            </a:prstGeom>
            <a:noFill/>
            <a:ln w="9525">
              <a:solidFill>
                <a:schemeClr val="tx1"/>
              </a:solidFill>
              <a:miter lim="800000"/>
              <a:headEnd/>
              <a:tailEnd/>
            </a:ln>
            <a:effectLst/>
          </p:spPr>
          <p:txBody>
            <a:bodyPr wrap="none" anchor="ctr"/>
            <a:lstStyle/>
            <a:p>
              <a:endParaRPr lang="en-US"/>
            </a:p>
          </p:txBody>
        </p:sp>
        <p:sp>
          <p:nvSpPr>
            <p:cNvPr id="31762" name="Text Box 18"/>
            <p:cNvSpPr txBox="1">
              <a:spLocks noChangeArrowheads="1"/>
            </p:cNvSpPr>
            <p:nvPr/>
          </p:nvSpPr>
          <p:spPr bwMode="auto">
            <a:xfrm>
              <a:off x="3786" y="2410"/>
              <a:ext cx="96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*[more items]</a:t>
              </a:r>
              <a:endParaRPr lang="en-US">
                <a:latin typeface="Arial" pitchFamily="34" charset="0"/>
              </a:endParaRPr>
            </a:p>
          </p:txBody>
        </p:sp>
        <p:grpSp>
          <p:nvGrpSpPr>
            <p:cNvPr id="3" name="Group 21"/>
            <p:cNvGrpSpPr>
              <a:grpSpLocks/>
            </p:cNvGrpSpPr>
            <p:nvPr/>
          </p:nvGrpSpPr>
          <p:grpSpPr bwMode="auto">
            <a:xfrm>
              <a:off x="2976" y="816"/>
              <a:ext cx="123" cy="308"/>
              <a:chOff x="1104" y="2016"/>
              <a:chExt cx="144" cy="384"/>
            </a:xfrm>
          </p:grpSpPr>
          <p:sp>
            <p:nvSpPr>
              <p:cNvPr id="31766" name="Line 22"/>
              <p:cNvSpPr>
                <a:spLocks noChangeShapeType="1"/>
              </p:cNvSpPr>
              <p:nvPr/>
            </p:nvSpPr>
            <p:spPr bwMode="auto">
              <a:xfrm>
                <a:off x="1176" y="2160"/>
                <a:ext cx="0" cy="144"/>
              </a:xfrm>
              <a:prstGeom prst="line">
                <a:avLst/>
              </a:prstGeom>
              <a:noFill/>
              <a:ln w="3175">
                <a:solidFill>
                  <a:schemeClr val="tx1"/>
                </a:solidFill>
                <a:round/>
                <a:headEnd/>
                <a:tailEnd/>
              </a:ln>
              <a:effectLst/>
            </p:spPr>
            <p:txBody>
              <a:bodyPr anchor="ctr">
                <a:spAutoFit/>
              </a:bodyPr>
              <a:lstStyle/>
              <a:p>
                <a:endParaRPr lang="en-US"/>
              </a:p>
            </p:txBody>
          </p:sp>
          <p:sp>
            <p:nvSpPr>
              <p:cNvPr id="31767" name="Freeform 23"/>
              <p:cNvSpPr>
                <a:spLocks/>
              </p:cNvSpPr>
              <p:nvPr/>
            </p:nvSpPr>
            <p:spPr bwMode="auto">
              <a:xfrm>
                <a:off x="1128" y="2304"/>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3175" cap="flat" cmpd="sng">
                <a:solidFill>
                  <a:schemeClr val="tx1"/>
                </a:solidFill>
                <a:prstDash val="solid"/>
                <a:round/>
                <a:headEnd/>
                <a:tailEnd/>
              </a:ln>
              <a:effectLst/>
            </p:spPr>
            <p:txBody>
              <a:bodyPr wrap="none" anchor="ctr">
                <a:spAutoFit/>
              </a:bodyPr>
              <a:lstStyle/>
              <a:p>
                <a:endParaRPr lang="en-US"/>
              </a:p>
            </p:txBody>
          </p:sp>
          <p:sp>
            <p:nvSpPr>
              <p:cNvPr id="31768" name="Oval 24"/>
              <p:cNvSpPr>
                <a:spLocks noChangeArrowheads="1"/>
              </p:cNvSpPr>
              <p:nvPr/>
            </p:nvSpPr>
            <p:spPr bwMode="auto">
              <a:xfrm>
                <a:off x="1104" y="2016"/>
                <a:ext cx="144" cy="144"/>
              </a:xfrm>
              <a:prstGeom prst="ellipse">
                <a:avLst/>
              </a:prstGeom>
              <a:noFill/>
              <a:ln w="3175">
                <a:solidFill>
                  <a:schemeClr val="tx1"/>
                </a:solidFill>
                <a:round/>
                <a:headEnd/>
                <a:tailEnd/>
              </a:ln>
              <a:effectLst/>
            </p:spPr>
            <p:txBody>
              <a:bodyPr anchor="ctr">
                <a:spAutoFit/>
              </a:bodyPr>
              <a:lstStyle/>
              <a:p>
                <a:endParaRPr lang="en-US"/>
              </a:p>
            </p:txBody>
          </p:sp>
          <p:sp>
            <p:nvSpPr>
              <p:cNvPr id="31769" name="Line 25"/>
              <p:cNvSpPr>
                <a:spLocks noChangeShapeType="1"/>
              </p:cNvSpPr>
              <p:nvPr/>
            </p:nvSpPr>
            <p:spPr bwMode="auto">
              <a:xfrm flipV="1">
                <a:off x="1104" y="2208"/>
                <a:ext cx="144" cy="0"/>
              </a:xfrm>
              <a:prstGeom prst="line">
                <a:avLst/>
              </a:prstGeom>
              <a:noFill/>
              <a:ln w="3175">
                <a:solidFill>
                  <a:schemeClr val="tx1"/>
                </a:solidFill>
                <a:round/>
                <a:headEnd/>
                <a:tailEnd/>
              </a:ln>
              <a:effectLst/>
            </p:spPr>
            <p:txBody>
              <a:bodyPr anchor="ctr">
                <a:spAutoFit/>
              </a:bodyPr>
              <a:lstStyle/>
              <a:p>
                <a:endParaRPr lang="en-US"/>
              </a:p>
            </p:txBody>
          </p:sp>
        </p:grpSp>
        <p:sp>
          <p:nvSpPr>
            <p:cNvPr id="31770" name="Text Box 26"/>
            <p:cNvSpPr txBox="1">
              <a:spLocks noChangeArrowheads="1"/>
            </p:cNvSpPr>
            <p:nvPr/>
          </p:nvSpPr>
          <p:spPr bwMode="auto">
            <a:xfrm>
              <a:off x="2736" y="1152"/>
              <a:ext cx="652" cy="231"/>
            </a:xfrm>
            <a:prstGeom prst="rect">
              <a:avLst/>
            </a:prstGeom>
            <a:noFill/>
            <a:ln w="9525">
              <a:noFill/>
              <a:miter lim="800000"/>
              <a:headEnd/>
              <a:tailEnd/>
            </a:ln>
            <a:effectLst/>
          </p:spPr>
          <p:txBody>
            <a:bodyPr wrap="none">
              <a:spAutoFit/>
            </a:bodyPr>
            <a:lstStyle/>
            <a:p>
              <a:pPr eaLnBrk="1" hangingPunct="1"/>
              <a:r>
                <a:rPr lang="en-GB" u="sng">
                  <a:latin typeface="Arial" pitchFamily="34" charset="0"/>
                </a:rPr>
                <a:t>:Cashier</a:t>
              </a:r>
              <a:endParaRPr lang="en-US" u="sng">
                <a:latin typeface="Arial" pitchFamily="34" charset="0"/>
              </a:endParaRPr>
            </a:p>
          </p:txBody>
        </p:sp>
        <p:sp>
          <p:nvSpPr>
            <p:cNvPr id="31771" name="Rectangle 27"/>
            <p:cNvSpPr>
              <a:spLocks noChangeArrowheads="1"/>
            </p:cNvSpPr>
            <p:nvPr/>
          </p:nvSpPr>
          <p:spPr bwMode="auto">
            <a:xfrm>
              <a:off x="5070" y="912"/>
              <a:ext cx="690" cy="359"/>
            </a:xfrm>
            <a:prstGeom prst="rect">
              <a:avLst/>
            </a:prstGeom>
            <a:noFill/>
            <a:ln w="9525">
              <a:solidFill>
                <a:schemeClr val="tx1"/>
              </a:solidFill>
              <a:miter lim="800000"/>
              <a:headEnd/>
              <a:tailEnd/>
            </a:ln>
            <a:effectLst/>
          </p:spPr>
          <p:txBody>
            <a:bodyPr wrap="none" anchor="ctr"/>
            <a:lstStyle/>
            <a:p>
              <a:endParaRPr lang="en-US"/>
            </a:p>
          </p:txBody>
        </p:sp>
      </p:grpSp>
      <p:sp>
        <p:nvSpPr>
          <p:cNvPr id="31772" name="Text Box 28"/>
          <p:cNvSpPr txBox="1">
            <a:spLocks noChangeArrowheads="1"/>
          </p:cNvSpPr>
          <p:nvPr/>
        </p:nvSpPr>
        <p:spPr bwMode="auto">
          <a:xfrm>
            <a:off x="8134350" y="1600200"/>
            <a:ext cx="1009650" cy="366713"/>
          </a:xfrm>
          <a:prstGeom prst="rect">
            <a:avLst/>
          </a:prstGeom>
          <a:noFill/>
          <a:ln w="9525">
            <a:noFill/>
            <a:miter lim="800000"/>
            <a:headEnd/>
            <a:tailEnd/>
          </a:ln>
          <a:effectLst/>
        </p:spPr>
        <p:txBody>
          <a:bodyPr wrap="none">
            <a:spAutoFit/>
          </a:bodyPr>
          <a:lstStyle/>
          <a:p>
            <a:pPr eaLnBrk="1" hangingPunct="1"/>
            <a:r>
              <a:rPr lang="en-GB">
                <a:latin typeface="Arial" pitchFamily="34" charset="0"/>
              </a:rPr>
              <a:t>:</a:t>
            </a:r>
            <a:r>
              <a:rPr lang="en-GB" u="sng">
                <a:latin typeface="Arial" pitchFamily="34" charset="0"/>
              </a:rPr>
              <a:t>System</a:t>
            </a:r>
            <a:endParaRPr lang="en-US" u="sng">
              <a:latin typeface="Arial" pitchFamily="34" charset="0"/>
            </a:endParaRPr>
          </a:p>
        </p:txBody>
      </p:sp>
      <p:sp>
        <p:nvSpPr>
          <p:cNvPr id="31773" name="Text Box 29"/>
          <p:cNvSpPr txBox="1">
            <a:spLocks noChangeArrowheads="1"/>
          </p:cNvSpPr>
          <p:nvPr/>
        </p:nvSpPr>
        <p:spPr bwMode="auto">
          <a:xfrm>
            <a:off x="0" y="2438400"/>
            <a:ext cx="4298950" cy="3937000"/>
          </a:xfrm>
          <a:prstGeom prst="rect">
            <a:avLst/>
          </a:prstGeom>
          <a:noFill/>
          <a:ln w="9525">
            <a:noFill/>
            <a:miter lim="800000"/>
            <a:headEnd/>
            <a:tailEnd/>
          </a:ln>
          <a:effectLst/>
        </p:spPr>
        <p:txBody>
          <a:bodyPr wrap="none">
            <a:spAutoFit/>
          </a:bodyPr>
          <a:lstStyle/>
          <a:p>
            <a:pPr marL="457200" indent="-457200" eaLnBrk="1" hangingPunct="1"/>
            <a:r>
              <a:rPr lang="en-GB" u="sng">
                <a:latin typeface="Arial" pitchFamily="34" charset="0"/>
              </a:rPr>
              <a:t>Simple cash-only Process Sale Scenario</a:t>
            </a:r>
          </a:p>
          <a:p>
            <a:pPr marL="457200" indent="-457200" eaLnBrk="1" hangingPunct="1"/>
            <a:endParaRPr lang="en-GB" u="sng">
              <a:latin typeface="Arial" pitchFamily="34" charset="0"/>
            </a:endParaRPr>
          </a:p>
          <a:p>
            <a:pPr marL="457200" indent="-457200" eaLnBrk="1" hangingPunct="1"/>
            <a:r>
              <a:rPr lang="en-GB">
                <a:latin typeface="Arial" pitchFamily="34" charset="0"/>
              </a:rPr>
              <a:t>1. Customer arrives at a POS checkout</a:t>
            </a:r>
          </a:p>
          <a:p>
            <a:pPr marL="457200" indent="-457200" eaLnBrk="1" hangingPunct="1"/>
            <a:r>
              <a:rPr lang="en-GB">
                <a:latin typeface="Arial" pitchFamily="34" charset="0"/>
              </a:rPr>
              <a:t>    with goods to purchase.</a:t>
            </a:r>
          </a:p>
          <a:p>
            <a:pPr marL="457200" indent="-457200" eaLnBrk="1" hangingPunct="1"/>
            <a:r>
              <a:rPr lang="en-GB">
                <a:latin typeface="Arial" pitchFamily="34" charset="0"/>
              </a:rPr>
              <a:t>2. Cashier starts a new sale.</a:t>
            </a:r>
          </a:p>
          <a:p>
            <a:pPr marL="457200" indent="-457200" eaLnBrk="1" hangingPunct="1"/>
            <a:r>
              <a:rPr lang="en-GB">
                <a:latin typeface="Arial" pitchFamily="34" charset="0"/>
              </a:rPr>
              <a:t>3. Cashier enters item identifier.</a:t>
            </a:r>
          </a:p>
          <a:p>
            <a:pPr marL="457200" indent="-457200" eaLnBrk="1" hangingPunct="1"/>
            <a:r>
              <a:rPr lang="en-GB">
                <a:latin typeface="Arial" pitchFamily="34" charset="0"/>
              </a:rPr>
              <a:t>4. System records sale line item, and</a:t>
            </a:r>
          </a:p>
          <a:p>
            <a:pPr marL="457200" indent="-457200" eaLnBrk="1" hangingPunct="1"/>
            <a:r>
              <a:rPr lang="en-GB">
                <a:latin typeface="Arial" pitchFamily="34" charset="0"/>
              </a:rPr>
              <a:t>    presents item description, price and</a:t>
            </a:r>
          </a:p>
          <a:p>
            <a:pPr marL="457200" indent="-457200" eaLnBrk="1" hangingPunct="1"/>
            <a:r>
              <a:rPr lang="en-GB">
                <a:latin typeface="Arial" pitchFamily="34" charset="0"/>
              </a:rPr>
              <a:t>    running total.</a:t>
            </a:r>
          </a:p>
          <a:p>
            <a:pPr marL="457200" indent="-457200" eaLnBrk="1" hangingPunct="1"/>
            <a:r>
              <a:rPr lang="en-GB">
                <a:latin typeface="Arial" pitchFamily="34" charset="0"/>
              </a:rPr>
              <a:t>    cashier repeats steps 3-4 until</a:t>
            </a:r>
          </a:p>
          <a:p>
            <a:pPr marL="457200" indent="-457200" eaLnBrk="1" hangingPunct="1"/>
            <a:r>
              <a:rPr lang="en-GB">
                <a:latin typeface="Arial" pitchFamily="34" charset="0"/>
              </a:rPr>
              <a:t>    indicates done.</a:t>
            </a:r>
          </a:p>
          <a:p>
            <a:pPr marL="457200" indent="-457200" eaLnBrk="1" hangingPunct="1"/>
            <a:r>
              <a:rPr lang="en-GB">
                <a:latin typeface="Arial" pitchFamily="34" charset="0"/>
              </a:rPr>
              <a:t>5. System presents total with taxes</a:t>
            </a:r>
          </a:p>
          <a:p>
            <a:pPr marL="457200" indent="-457200" eaLnBrk="1" hangingPunct="1"/>
            <a:r>
              <a:rPr lang="en-GB">
                <a:latin typeface="Arial" pitchFamily="34" charset="0"/>
              </a:rPr>
              <a:t>    calculated.</a:t>
            </a:r>
          </a:p>
          <a:p>
            <a:pPr marL="457200" indent="-457200" eaLnBrk="1" hangingPunct="1"/>
            <a:r>
              <a:rPr lang="en-GB">
                <a:latin typeface="Arial" pitchFamily="34" charset="0"/>
              </a:rPr>
              <a:t>…</a:t>
            </a:r>
            <a:endParaRPr lang="en-US">
              <a:latin typeface="Arial" pitchFamily="34" charset="0"/>
            </a:endParaRPr>
          </a:p>
        </p:txBody>
      </p:sp>
      <p:sp>
        <p:nvSpPr>
          <p:cNvPr id="31774" name="Rectangle 30"/>
          <p:cNvSpPr>
            <a:spLocks noChangeArrowheads="1"/>
          </p:cNvSpPr>
          <p:nvPr/>
        </p:nvSpPr>
        <p:spPr bwMode="auto">
          <a:xfrm>
            <a:off x="0" y="2209800"/>
            <a:ext cx="4279900" cy="41148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18243043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nSpc>
                <a:spcPct val="90000"/>
              </a:lnSpc>
            </a:pPr>
            <a:r>
              <a:rPr kumimoji="1" lang="en-US" sz="2000"/>
              <a:t>SSD drawing occurs during the analysis phase of a development cycle; dependent on the creation of the use cases and identification of concepts</a:t>
            </a:r>
            <a:r>
              <a:rPr kumimoji="1" lang="en-US" sz="2400"/>
              <a:t>.</a:t>
            </a:r>
          </a:p>
        </p:txBody>
      </p:sp>
      <p:sp>
        <p:nvSpPr>
          <p:cNvPr id="6" name="Date Placeholder 3"/>
          <p:cNvSpPr>
            <a:spLocks noGrp="1"/>
          </p:cNvSpPr>
          <p:nvPr>
            <p:ph type="dt" sz="half" idx="4294967295"/>
          </p:nvPr>
        </p:nvSpPr>
        <p:spPr>
          <a:xfrm>
            <a:off x="0" y="6356350"/>
            <a:ext cx="2133600" cy="365125"/>
          </a:xfrm>
        </p:spPr>
        <p:txBody>
          <a:bodyPr/>
          <a:lstStyle/>
          <a:p>
            <a:fld id="{902B8A08-6C33-4033-ADE1-390FD3DA9927}" type="datetime5">
              <a:rPr lang="en-US" smtClean="0"/>
              <a:t>10-Sep-22</a:t>
            </a:fld>
            <a:endParaRPr lang="en-US"/>
          </a:p>
        </p:txBody>
      </p:sp>
      <p:sp>
        <p:nvSpPr>
          <p:cNvPr id="8" name="Slide Number Placeholder 5"/>
          <p:cNvSpPr>
            <a:spLocks noGrp="1"/>
          </p:cNvSpPr>
          <p:nvPr>
            <p:ph type="sldNum" sz="quarter" idx="4294967295"/>
          </p:nvPr>
        </p:nvSpPr>
        <p:spPr>
          <a:xfrm>
            <a:off x="7010400" y="6356350"/>
            <a:ext cx="2133600" cy="365125"/>
          </a:xfrm>
        </p:spPr>
        <p:txBody>
          <a:bodyPr/>
          <a:lstStyle/>
          <a:p>
            <a:fld id="{3D75B19B-1191-4679-B2AE-5ED839262A9E}" type="slidenum">
              <a:rPr lang="en-US"/>
              <a:pPr/>
              <a:t>18</a:t>
            </a:fld>
            <a:endParaRPr lang="en-US"/>
          </a:p>
        </p:txBody>
      </p:sp>
      <p:sp>
        <p:nvSpPr>
          <p:cNvPr id="7170" name="Rectangle 2"/>
          <p:cNvSpPr>
            <a:spLocks noGrp="1" noChangeArrowheads="1"/>
          </p:cNvSpPr>
          <p:nvPr>
            <p:ph type="title" idx="4294967295"/>
          </p:nvPr>
        </p:nvSpPr>
        <p:spPr>
          <a:xfrm>
            <a:off x="741363" y="363537"/>
            <a:ext cx="7793037" cy="1009650"/>
          </a:xfrm>
        </p:spPr>
        <p:txBody>
          <a:bodyPr/>
          <a:lstStyle/>
          <a:p>
            <a:r>
              <a:rPr kumimoji="1" lang="en-US" sz="3200" dirty="0"/>
              <a:t>System sequence diagrams [1]</a:t>
            </a:r>
            <a:endParaRPr kumimoji="1" lang="en-US" dirty="0"/>
          </a:p>
        </p:txBody>
      </p:sp>
      <p:sp>
        <p:nvSpPr>
          <p:cNvPr id="7172" name="Rectangle 4"/>
          <p:cNvSpPr>
            <a:spLocks noChangeArrowheads="1"/>
          </p:cNvSpPr>
          <p:nvPr/>
        </p:nvSpPr>
        <p:spPr bwMode="auto">
          <a:xfrm>
            <a:off x="812007" y="2927350"/>
            <a:ext cx="7772400" cy="812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kumimoji="1" lang="en-US" sz="2000" dirty="0"/>
              <a:t>A system sequence diagram illustrates </a:t>
            </a:r>
            <a:r>
              <a:rPr kumimoji="1" lang="en-US" sz="2000" i="1" dirty="0">
                <a:solidFill>
                  <a:schemeClr val="hlink"/>
                </a:solidFill>
              </a:rPr>
              <a:t>events</a:t>
            </a:r>
            <a:r>
              <a:rPr kumimoji="1" lang="en-US" sz="2000" dirty="0"/>
              <a:t> from </a:t>
            </a:r>
            <a:r>
              <a:rPr kumimoji="1" lang="en-US" sz="2000" i="1" dirty="0">
                <a:solidFill>
                  <a:schemeClr val="hlink"/>
                </a:solidFill>
              </a:rPr>
              <a:t>actors</a:t>
            </a:r>
            <a:r>
              <a:rPr kumimoji="1" lang="en-US" sz="2000" i="1" dirty="0">
                <a:solidFill>
                  <a:schemeClr val="accent2"/>
                </a:solidFill>
              </a:rPr>
              <a:t> </a:t>
            </a:r>
            <a:r>
              <a:rPr kumimoji="1" lang="en-US" sz="2000" dirty="0"/>
              <a:t>to </a:t>
            </a:r>
            <a:r>
              <a:rPr kumimoji="1" lang="en-US" sz="2000" i="1" dirty="0">
                <a:solidFill>
                  <a:schemeClr val="hlink"/>
                </a:solidFill>
              </a:rPr>
              <a:t>systems</a:t>
            </a:r>
            <a:r>
              <a:rPr kumimoji="1" lang="en-US" sz="2000" i="1" dirty="0">
                <a:solidFill>
                  <a:schemeClr val="accent2"/>
                </a:solidFill>
              </a:rPr>
              <a:t> </a:t>
            </a:r>
            <a:r>
              <a:rPr kumimoji="1" lang="en-US" sz="2000" dirty="0"/>
              <a:t>and the external response of the system</a:t>
            </a:r>
          </a:p>
        </p:txBody>
      </p:sp>
      <p:sp>
        <p:nvSpPr>
          <p:cNvPr id="7173" name="Rectangle 5"/>
          <p:cNvSpPr>
            <a:spLocks noChangeArrowheads="1"/>
          </p:cNvSpPr>
          <p:nvPr/>
        </p:nvSpPr>
        <p:spPr bwMode="auto">
          <a:xfrm>
            <a:off x="862013" y="4418013"/>
            <a:ext cx="7772400" cy="687387"/>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UML notation - Sequence Diagram </a:t>
            </a:r>
            <a:r>
              <a:rPr kumimoji="1" lang="en-US" sz="2000" i="1">
                <a:solidFill>
                  <a:srgbClr val="5113ED"/>
                </a:solidFill>
              </a:rPr>
              <a:t>not</a:t>
            </a:r>
            <a:r>
              <a:rPr kumimoji="1" lang="en-US" sz="2000"/>
              <a:t> System Sequence Diagram.</a:t>
            </a:r>
          </a:p>
        </p:txBody>
      </p:sp>
    </p:spTree>
    <p:extLst>
      <p:ext uri="{BB962C8B-B14F-4D97-AF65-F5344CB8AC3E}">
        <p14:creationId xmlns:p14="http://schemas.microsoft.com/office/powerpoint/2010/main" val="301834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autoUpdateAnimBg="0"/>
      <p:bldP spid="717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4294967295"/>
          </p:nvPr>
        </p:nvSpPr>
        <p:spPr>
          <a:xfrm>
            <a:off x="0" y="6356350"/>
            <a:ext cx="2133600" cy="365125"/>
          </a:xfrm>
        </p:spPr>
        <p:txBody>
          <a:bodyPr/>
          <a:lstStyle/>
          <a:p>
            <a:fld id="{1B1DF99E-F262-440D-A71E-F3FC2E735482}" type="datetime5">
              <a:rPr lang="en-US" smtClean="0"/>
              <a:t>10-Sep-22</a:t>
            </a:fld>
            <a:endParaRPr lang="en-US"/>
          </a:p>
        </p:txBody>
      </p:sp>
      <p:sp>
        <p:nvSpPr>
          <p:cNvPr id="9" name="Slide Number Placeholder 5"/>
          <p:cNvSpPr>
            <a:spLocks noGrp="1"/>
          </p:cNvSpPr>
          <p:nvPr>
            <p:ph type="sldNum" sz="quarter" idx="4294967295"/>
          </p:nvPr>
        </p:nvSpPr>
        <p:spPr>
          <a:xfrm>
            <a:off x="7010400" y="6356350"/>
            <a:ext cx="2133600" cy="365125"/>
          </a:xfrm>
        </p:spPr>
        <p:txBody>
          <a:bodyPr/>
          <a:lstStyle/>
          <a:p>
            <a:fld id="{80318D6F-740F-46A5-9370-3679111809BA}" type="slidenum">
              <a:rPr lang="en-US"/>
              <a:pPr/>
              <a:t>19</a:t>
            </a:fld>
            <a:endParaRPr lang="en-US"/>
          </a:p>
        </p:txBody>
      </p:sp>
      <p:sp>
        <p:nvSpPr>
          <p:cNvPr id="8194" name="Rectangle 2"/>
          <p:cNvSpPr>
            <a:spLocks noGrp="1" noChangeArrowheads="1"/>
          </p:cNvSpPr>
          <p:nvPr>
            <p:ph type="title" idx="4294967295"/>
          </p:nvPr>
        </p:nvSpPr>
        <p:spPr>
          <a:xfrm>
            <a:off x="609600" y="547687"/>
            <a:ext cx="7793037" cy="609600"/>
          </a:xfrm>
        </p:spPr>
        <p:txBody>
          <a:bodyPr/>
          <a:lstStyle/>
          <a:p>
            <a:r>
              <a:rPr kumimoji="1" lang="en-US" sz="3200" dirty="0"/>
              <a:t>System sequence diagrams [2]</a:t>
            </a:r>
            <a:endParaRPr kumimoji="1" lang="en-US" dirty="0"/>
          </a:p>
        </p:txBody>
      </p:sp>
      <p:sp>
        <p:nvSpPr>
          <p:cNvPr id="8195" name="Rectangle 3"/>
          <p:cNvSpPr>
            <a:spLocks noChangeArrowheads="1"/>
          </p:cNvSpPr>
          <p:nvPr/>
        </p:nvSpPr>
        <p:spPr bwMode="auto">
          <a:xfrm>
            <a:off x="914400" y="2133600"/>
            <a:ext cx="7772400" cy="71278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One diagram depicts one scenario. This is the </a:t>
            </a:r>
            <a:r>
              <a:rPr kumimoji="1" lang="en-US" sz="2000" i="1">
                <a:solidFill>
                  <a:schemeClr val="hlink"/>
                </a:solidFill>
              </a:rPr>
              <a:t>main success</a:t>
            </a:r>
            <a:r>
              <a:rPr kumimoji="1" lang="en-US" sz="2000"/>
              <a:t> scenario.</a:t>
            </a:r>
          </a:p>
        </p:txBody>
      </p:sp>
      <p:sp>
        <p:nvSpPr>
          <p:cNvPr id="8196" name="Rectangle 4"/>
          <p:cNvSpPr>
            <a:spLocks noChangeArrowheads="1"/>
          </p:cNvSpPr>
          <p:nvPr/>
        </p:nvSpPr>
        <p:spPr bwMode="auto">
          <a:xfrm>
            <a:off x="914400" y="3057525"/>
            <a:ext cx="7772400" cy="6413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Frequent or complex alternate scenarios could also be illustrated.</a:t>
            </a:r>
          </a:p>
        </p:txBody>
      </p:sp>
      <p:sp>
        <p:nvSpPr>
          <p:cNvPr id="8197" name="Rectangle 5"/>
          <p:cNvSpPr>
            <a:spLocks noChangeArrowheads="1"/>
          </p:cNvSpPr>
          <p:nvPr/>
        </p:nvSpPr>
        <p:spPr bwMode="auto">
          <a:xfrm>
            <a:off x="914400" y="3910013"/>
            <a:ext cx="7772400" cy="3746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A system is treated as a </a:t>
            </a:r>
            <a:r>
              <a:rPr kumimoji="1" lang="en-US" sz="2000" i="1">
                <a:solidFill>
                  <a:schemeClr val="hlink"/>
                </a:solidFill>
              </a:rPr>
              <a:t>black box</a:t>
            </a:r>
            <a:r>
              <a:rPr kumimoji="1" lang="en-US" sz="2000"/>
              <a:t>.</a:t>
            </a:r>
          </a:p>
        </p:txBody>
      </p:sp>
      <p:sp>
        <p:nvSpPr>
          <p:cNvPr id="8198" name="Rectangle 6"/>
          <p:cNvSpPr>
            <a:spLocks noChangeArrowheads="1"/>
          </p:cNvSpPr>
          <p:nvPr/>
        </p:nvSpPr>
        <p:spPr bwMode="auto">
          <a:xfrm>
            <a:off x="914400" y="4495800"/>
            <a:ext cx="7772400" cy="68580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SSD is often accompanied by a textual description of the scenario to the left of the diagram.</a:t>
            </a:r>
          </a:p>
        </p:txBody>
      </p:sp>
    </p:spTree>
    <p:extLst>
      <p:ext uri="{BB962C8B-B14F-4D97-AF65-F5344CB8AC3E}">
        <p14:creationId xmlns:p14="http://schemas.microsoft.com/office/powerpoint/2010/main" val="171653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197" grpId="0" autoUpdateAnimBg="0"/>
      <p:bldP spid="819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a:lnSpc>
                <a:spcPct val="90000"/>
              </a:lnSpc>
            </a:pPr>
            <a:r>
              <a:rPr kumimoji="1" lang="en-US" sz="2000"/>
              <a:t>Identify the system boundary…what is inside and what is outside. </a:t>
            </a:r>
          </a:p>
        </p:txBody>
      </p:sp>
      <p:sp>
        <p:nvSpPr>
          <p:cNvPr id="8" name="Date Placeholder 3"/>
          <p:cNvSpPr>
            <a:spLocks noGrp="1"/>
          </p:cNvSpPr>
          <p:nvPr>
            <p:ph type="dt" sz="half" idx="4294967295"/>
          </p:nvPr>
        </p:nvSpPr>
        <p:spPr>
          <a:xfrm>
            <a:off x="0" y="6356350"/>
            <a:ext cx="2133600" cy="365125"/>
          </a:xfrm>
        </p:spPr>
        <p:txBody>
          <a:bodyPr/>
          <a:lstStyle/>
          <a:p>
            <a:fld id="{988C0A85-5DF9-4711-ACC7-C2E4F33CBE8A}" type="datetime5">
              <a:rPr lang="en-US" smtClean="0"/>
              <a:t>10-Sep-22</a:t>
            </a:fld>
            <a:endParaRPr lang="en-US"/>
          </a:p>
        </p:txBody>
      </p:sp>
      <p:sp>
        <p:nvSpPr>
          <p:cNvPr id="10" name="Slide Number Placeholder 5"/>
          <p:cNvSpPr>
            <a:spLocks noGrp="1"/>
          </p:cNvSpPr>
          <p:nvPr>
            <p:ph type="sldNum" sz="quarter" idx="4294967295"/>
          </p:nvPr>
        </p:nvSpPr>
        <p:spPr>
          <a:xfrm>
            <a:off x="7010400" y="6356350"/>
            <a:ext cx="2133600" cy="365125"/>
          </a:xfrm>
        </p:spPr>
        <p:txBody>
          <a:bodyPr/>
          <a:lstStyle/>
          <a:p>
            <a:fld id="{48CC8B58-9245-40EE-A47A-F7463D9F1FDD}" type="slidenum">
              <a:rPr lang="en-US"/>
              <a:pPr/>
              <a:t>20</a:t>
            </a:fld>
            <a:endParaRPr lang="en-US"/>
          </a:p>
        </p:txBody>
      </p:sp>
      <p:sp>
        <p:nvSpPr>
          <p:cNvPr id="9218" name="Rectangle 2"/>
          <p:cNvSpPr>
            <a:spLocks noGrp="1" noChangeArrowheads="1"/>
          </p:cNvSpPr>
          <p:nvPr>
            <p:ph type="title" idx="4294967295"/>
          </p:nvPr>
        </p:nvSpPr>
        <p:spPr>
          <a:xfrm>
            <a:off x="457200" y="344396"/>
            <a:ext cx="7793037" cy="762000"/>
          </a:xfrm>
        </p:spPr>
        <p:txBody>
          <a:bodyPr/>
          <a:lstStyle/>
          <a:p>
            <a:r>
              <a:rPr kumimoji="1" lang="en-US" sz="3600" dirty="0"/>
              <a:t>System sequence diagram [3]</a:t>
            </a:r>
            <a:endParaRPr kumimoji="1" lang="en-US" dirty="0"/>
          </a:p>
        </p:txBody>
      </p:sp>
      <p:sp>
        <p:nvSpPr>
          <p:cNvPr id="9220" name="Rectangle 4"/>
          <p:cNvSpPr>
            <a:spLocks noChangeArrowheads="1"/>
          </p:cNvSpPr>
          <p:nvPr/>
        </p:nvSpPr>
        <p:spPr bwMode="auto">
          <a:xfrm>
            <a:off x="794657" y="2208213"/>
            <a:ext cx="7772400" cy="6159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System event: An external event that directly stimulates the (software) system.</a:t>
            </a:r>
          </a:p>
        </p:txBody>
      </p:sp>
      <p:sp>
        <p:nvSpPr>
          <p:cNvPr id="9221" name="Rectangle 5"/>
          <p:cNvSpPr>
            <a:spLocks noChangeArrowheads="1"/>
          </p:cNvSpPr>
          <p:nvPr/>
        </p:nvSpPr>
        <p:spPr bwMode="auto">
          <a:xfrm>
            <a:off x="774700" y="3039270"/>
            <a:ext cx="7772400" cy="4381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Events are initiated by actors.</a:t>
            </a:r>
          </a:p>
        </p:txBody>
      </p:sp>
      <p:sp>
        <p:nvSpPr>
          <p:cNvPr id="9222" name="Rectangle 6"/>
          <p:cNvSpPr>
            <a:spLocks noChangeArrowheads="1"/>
          </p:cNvSpPr>
          <p:nvPr/>
        </p:nvSpPr>
        <p:spPr bwMode="auto">
          <a:xfrm>
            <a:off x="794657" y="3736566"/>
            <a:ext cx="7772400" cy="1000125"/>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Name an event at the level of </a:t>
            </a:r>
            <a:r>
              <a:rPr kumimoji="1" lang="en-US" sz="2000" i="1" dirty="0">
                <a:solidFill>
                  <a:schemeClr val="hlink"/>
                </a:solidFill>
              </a:rPr>
              <a:t>intent</a:t>
            </a:r>
            <a:r>
              <a:rPr kumimoji="1" lang="en-US" sz="2000" dirty="0"/>
              <a:t> and </a:t>
            </a:r>
            <a:r>
              <a:rPr kumimoji="1" lang="en-US" sz="2000" i="1" dirty="0"/>
              <a:t>not </a:t>
            </a:r>
            <a:r>
              <a:rPr kumimoji="1" lang="en-US" sz="2000" dirty="0"/>
              <a:t>using their physical input medium or interface widgets.</a:t>
            </a:r>
          </a:p>
          <a:p>
            <a:pPr marL="742950" lvl="1" indent="-285750" eaLnBrk="1" hangingPunct="1">
              <a:spcBef>
                <a:spcPct val="20000"/>
              </a:spcBef>
              <a:buClr>
                <a:schemeClr val="hlink"/>
              </a:buClr>
              <a:buSzPct val="55000"/>
              <a:buFont typeface="Wingdings" pitchFamily="2" charset="2"/>
              <a:buChar char="n"/>
            </a:pPr>
            <a:r>
              <a:rPr kumimoji="1" lang="en-US" sz="2000" i="1" dirty="0" err="1">
                <a:solidFill>
                  <a:schemeClr val="hlink"/>
                </a:solidFill>
              </a:rPr>
              <a:t>enterItem</a:t>
            </a:r>
            <a:r>
              <a:rPr kumimoji="1" lang="en-US" sz="2000" i="1" dirty="0">
                <a:solidFill>
                  <a:schemeClr val="hlink"/>
                </a:solidFill>
              </a:rPr>
              <a:t>()</a:t>
            </a:r>
            <a:r>
              <a:rPr kumimoji="1" lang="en-US" sz="2000" dirty="0"/>
              <a:t> is better than </a:t>
            </a:r>
            <a:r>
              <a:rPr kumimoji="1" lang="en-US" sz="2000" dirty="0">
                <a:solidFill>
                  <a:schemeClr val="hlink"/>
                </a:solidFill>
              </a:rPr>
              <a:t>scan().</a:t>
            </a:r>
            <a:endParaRPr kumimoji="1" lang="en-US" sz="2000" dirty="0">
              <a:solidFill>
                <a:schemeClr val="accent2"/>
              </a:solidFill>
            </a:endParaRPr>
          </a:p>
        </p:txBody>
      </p:sp>
      <p:sp>
        <p:nvSpPr>
          <p:cNvPr id="9223" name="Rectangle 7"/>
          <p:cNvSpPr>
            <a:spLocks noChangeArrowheads="1"/>
          </p:cNvSpPr>
          <p:nvPr/>
        </p:nvSpPr>
        <p:spPr bwMode="auto">
          <a:xfrm>
            <a:off x="768350" y="4917678"/>
            <a:ext cx="7772400" cy="1209675"/>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Keep the system response at an abstract level.</a:t>
            </a:r>
          </a:p>
          <a:p>
            <a:pPr marL="742950" lvl="1" indent="-285750" eaLnBrk="1" hangingPunct="1">
              <a:spcBef>
                <a:spcPct val="20000"/>
              </a:spcBef>
              <a:buClr>
                <a:schemeClr val="hlink"/>
              </a:buClr>
              <a:buSzPct val="55000"/>
              <a:buFont typeface="Wingdings" pitchFamily="2" charset="2"/>
              <a:buChar char="n"/>
            </a:pPr>
            <a:r>
              <a:rPr kumimoji="1" lang="en-US" sz="2000" i="1" dirty="0">
                <a:solidFill>
                  <a:schemeClr val="hlink"/>
                </a:solidFill>
              </a:rPr>
              <a:t>description, total</a:t>
            </a:r>
            <a:r>
              <a:rPr kumimoji="1" lang="en-US" sz="2000" dirty="0"/>
              <a:t> is preferred over </a:t>
            </a:r>
            <a:r>
              <a:rPr kumimoji="1" lang="en-US" sz="2000" i="1" dirty="0">
                <a:solidFill>
                  <a:schemeClr val="hlink"/>
                </a:solidFill>
              </a:rPr>
              <a:t>display description  and total on the POS screen. </a:t>
            </a:r>
          </a:p>
        </p:txBody>
      </p:sp>
    </p:spTree>
    <p:extLst>
      <p:ext uri="{BB962C8B-B14F-4D97-AF65-F5344CB8AC3E}">
        <p14:creationId xmlns:p14="http://schemas.microsoft.com/office/powerpoint/2010/main" val="104890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20" grpId="0" autoUpdateAnimBg="0"/>
      <p:bldP spid="9221" grpId="0" autoUpdateAnimBg="0"/>
      <p:bldP spid="9222" grpId="0" autoUpdateAnimBg="0"/>
      <p:bldP spid="922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4294967295"/>
          </p:nvPr>
        </p:nvSpPr>
        <p:spPr>
          <a:xfrm>
            <a:off x="0" y="6356350"/>
            <a:ext cx="2133600" cy="365125"/>
          </a:xfrm>
        </p:spPr>
        <p:txBody>
          <a:bodyPr/>
          <a:lstStyle/>
          <a:p>
            <a:fld id="{98D95682-6CA8-4879-BEB2-FEFDF9A6A269}" type="datetime5">
              <a:rPr lang="en-US" smtClean="0"/>
              <a:t>10-Sep-22</a:t>
            </a:fld>
            <a:endParaRPr lang="en-US"/>
          </a:p>
        </p:txBody>
      </p:sp>
      <p:sp>
        <p:nvSpPr>
          <p:cNvPr id="7" name="Slide Number Placeholder 3"/>
          <p:cNvSpPr>
            <a:spLocks noGrp="1"/>
          </p:cNvSpPr>
          <p:nvPr>
            <p:ph type="sldNum" sz="quarter" idx="4294967295"/>
          </p:nvPr>
        </p:nvSpPr>
        <p:spPr>
          <a:xfrm>
            <a:off x="7010400" y="6356350"/>
            <a:ext cx="2133600" cy="365125"/>
          </a:xfrm>
        </p:spPr>
        <p:txBody>
          <a:bodyPr/>
          <a:lstStyle/>
          <a:p>
            <a:fld id="{A5E57A34-BF43-4C6B-8700-786026FA3EF5}" type="slidenum">
              <a:rPr lang="en-US"/>
              <a:pPr/>
              <a:t>21</a:t>
            </a:fld>
            <a:endParaRPr lang="en-US"/>
          </a:p>
        </p:txBody>
      </p:sp>
      <p:pic>
        <p:nvPicPr>
          <p:cNvPr id="47106" name="Picture 2" descr="fig9_3"/>
          <p:cNvPicPr>
            <a:picLocks noChangeAspect="1" noChangeArrowheads="1"/>
          </p:cNvPicPr>
          <p:nvPr/>
        </p:nvPicPr>
        <p:blipFill>
          <a:blip r:embed="rId3" cstate="print"/>
          <a:srcRect/>
          <a:stretch>
            <a:fillRect/>
          </a:stretch>
        </p:blipFill>
        <p:spPr bwMode="auto">
          <a:xfrm>
            <a:off x="1219200" y="1219200"/>
            <a:ext cx="6705600" cy="5311775"/>
          </a:xfrm>
          <a:prstGeom prst="rect">
            <a:avLst/>
          </a:prstGeom>
          <a:noFill/>
        </p:spPr>
      </p:pic>
      <p:sp>
        <p:nvSpPr>
          <p:cNvPr id="47107" name="Text Box 3"/>
          <p:cNvSpPr txBox="1">
            <a:spLocks noChangeArrowheads="1"/>
          </p:cNvSpPr>
          <p:nvPr/>
        </p:nvSpPr>
        <p:spPr bwMode="auto">
          <a:xfrm>
            <a:off x="914400" y="431800"/>
            <a:ext cx="4551363" cy="519113"/>
          </a:xfrm>
          <a:prstGeom prst="rect">
            <a:avLst/>
          </a:prstGeom>
          <a:solidFill>
            <a:schemeClr val="bg1"/>
          </a:solidFill>
          <a:ln w="12700">
            <a:noFill/>
            <a:miter lim="800000"/>
            <a:headEnd type="none" w="sm" len="sm"/>
            <a:tailEnd type="none" w="sm" len="sm"/>
          </a:ln>
          <a:effectLst/>
        </p:spPr>
        <p:txBody>
          <a:bodyPr wrap="none">
            <a:spAutoFit/>
          </a:bodyPr>
          <a:lstStyle/>
          <a:p>
            <a:r>
              <a:rPr lang="en-US" sz="2800" b="1">
                <a:solidFill>
                  <a:schemeClr val="folHlink"/>
                </a:solidFill>
                <a:latin typeface="Verdana" pitchFamily="34" charset="0"/>
              </a:rPr>
              <a:t>The System Boundary</a:t>
            </a:r>
            <a:endParaRPr lang="en-US" sz="2800" b="1" i="1">
              <a:solidFill>
                <a:schemeClr val="folHlink"/>
              </a:solidFill>
              <a:latin typeface="Verdana" pitchFamily="34" charset="0"/>
            </a:endParaRPr>
          </a:p>
        </p:txBody>
      </p:sp>
      <p:sp>
        <p:nvSpPr>
          <p:cNvPr id="47108" name="Text Box 4"/>
          <p:cNvSpPr txBox="1">
            <a:spLocks noChangeArrowheads="1"/>
          </p:cNvSpPr>
          <p:nvPr/>
        </p:nvSpPr>
        <p:spPr bwMode="auto">
          <a:xfrm>
            <a:off x="7142163" y="5715000"/>
            <a:ext cx="2001837" cy="366713"/>
          </a:xfrm>
          <a:prstGeom prst="rect">
            <a:avLst/>
          </a:prstGeom>
          <a:solidFill>
            <a:schemeClr val="bg1"/>
          </a:solidFill>
          <a:ln w="12700">
            <a:noFill/>
            <a:miter lim="800000"/>
            <a:headEnd type="none" w="sm" len="sm"/>
            <a:tailEnd type="none" w="sm" len="sm"/>
          </a:ln>
          <a:effectLst/>
        </p:spPr>
        <p:txBody>
          <a:bodyPr wrap="none">
            <a:spAutoFit/>
          </a:bodyPr>
          <a:lstStyle/>
          <a:p>
            <a:r>
              <a:rPr lang="en-US">
                <a:latin typeface="Verdana" pitchFamily="34" charset="0"/>
              </a:rPr>
              <a:t>[Larman, 2002]</a:t>
            </a:r>
          </a:p>
        </p:txBody>
      </p:sp>
    </p:spTree>
    <p:extLst>
      <p:ext uri="{BB962C8B-B14F-4D97-AF65-F5344CB8AC3E}">
        <p14:creationId xmlns:p14="http://schemas.microsoft.com/office/powerpoint/2010/main" val="326220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amond(in)">
                                      <p:cBhvr>
                                        <p:cTn id="7" dur="2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93037" cy="685800"/>
          </a:xfrm>
        </p:spPr>
        <p:txBody>
          <a:bodyPr/>
          <a:lstStyle/>
          <a:p>
            <a:r>
              <a:rPr lang="en-US" sz="3600" dirty="0" smtClean="0"/>
              <a:t>Agate Case Study</a:t>
            </a:r>
            <a:endParaRPr lang="en-US" sz="3600" dirty="0"/>
          </a:p>
        </p:txBody>
      </p:sp>
      <p:sp>
        <p:nvSpPr>
          <p:cNvPr id="3" name="Content Placeholder 2"/>
          <p:cNvSpPr>
            <a:spLocks noGrp="1"/>
          </p:cNvSpPr>
          <p:nvPr>
            <p:ph idx="1"/>
          </p:nvPr>
        </p:nvSpPr>
        <p:spPr>
          <a:xfrm>
            <a:off x="152400" y="533400"/>
            <a:ext cx="8382000" cy="5518150"/>
          </a:xfrm>
        </p:spPr>
        <p:txBody>
          <a:bodyPr>
            <a:noAutofit/>
          </a:bodyPr>
          <a:lstStyle/>
          <a:p>
            <a:pPr marL="0" indent="0" algn="just">
              <a:buNone/>
            </a:pPr>
            <a:r>
              <a:rPr lang="en-US" sz="2400" dirty="0" smtClean="0"/>
              <a:t>    Agate is an advertising agency in Birmingham. Agate deals with other companies that it calls clients. A record is kept of each client company. Clients have advertising campaign, and a record is kept of every campaign. Each campaign includes one or more adverts. Agate nominates members of creative team, which work on campaign.</a:t>
            </a:r>
          </a:p>
          <a:p>
            <a:pPr marL="0" indent="0" algn="just">
              <a:buNone/>
            </a:pPr>
            <a:r>
              <a:rPr lang="en-US" sz="2400" dirty="0" smtClean="0"/>
              <a:t>    One member of the creative team manages each campaign. Staff may be working on more than one project at a time. When a campaign starts, the manager responsible estimates the likely cost of the client and agrees it with the client. A finish date may be set for a campaign at any time, and may be changed. When the campaign is completed, an actual completion date and the actual cost are recorded. When the client pays, the date paid is recorded. The manager checks the campaign budget periodically.</a:t>
            </a:r>
          </a:p>
          <a:p>
            <a:pPr marL="0" indent="0" algn="just">
              <a:buNone/>
            </a:pPr>
            <a:r>
              <a:rPr lang="en-US" sz="2400" dirty="0" smtClean="0"/>
              <a:t>     The system should also hold the staff grades and calculate staff salaries.</a:t>
            </a:r>
            <a:endParaRPr lang="en-US" sz="2400" dirty="0"/>
          </a:p>
        </p:txBody>
      </p:sp>
      <p:sp>
        <p:nvSpPr>
          <p:cNvPr id="4" name="Date Placeholder 3"/>
          <p:cNvSpPr>
            <a:spLocks noGrp="1"/>
          </p:cNvSpPr>
          <p:nvPr>
            <p:ph type="dt" sz="half" idx="10"/>
          </p:nvPr>
        </p:nvSpPr>
        <p:spPr/>
        <p:txBody>
          <a:bodyPr/>
          <a:lstStyle/>
          <a:p>
            <a:pPr>
              <a:defRPr/>
            </a:pPr>
            <a:fld id="{B1ED7279-99DB-4EC7-9BBF-C8063BC1487B}" type="datetime5">
              <a:rPr lang="en-US" smtClean="0"/>
              <a:pPr>
                <a:defRPr/>
              </a:pPr>
              <a:t>10-Sep-22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22</a:t>
            </a:fld>
            <a:endParaRPr lang="en-US"/>
          </a:p>
        </p:txBody>
      </p:sp>
    </p:spTree>
    <p:extLst>
      <p:ext uri="{BB962C8B-B14F-4D97-AF65-F5344CB8AC3E}">
        <p14:creationId xmlns:p14="http://schemas.microsoft.com/office/powerpoint/2010/main" val="1383501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Sample Requirements List</a:t>
            </a:r>
          </a:p>
        </p:txBody>
      </p:sp>
      <p:sp>
        <p:nvSpPr>
          <p:cNvPr id="4" name="Date Placeholder 3"/>
          <p:cNvSpPr>
            <a:spLocks noGrp="1"/>
          </p:cNvSpPr>
          <p:nvPr>
            <p:ph type="dt" sz="half" idx="10"/>
          </p:nvPr>
        </p:nvSpPr>
        <p:spPr/>
        <p:txBody>
          <a:bodyPr/>
          <a:lstStyle/>
          <a:p>
            <a:pPr>
              <a:defRPr/>
            </a:pPr>
            <a:fld id="{5925D43B-0458-49A6-B277-F58D3923F517}" type="datetime5">
              <a:rPr lang="en-US" smtClean="0"/>
              <a:t>10-Sep-22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23</a:t>
            </a:fld>
            <a:endParaRPr lang="en-US"/>
          </a:p>
        </p:txBody>
      </p:sp>
      <p:graphicFrame>
        <p:nvGraphicFramePr>
          <p:cNvPr id="8" name="Content Placeholder 7"/>
          <p:cNvGraphicFramePr>
            <a:graphicFrameLocks noGrp="1"/>
          </p:cNvGraphicFramePr>
          <p:nvPr>
            <p:ph idx="1"/>
            <p:extLst/>
          </p:nvPr>
        </p:nvGraphicFramePr>
        <p:xfrm>
          <a:off x="381000" y="914401"/>
          <a:ext cx="8000999" cy="5329236"/>
        </p:xfrm>
        <a:graphic>
          <a:graphicData uri="http://schemas.openxmlformats.org/drawingml/2006/table">
            <a:tbl>
              <a:tblPr firstRow="1" firstCol="1" bandRow="1">
                <a:tableStyleId>{5C22544A-7EE6-4342-B048-85BDC9FD1C3A}</a:tableStyleId>
              </a:tblPr>
              <a:tblGrid>
                <a:gridCol w="611841">
                  <a:extLst>
                    <a:ext uri="{9D8B030D-6E8A-4147-A177-3AD203B41FA5}">
                      <a16:colId xmlns:a16="http://schemas.microsoft.com/office/drawing/2014/main" val="20000"/>
                    </a:ext>
                  </a:extLst>
                </a:gridCol>
                <a:gridCol w="4721873">
                  <a:extLst>
                    <a:ext uri="{9D8B030D-6E8A-4147-A177-3AD203B41FA5}">
                      <a16:colId xmlns:a16="http://schemas.microsoft.com/office/drawing/2014/main" val="20001"/>
                    </a:ext>
                  </a:extLst>
                </a:gridCol>
                <a:gridCol w="2667285">
                  <a:extLst>
                    <a:ext uri="{9D8B030D-6E8A-4147-A177-3AD203B41FA5}">
                      <a16:colId xmlns:a16="http://schemas.microsoft.com/office/drawing/2014/main" val="20002"/>
                    </a:ext>
                  </a:extLst>
                </a:gridCol>
              </a:tblGrid>
              <a:tr h="306881">
                <a:tc>
                  <a:txBody>
                    <a:bodyPr/>
                    <a:lstStyle/>
                    <a:p>
                      <a:pPr marL="0" marR="0">
                        <a:lnSpc>
                          <a:spcPct val="107000"/>
                        </a:lnSpc>
                        <a:spcBef>
                          <a:spcPts val="0"/>
                        </a:spcBef>
                        <a:spcAft>
                          <a:spcPts val="0"/>
                        </a:spcAft>
                      </a:pPr>
                      <a:r>
                        <a:rPr lang="en-US" sz="18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Requirement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Use Case(s)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21368">
                <a:tc>
                  <a:txBody>
                    <a:bodyPr/>
                    <a:lstStyle/>
                    <a:p>
                      <a:pPr marL="0" marR="0">
                        <a:lnSpc>
                          <a:spcPct val="107000"/>
                        </a:lnSpc>
                        <a:spcBef>
                          <a:spcPts val="0"/>
                        </a:spcBef>
                        <a:spcAft>
                          <a:spcPts val="0"/>
                        </a:spcAft>
                      </a:pPr>
                      <a:r>
                        <a:rPr lang="en-US" sz="18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To record names, address and contact details for each client.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Add a new client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79127">
                <a:tc>
                  <a:txBody>
                    <a:bodyPr/>
                    <a:lstStyle/>
                    <a:p>
                      <a:pPr marL="0" marR="0">
                        <a:lnSpc>
                          <a:spcPct val="107000"/>
                        </a:lnSpc>
                        <a:spcBef>
                          <a:spcPts val="0"/>
                        </a:spcBef>
                        <a:spcAft>
                          <a:spcPts val="0"/>
                        </a:spcAft>
                      </a:pPr>
                      <a:r>
                        <a:rPr lang="en-US" sz="18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record the details of each campaign for each client. This will include the title of the campaign, planned start and finish dates, estimated costs, budgets, actual costs and dates, and the current state of completion.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Add a new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40620">
                <a:tc>
                  <a:txBody>
                    <a:bodyPr/>
                    <a:lstStyle/>
                    <a:p>
                      <a:pPr marL="0" marR="0">
                        <a:lnSpc>
                          <a:spcPct val="107000"/>
                        </a:lnSpc>
                        <a:spcBef>
                          <a:spcPts val="0"/>
                        </a:spcBef>
                        <a:spcAft>
                          <a:spcPts val="0"/>
                        </a:spcAft>
                      </a:pPr>
                      <a:r>
                        <a:rPr lang="en-US" sz="18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provide information that can be used in the separate accounts systems for invoicing clients for campaigns.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Record completion of</a:t>
                      </a:r>
                      <a:endParaRPr lang="en-US" sz="1400">
                        <a:effectLst/>
                      </a:endParaRPr>
                    </a:p>
                    <a:p>
                      <a:pPr marL="0" marR="0">
                        <a:lnSpc>
                          <a:spcPct val="107000"/>
                        </a:lnSpc>
                        <a:spcBef>
                          <a:spcPts val="0"/>
                        </a:spcBef>
                        <a:spcAft>
                          <a:spcPts val="0"/>
                        </a:spcAft>
                      </a:pPr>
                      <a:r>
                        <a:rPr lang="en-US" sz="1800">
                          <a:effectLst/>
                        </a:rPr>
                        <a:t>a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40620">
                <a:tc>
                  <a:txBody>
                    <a:bodyPr/>
                    <a:lstStyle/>
                    <a:p>
                      <a:pPr marL="0" marR="0">
                        <a:lnSpc>
                          <a:spcPct val="107000"/>
                        </a:lnSpc>
                        <a:spcBef>
                          <a:spcPts val="0"/>
                        </a:spcBef>
                        <a:spcAft>
                          <a:spcPts val="0"/>
                        </a:spcAft>
                      </a:pPr>
                      <a:r>
                        <a:rPr lang="en-US" sz="1800">
                          <a:effectLst/>
                        </a:rPr>
                        <a:t>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record payments for campaign that are also recorded in the separate accounts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Record client</a:t>
                      </a:r>
                      <a:endParaRPr lang="en-US" sz="1400">
                        <a:effectLst/>
                      </a:endParaRPr>
                    </a:p>
                    <a:p>
                      <a:pPr marL="0" marR="0">
                        <a:lnSpc>
                          <a:spcPct val="107000"/>
                        </a:lnSpc>
                        <a:spcBef>
                          <a:spcPts val="0"/>
                        </a:spcBef>
                        <a:spcAft>
                          <a:spcPts val="0"/>
                        </a:spcAft>
                      </a:pPr>
                      <a:r>
                        <a:rPr lang="en-US" sz="1800">
                          <a:effectLst/>
                        </a:rPr>
                        <a:t>payment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940620">
                <a:tc>
                  <a:txBody>
                    <a:bodyPr/>
                    <a:lstStyle/>
                    <a:p>
                      <a:pPr marL="0" marR="0">
                        <a:lnSpc>
                          <a:spcPct val="107000"/>
                        </a:lnSpc>
                        <a:spcBef>
                          <a:spcPts val="0"/>
                        </a:spcBef>
                        <a:spcAft>
                          <a:spcPts val="0"/>
                        </a:spcAft>
                      </a:pPr>
                      <a:r>
                        <a:rPr lang="en-US" sz="1800">
                          <a:effectLst/>
                        </a:rPr>
                        <a:t>5.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To record which staff are working on which campaigns, including the campaign manager for each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Assign staff to work</a:t>
                      </a:r>
                      <a:endParaRPr lang="en-US" sz="1400" dirty="0">
                        <a:effectLst/>
                      </a:endParaRPr>
                    </a:p>
                    <a:p>
                      <a:pPr marL="0" marR="0">
                        <a:lnSpc>
                          <a:spcPct val="107000"/>
                        </a:lnSpc>
                        <a:spcBef>
                          <a:spcPts val="0"/>
                        </a:spcBef>
                        <a:spcAft>
                          <a:spcPts val="0"/>
                        </a:spcAft>
                      </a:pPr>
                      <a:r>
                        <a:rPr lang="en-US" sz="1800" dirty="0">
                          <a:effectLst/>
                        </a:rPr>
                        <a:t>on a campaign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1347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1716" y="210276"/>
            <a:ext cx="8818294" cy="6033362"/>
          </a:xfrm>
          <a:prstGeom prst="rect">
            <a:avLst/>
          </a:prstGeom>
        </p:spPr>
      </p:pic>
      <p:sp>
        <p:nvSpPr>
          <p:cNvPr id="4" name="Date Placeholder 3"/>
          <p:cNvSpPr>
            <a:spLocks noGrp="1"/>
          </p:cNvSpPr>
          <p:nvPr>
            <p:ph type="dt" sz="half" idx="10"/>
          </p:nvPr>
        </p:nvSpPr>
        <p:spPr/>
        <p:txBody>
          <a:bodyPr/>
          <a:lstStyle/>
          <a:p>
            <a:pPr>
              <a:defRPr/>
            </a:pPr>
            <a:fld id="{460DF828-87D0-4070-A3F9-F89C617EF70C}" type="datetime5">
              <a:rPr lang="en-US" smtClean="0"/>
              <a:t>10-Sep-22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24</a:t>
            </a:fld>
            <a:endParaRPr lang="en-US"/>
          </a:p>
        </p:txBody>
      </p:sp>
    </p:spTree>
    <p:extLst>
      <p:ext uri="{BB962C8B-B14F-4D97-AF65-F5344CB8AC3E}">
        <p14:creationId xmlns:p14="http://schemas.microsoft.com/office/powerpoint/2010/main" val="3905655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27"/>
          <p:cNvSpPr>
            <a:spLocks noGrp="1" noChangeArrowheads="1"/>
          </p:cNvSpPr>
          <p:nvPr>
            <p:ph idx="1"/>
          </p:nvPr>
        </p:nvSpPr>
        <p:spPr/>
        <p:txBody>
          <a:bodyPr>
            <a:normAutofit/>
          </a:bodyPr>
          <a:lstStyle/>
          <a:p>
            <a:r>
              <a:rPr lang="en-GB" dirty="0"/>
              <a:t>Purpose</a:t>
            </a:r>
          </a:p>
          <a:p>
            <a:pPr lvl="1"/>
            <a:r>
              <a:rPr lang="en-GB" sz="2000" dirty="0"/>
              <a:t>to model a task (for example in business modelling)</a:t>
            </a:r>
          </a:p>
          <a:p>
            <a:pPr lvl="1"/>
            <a:r>
              <a:rPr lang="en-GB" sz="2000" dirty="0"/>
              <a:t>to describe a function of a system represented by a use case</a:t>
            </a:r>
          </a:p>
          <a:p>
            <a:pPr lvl="1"/>
            <a:r>
              <a:rPr lang="en-GB" sz="2000" dirty="0"/>
              <a:t>to describe the logic of an operation</a:t>
            </a:r>
          </a:p>
          <a:p>
            <a:pPr lvl="1"/>
            <a:r>
              <a:rPr lang="en-GB" sz="2000" dirty="0"/>
              <a:t>to model the activities that make up the life cycle in the Unified </a:t>
            </a:r>
            <a:r>
              <a:rPr lang="en-GB" sz="2000" dirty="0" smtClean="0"/>
              <a:t>Process</a:t>
            </a:r>
          </a:p>
          <a:p>
            <a:pPr lvl="1"/>
            <a:endParaRPr lang="en-GB" dirty="0"/>
          </a:p>
        </p:txBody>
      </p:sp>
      <p:sp>
        <p:nvSpPr>
          <p:cNvPr id="6" name="Slide Number Placeholder 5"/>
          <p:cNvSpPr>
            <a:spLocks noGrp="1"/>
          </p:cNvSpPr>
          <p:nvPr>
            <p:ph type="sldNum" sz="quarter" idx="4294967295"/>
          </p:nvPr>
        </p:nvSpPr>
        <p:spPr>
          <a:xfrm>
            <a:off x="7010400" y="6356350"/>
            <a:ext cx="2133600" cy="365125"/>
          </a:xfrm>
        </p:spPr>
        <p:txBody>
          <a:bodyPr/>
          <a:lstStyle/>
          <a:p>
            <a:fld id="{0950C357-3FE1-4F36-8364-1CF472E49191}" type="slidenum">
              <a:rPr lang="en-GB"/>
              <a:pPr/>
              <a:t>25</a:t>
            </a:fld>
            <a:endParaRPr lang="en-GB"/>
          </a:p>
        </p:txBody>
      </p:sp>
      <p:sp>
        <p:nvSpPr>
          <p:cNvPr id="60418" name="Rectangle 1026"/>
          <p:cNvSpPr>
            <a:spLocks noGrp="1" noChangeArrowheads="1"/>
          </p:cNvSpPr>
          <p:nvPr>
            <p:ph type="title" idx="4294967295"/>
          </p:nvPr>
        </p:nvSpPr>
        <p:spPr>
          <a:xfrm>
            <a:off x="0" y="274638"/>
            <a:ext cx="8229600" cy="1143000"/>
          </a:xfrm>
        </p:spPr>
        <p:txBody>
          <a:bodyPr/>
          <a:lstStyle/>
          <a:p>
            <a:r>
              <a:rPr lang="en-GB" dirty="0" smtClean="0"/>
              <a:t>Activity </a:t>
            </a:r>
            <a:r>
              <a:rPr lang="en-GB" dirty="0"/>
              <a:t>Diagrams</a:t>
            </a:r>
          </a:p>
        </p:txBody>
      </p:sp>
      <p:sp>
        <p:nvSpPr>
          <p:cNvPr id="7" name="Date Placeholder 6"/>
          <p:cNvSpPr>
            <a:spLocks noGrp="1"/>
          </p:cNvSpPr>
          <p:nvPr>
            <p:ph type="dt" sz="half" idx="4294967295"/>
          </p:nvPr>
        </p:nvSpPr>
        <p:spPr>
          <a:xfrm>
            <a:off x="0" y="6356350"/>
            <a:ext cx="2133600" cy="365125"/>
          </a:xfrm>
        </p:spPr>
        <p:txBody>
          <a:bodyPr/>
          <a:lstStyle/>
          <a:p>
            <a:fld id="{CEF813A7-BE70-49EC-9285-799AC2D0BD3E}" type="datetime5">
              <a:rPr lang="en-US" smtClean="0"/>
              <a:pPr/>
              <a:t>10-Sep-22</a:t>
            </a:fld>
            <a:endParaRPr lang="en-US"/>
          </a:p>
        </p:txBody>
      </p:sp>
      <p:sp>
        <p:nvSpPr>
          <p:cNvPr id="8" name="Rectangle 7"/>
          <p:cNvSpPr/>
          <p:nvPr/>
        </p:nvSpPr>
        <p:spPr>
          <a:xfrm>
            <a:off x="193766" y="4114800"/>
            <a:ext cx="8915400" cy="1200329"/>
          </a:xfrm>
          <a:prstGeom prst="rect">
            <a:avLst/>
          </a:prstGeom>
        </p:spPr>
        <p:txBody>
          <a:bodyPr wrap="square">
            <a:spAutoFit/>
          </a:bodyPr>
          <a:lstStyle/>
          <a:p>
            <a:pPr lvl="1">
              <a:buBlip>
                <a:blip r:embed="rId2"/>
              </a:buBlip>
            </a:pPr>
            <a:r>
              <a:rPr lang="en-US" sz="2400" b="1" dirty="0" smtClean="0"/>
              <a:t>Model dynamic behavior of a system as a flowchart.</a:t>
            </a:r>
          </a:p>
          <a:p>
            <a:pPr lvl="1">
              <a:buBlip>
                <a:blip r:embed="rId2"/>
              </a:buBlip>
            </a:pPr>
            <a:r>
              <a:rPr lang="en-US" sz="2400" b="1" dirty="0" smtClean="0"/>
              <a:t>Description of a business process, by activities and their I/O.</a:t>
            </a:r>
          </a:p>
        </p:txBody>
      </p:sp>
    </p:spTree>
    <p:extLst>
      <p:ext uri="{BB962C8B-B14F-4D97-AF65-F5344CB8AC3E}">
        <p14:creationId xmlns:p14="http://schemas.microsoft.com/office/powerpoint/2010/main" val="1452605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dirty="0" smtClean="0"/>
              <a:t>Purpose</a:t>
            </a:r>
            <a:endParaRPr lang="en-US" sz="2800" dirty="0" smtClean="0"/>
          </a:p>
          <a:p>
            <a:pPr lvl="1"/>
            <a:r>
              <a:rPr lang="en-US" sz="2400" dirty="0" smtClean="0"/>
              <a:t>Draw the activity flow of a system. Activity can be described as an operation of the system. </a:t>
            </a:r>
          </a:p>
          <a:p>
            <a:pPr lvl="1"/>
            <a:r>
              <a:rPr lang="en-US" sz="2400" dirty="0" smtClean="0"/>
              <a:t>Describe the sequence from one activity to another.</a:t>
            </a:r>
          </a:p>
          <a:p>
            <a:pPr lvl="1"/>
            <a:r>
              <a:rPr lang="en-US" sz="2400" dirty="0" smtClean="0"/>
              <a:t>Describe the parallel, branched and concurrent flow of the system.</a:t>
            </a:r>
          </a:p>
          <a:p>
            <a:pPr lvl="1"/>
            <a:r>
              <a:rPr lang="en-US" sz="2400" dirty="0" smtClean="0"/>
              <a:t>Captures dynamic behavior of the system as like other behavioral diagrams but activity diagram  show message flow from one activity to another.</a:t>
            </a:r>
          </a:p>
          <a:p>
            <a:endParaRPr lang="en-US" sz="3200" dirty="0"/>
          </a:p>
        </p:txBody>
      </p:sp>
      <p:sp>
        <p:nvSpPr>
          <p:cNvPr id="2" name="Title 1"/>
          <p:cNvSpPr>
            <a:spLocks noGrp="1"/>
          </p:cNvSpPr>
          <p:nvPr>
            <p:ph type="title" idx="4294967295"/>
          </p:nvPr>
        </p:nvSpPr>
        <p:spPr>
          <a:xfrm>
            <a:off x="0" y="274638"/>
            <a:ext cx="8229600" cy="1143000"/>
          </a:xfrm>
        </p:spPr>
        <p:txBody>
          <a:bodyPr/>
          <a:lstStyle/>
          <a:p>
            <a:r>
              <a:rPr lang="en-GB" dirty="0" smtClean="0"/>
              <a:t>Drawing Activity Diagrams</a:t>
            </a:r>
            <a:endParaRPr lang="en-US" dirty="0"/>
          </a:p>
        </p:txBody>
      </p:sp>
      <p:sp>
        <p:nvSpPr>
          <p:cNvPr id="4" name="Date Placeholder 3"/>
          <p:cNvSpPr>
            <a:spLocks noGrp="1"/>
          </p:cNvSpPr>
          <p:nvPr>
            <p:ph type="dt" sz="half" idx="4294967295"/>
          </p:nvPr>
        </p:nvSpPr>
        <p:spPr>
          <a:xfrm>
            <a:off x="0" y="6356350"/>
            <a:ext cx="2133600" cy="365125"/>
          </a:xfrm>
        </p:spPr>
        <p:txBody>
          <a:bodyPr/>
          <a:lstStyle/>
          <a:p>
            <a:fld id="{04B95D29-D087-49FC-9D6F-381A6C3C6CD4}" type="datetime5">
              <a:rPr lang="en-US" smtClean="0"/>
              <a:pPr/>
              <a:t>10-Sep-22</a:t>
            </a:fld>
            <a:endParaRPr lang="en-US"/>
          </a:p>
        </p:txBody>
      </p:sp>
      <p:sp>
        <p:nvSpPr>
          <p:cNvPr id="5" name="Slide Number Placeholder 4"/>
          <p:cNvSpPr>
            <a:spLocks noGrp="1"/>
          </p:cNvSpPr>
          <p:nvPr>
            <p:ph type="sldNum" sz="quarter" idx="4294967295"/>
          </p:nvPr>
        </p:nvSpPr>
        <p:spPr>
          <a:xfrm>
            <a:off x="7010400" y="6356350"/>
            <a:ext cx="2133600" cy="365125"/>
          </a:xfrm>
        </p:spPr>
        <p:txBody>
          <a:bodyPr/>
          <a:lstStyle/>
          <a:p>
            <a:fld id="{B0A52927-9E90-4144-AC44-9A8C29DBCA6D}" type="slidenum">
              <a:rPr lang="en-US" smtClean="0"/>
              <a:pPr/>
              <a:t>26</a:t>
            </a:fld>
            <a:endParaRPr lang="en-US"/>
          </a:p>
        </p:txBody>
      </p:sp>
    </p:spTree>
    <p:extLst>
      <p:ext uri="{BB962C8B-B14F-4D97-AF65-F5344CB8AC3E}">
        <p14:creationId xmlns:p14="http://schemas.microsoft.com/office/powerpoint/2010/main" val="1459914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noFill/>
          <a:ln/>
        </p:spPr>
        <p:txBody>
          <a:bodyPr>
            <a:normAutofit fontScale="85000" lnSpcReduction="10000"/>
          </a:bodyPr>
          <a:lstStyle/>
          <a:p>
            <a:r>
              <a:rPr lang="en-US" sz="2800" dirty="0"/>
              <a:t>An activity diagram is a variation or special case of  a state machine, in which the states are activities representing the performance of operations and the transitions are triggered by the completion of the operations.</a:t>
            </a:r>
            <a:r>
              <a:rPr lang="en-US" sz="2800" b="0" dirty="0">
                <a:latin typeface="Times New Roman" pitchFamily="18" charset="0"/>
              </a:rPr>
              <a:t> </a:t>
            </a:r>
            <a:endParaRPr lang="en-US" sz="2800" b="0" dirty="0" smtClean="0">
              <a:latin typeface="Times New Roman" pitchFamily="18" charset="0"/>
            </a:endParaRPr>
          </a:p>
          <a:p>
            <a:r>
              <a:rPr lang="en-US" sz="2800" dirty="0" smtClean="0"/>
              <a:t>An activity diagram shows actions and control flow is drawn from one operation to another. This flow can be sequential, branched or concurrent. </a:t>
            </a:r>
            <a:endParaRPr lang="en-US" sz="2800" b="0" dirty="0" smtClean="0">
              <a:latin typeface="Times New Roman" pitchFamily="18" charset="0"/>
            </a:endParaRPr>
          </a:p>
          <a:p>
            <a:r>
              <a:rPr lang="en-US" sz="2800" dirty="0" smtClean="0"/>
              <a:t>Understand the rules and style guidelines for activity diagram</a:t>
            </a:r>
          </a:p>
          <a:p>
            <a:r>
              <a:rPr lang="en-US" sz="2800" dirty="0" smtClean="0"/>
              <a:t>Be able to create functional models using activity diagrams.</a:t>
            </a:r>
          </a:p>
          <a:p>
            <a:r>
              <a:rPr lang="en-US" sz="2800" dirty="0" smtClean="0"/>
              <a:t>Activity diagrams deals with all type of flow control by using different elements like fork, join etc. </a:t>
            </a:r>
            <a:endParaRPr lang="en-US" sz="2800" b="0" dirty="0">
              <a:latin typeface="Times New Roman" pitchFamily="18" charset="0"/>
            </a:endParaRPr>
          </a:p>
        </p:txBody>
      </p:sp>
      <p:sp>
        <p:nvSpPr>
          <p:cNvPr id="86018" name="Rectangle 2"/>
          <p:cNvSpPr>
            <a:spLocks noGrp="1" noChangeArrowheads="1"/>
          </p:cNvSpPr>
          <p:nvPr>
            <p:ph type="title" idx="4294967295"/>
          </p:nvPr>
        </p:nvSpPr>
        <p:spPr>
          <a:xfrm>
            <a:off x="0" y="381000"/>
            <a:ext cx="7772400" cy="685800"/>
          </a:xfrm>
          <a:noFill/>
          <a:ln/>
        </p:spPr>
        <p:txBody>
          <a:bodyPr>
            <a:normAutofit fontScale="90000"/>
          </a:bodyPr>
          <a:lstStyle/>
          <a:p>
            <a:r>
              <a:rPr lang="en-US" dirty="0"/>
              <a:t>UML Activity Diagram</a:t>
            </a:r>
          </a:p>
        </p:txBody>
      </p:sp>
      <p:sp>
        <p:nvSpPr>
          <p:cNvPr id="4" name="Date Placeholder 3"/>
          <p:cNvSpPr>
            <a:spLocks noGrp="1"/>
          </p:cNvSpPr>
          <p:nvPr>
            <p:ph type="dt" sz="half" idx="4294967295"/>
          </p:nvPr>
        </p:nvSpPr>
        <p:spPr>
          <a:xfrm>
            <a:off x="0" y="6356350"/>
            <a:ext cx="2133600" cy="365125"/>
          </a:xfrm>
        </p:spPr>
        <p:txBody>
          <a:bodyPr/>
          <a:lstStyle/>
          <a:p>
            <a:fld id="{9D10408E-62F5-4B31-BA4E-E91F421DB13A}" type="datetime5">
              <a:rPr lang="en-US" smtClean="0"/>
              <a:pPr/>
              <a:t>10-Sep-22</a:t>
            </a:fld>
            <a:endParaRPr lang="en-US"/>
          </a:p>
        </p:txBody>
      </p:sp>
      <p:sp>
        <p:nvSpPr>
          <p:cNvPr id="5" name="Slide Number Placeholder 4"/>
          <p:cNvSpPr>
            <a:spLocks noGrp="1"/>
          </p:cNvSpPr>
          <p:nvPr>
            <p:ph type="sldNum" sz="quarter" idx="4294967295"/>
          </p:nvPr>
        </p:nvSpPr>
        <p:spPr>
          <a:xfrm>
            <a:off x="7010400" y="6356350"/>
            <a:ext cx="2133600" cy="365125"/>
          </a:xfrm>
        </p:spPr>
        <p:txBody>
          <a:bodyPr/>
          <a:lstStyle/>
          <a:p>
            <a:fld id="{B0A52927-9E90-4144-AC44-9A8C29DBCA6D}" type="slidenum">
              <a:rPr lang="en-US" smtClean="0"/>
              <a:pPr/>
              <a:t>27</a:t>
            </a:fld>
            <a:endParaRPr lang="en-US"/>
          </a:p>
        </p:txBody>
      </p:sp>
    </p:spTree>
    <p:extLst>
      <p:ext uri="{BB962C8B-B14F-4D97-AF65-F5344CB8AC3E}">
        <p14:creationId xmlns:p14="http://schemas.microsoft.com/office/powerpoint/2010/main" val="1218049453"/>
      </p:ext>
    </p:extLst>
  </p:cSld>
  <p:clrMapOvr>
    <a:masterClrMapping/>
  </p:clrMapOvr>
  <p:transition>
    <p:pull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descr="Rectangle: Click to edit Master text styles&#10;Second level&#10;Third level&#10;Fourth level&#10;Fifth level"/>
          <p:cNvSpPr>
            <a:spLocks noGrp="1" noChangeArrowheads="1"/>
          </p:cNvSpPr>
          <p:nvPr>
            <p:ph idx="1"/>
            <p:custDataLst>
              <p:tags r:id="rId1"/>
            </p:custDataLst>
          </p:nvPr>
        </p:nvSpPr>
        <p:spPr/>
        <p:txBody>
          <a:bodyPr/>
          <a:lstStyle/>
          <a:p>
            <a:pPr eaLnBrk="1" hangingPunct="1">
              <a:lnSpc>
                <a:spcPct val="90000"/>
              </a:lnSpc>
            </a:pPr>
            <a:r>
              <a:rPr lang="en-US" sz="2800" dirty="0" smtClean="0"/>
              <a:t>A number of activities support a business process across several departments</a:t>
            </a:r>
          </a:p>
          <a:p>
            <a:pPr eaLnBrk="1" hangingPunct="1">
              <a:lnSpc>
                <a:spcPct val="90000"/>
              </a:lnSpc>
            </a:pPr>
            <a:r>
              <a:rPr lang="en-US" sz="2800" dirty="0" smtClean="0"/>
              <a:t>Activity diagrams model the behavior in a business process</a:t>
            </a:r>
          </a:p>
          <a:p>
            <a:pPr lvl="1" eaLnBrk="1" hangingPunct="1">
              <a:lnSpc>
                <a:spcPct val="90000"/>
              </a:lnSpc>
            </a:pPr>
            <a:r>
              <a:rPr lang="en-US" sz="2000" dirty="0" smtClean="0"/>
              <a:t>Sophisticated data flow diagrams</a:t>
            </a:r>
          </a:p>
          <a:p>
            <a:pPr lvl="1" eaLnBrk="1" hangingPunct="1">
              <a:lnSpc>
                <a:spcPct val="90000"/>
              </a:lnSpc>
            </a:pPr>
            <a:r>
              <a:rPr lang="en-US" sz="2000" dirty="0" smtClean="0"/>
              <a:t>Addresses Parallel concurrent activities and complex proces</a:t>
            </a:r>
            <a:r>
              <a:rPr lang="en-US" sz="1800" dirty="0" smtClean="0"/>
              <a:t>ses</a:t>
            </a:r>
          </a:p>
        </p:txBody>
      </p:sp>
      <p:sp>
        <p:nvSpPr>
          <p:cNvPr id="6146" name="Slide Number Placeholder 3"/>
          <p:cNvSpPr>
            <a:spLocks noGrp="1"/>
          </p:cNvSpPr>
          <p:nvPr>
            <p:ph type="sldNum" sz="quarter" idx="4294967295"/>
          </p:nvPr>
        </p:nvSpPr>
        <p:spPr>
          <a:xfrm>
            <a:off x="0" y="6356350"/>
            <a:ext cx="2133600" cy="365125"/>
          </a:xfrm>
          <a:noFill/>
        </p:spPr>
        <p:txBody>
          <a:bodyPr/>
          <a:lstStyle/>
          <a:p>
            <a:r>
              <a:rPr lang="en-US" dirty="0"/>
              <a:t>Slide </a:t>
            </a:r>
            <a:fld id="{3EB934C9-B2B4-4B07-9FF5-EA04A62735E4}" type="slidenum">
              <a:rPr lang="en-US"/>
              <a:pPr/>
              <a:t>28</a:t>
            </a:fld>
            <a:endParaRPr lang="en-US" dirty="0"/>
          </a:p>
          <a:p>
            <a:endParaRPr lang="en-US" dirty="0"/>
          </a:p>
        </p:txBody>
      </p:sp>
      <p:sp>
        <p:nvSpPr>
          <p:cNvPr id="6147" name="Rectangle 2"/>
          <p:cNvSpPr>
            <a:spLocks noGrp="1" noChangeArrowheads="1"/>
          </p:cNvSpPr>
          <p:nvPr>
            <p:ph type="title" idx="4294967295"/>
            <p:custDataLst>
              <p:tags r:id="rId2"/>
            </p:custDataLst>
          </p:nvPr>
        </p:nvSpPr>
        <p:spPr>
          <a:xfrm>
            <a:off x="0" y="274638"/>
            <a:ext cx="8229600" cy="1143000"/>
          </a:xfrm>
        </p:spPr>
        <p:txBody>
          <a:bodyPr/>
          <a:lstStyle/>
          <a:p>
            <a:pPr eaLnBrk="1" hangingPunct="1"/>
            <a:r>
              <a:rPr lang="en-US" sz="3600" smtClean="0"/>
              <a:t>BPM With Activity Diagrams</a:t>
            </a:r>
          </a:p>
        </p:txBody>
      </p:sp>
      <p:sp>
        <p:nvSpPr>
          <p:cNvPr id="5" name="Date Placeholder 4"/>
          <p:cNvSpPr>
            <a:spLocks noGrp="1"/>
          </p:cNvSpPr>
          <p:nvPr>
            <p:ph type="dt" sz="half" idx="4294967295"/>
          </p:nvPr>
        </p:nvSpPr>
        <p:spPr>
          <a:xfrm>
            <a:off x="0" y="6356350"/>
            <a:ext cx="2133600" cy="365125"/>
          </a:xfrm>
        </p:spPr>
        <p:txBody>
          <a:bodyPr/>
          <a:lstStyle/>
          <a:p>
            <a:fld id="{0B788C1A-2817-4851-9836-D049FED1FF14}" type="datetime5">
              <a:rPr lang="en-US" smtClean="0"/>
              <a:pPr/>
              <a:t>10-Sep-22</a:t>
            </a:fld>
            <a:endParaRPr lang="en-US"/>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978480" y="3906720"/>
              <a:ext cx="6932880" cy="2007360"/>
            </p14:xfrm>
          </p:contentPart>
        </mc:Choice>
        <mc:Fallback>
          <p:pic>
            <p:nvPicPr>
              <p:cNvPr id="2" name="Ink 1"/>
              <p:cNvPicPr/>
              <p:nvPr/>
            </p:nvPicPr>
            <p:blipFill>
              <a:blip r:embed="rId5"/>
              <a:stretch>
                <a:fillRect/>
              </a:stretch>
            </p:blipFill>
            <p:spPr>
              <a:xfrm>
                <a:off x="968760" y="3900960"/>
                <a:ext cx="6951240" cy="2022480"/>
              </a:xfrm>
              <a:prstGeom prst="rect">
                <a:avLst/>
              </a:prstGeom>
            </p:spPr>
          </p:pic>
        </mc:Fallback>
      </mc:AlternateContent>
    </p:spTree>
    <p:extLst>
      <p:ext uri="{BB962C8B-B14F-4D97-AF65-F5344CB8AC3E}">
        <p14:creationId xmlns:p14="http://schemas.microsoft.com/office/powerpoint/2010/main" val="2279743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Before drawing an activity diagram we must have a clear understanding about the elements used in activity diagram.</a:t>
            </a:r>
          </a:p>
          <a:p>
            <a:endParaRPr lang="en-US" sz="2400" dirty="0" smtClean="0"/>
          </a:p>
          <a:p>
            <a:r>
              <a:rPr lang="en-US" sz="2400" dirty="0" smtClean="0"/>
              <a:t>The main element of an activity diagram is the </a:t>
            </a:r>
            <a:r>
              <a:rPr lang="en-US" sz="2400" b="1" i="1" dirty="0" smtClean="0"/>
              <a:t>activity</a:t>
            </a:r>
            <a:r>
              <a:rPr lang="en-US" sz="2400" dirty="0" smtClean="0"/>
              <a:t> itself. An activity is a function performed by the system. </a:t>
            </a:r>
          </a:p>
          <a:p>
            <a:endParaRPr lang="en-US" sz="2400" dirty="0" smtClean="0"/>
          </a:p>
          <a:p>
            <a:r>
              <a:rPr lang="en-US" sz="2400" dirty="0" smtClean="0"/>
              <a:t>After identifying the activities we need to understand how they are </a:t>
            </a:r>
            <a:r>
              <a:rPr lang="en-US" sz="2400" b="1" i="1" dirty="0" smtClean="0"/>
              <a:t>associated</a:t>
            </a:r>
            <a:r>
              <a:rPr lang="en-US" sz="2400" dirty="0" smtClean="0"/>
              <a:t> with </a:t>
            </a:r>
            <a:r>
              <a:rPr lang="en-US" sz="2400" b="1" i="1" dirty="0" smtClean="0"/>
              <a:t>constraints</a:t>
            </a:r>
            <a:r>
              <a:rPr lang="en-US" sz="2400" dirty="0" smtClean="0"/>
              <a:t> and </a:t>
            </a:r>
            <a:r>
              <a:rPr lang="en-US" sz="2400" b="1" i="1" dirty="0" smtClean="0"/>
              <a:t>conditions</a:t>
            </a:r>
            <a:r>
              <a:rPr lang="en-US" sz="2400" dirty="0" smtClean="0"/>
              <a:t>.  </a:t>
            </a:r>
            <a:endParaRPr lang="en-US" sz="2400" dirty="0"/>
          </a:p>
        </p:txBody>
      </p:sp>
      <p:sp>
        <p:nvSpPr>
          <p:cNvPr id="2" name="Title 1"/>
          <p:cNvSpPr>
            <a:spLocks noGrp="1"/>
          </p:cNvSpPr>
          <p:nvPr>
            <p:ph type="title" idx="4294967295"/>
          </p:nvPr>
        </p:nvSpPr>
        <p:spPr>
          <a:xfrm>
            <a:off x="0" y="274638"/>
            <a:ext cx="8229600" cy="1143000"/>
          </a:xfrm>
        </p:spPr>
        <p:txBody>
          <a:bodyPr/>
          <a:lstStyle/>
          <a:p>
            <a:r>
              <a:rPr lang="en-US" b="1" dirty="0" smtClean="0"/>
              <a:t>How to draw Activity Diagram </a:t>
            </a:r>
            <a:endParaRPr lang="en-US" dirty="0"/>
          </a:p>
        </p:txBody>
      </p:sp>
      <p:sp>
        <p:nvSpPr>
          <p:cNvPr id="4" name="Date Placeholder 3"/>
          <p:cNvSpPr>
            <a:spLocks noGrp="1"/>
          </p:cNvSpPr>
          <p:nvPr>
            <p:ph type="dt" sz="half" idx="4294967295"/>
          </p:nvPr>
        </p:nvSpPr>
        <p:spPr>
          <a:xfrm>
            <a:off x="0" y="6356350"/>
            <a:ext cx="2133600" cy="365125"/>
          </a:xfrm>
        </p:spPr>
        <p:txBody>
          <a:bodyPr/>
          <a:lstStyle/>
          <a:p>
            <a:fld id="{04B95D29-D087-49FC-9D6F-381A6C3C6CD4}" type="datetime5">
              <a:rPr lang="en-US" smtClean="0"/>
              <a:pPr/>
              <a:t>10-Sep-22</a:t>
            </a:fld>
            <a:endParaRPr lang="en-US"/>
          </a:p>
        </p:txBody>
      </p:sp>
      <p:sp>
        <p:nvSpPr>
          <p:cNvPr id="5" name="Slide Number Placeholder 4"/>
          <p:cNvSpPr>
            <a:spLocks noGrp="1"/>
          </p:cNvSpPr>
          <p:nvPr>
            <p:ph type="sldNum" sz="quarter" idx="4294967295"/>
          </p:nvPr>
        </p:nvSpPr>
        <p:spPr>
          <a:xfrm>
            <a:off x="7010400" y="6356350"/>
            <a:ext cx="2133600" cy="365125"/>
          </a:xfrm>
        </p:spPr>
        <p:txBody>
          <a:bodyPr/>
          <a:lstStyle/>
          <a:p>
            <a:fld id="{B0A52927-9E90-4144-AC44-9A8C29DBCA6D}" type="slidenum">
              <a:rPr lang="en-US" smtClean="0"/>
              <a:pPr/>
              <a:t>29</a:t>
            </a:fld>
            <a:endParaRPr lang="en-US"/>
          </a:p>
        </p:txBody>
      </p:sp>
    </p:spTree>
    <p:extLst>
      <p:ext uri="{BB962C8B-B14F-4D97-AF65-F5344CB8AC3E}">
        <p14:creationId xmlns:p14="http://schemas.microsoft.com/office/powerpoint/2010/main" val="3459546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Today’s Agenda</a:t>
            </a:r>
            <a:endParaRPr lang="en-US" dirty="0"/>
          </a:p>
        </p:txBody>
      </p:sp>
      <p:sp>
        <p:nvSpPr>
          <p:cNvPr id="3" name="Date Placeholder 2"/>
          <p:cNvSpPr>
            <a:spLocks noGrp="1"/>
          </p:cNvSpPr>
          <p:nvPr>
            <p:ph type="dt" sz="half" idx="4294967295"/>
          </p:nvPr>
        </p:nvSpPr>
        <p:spPr>
          <a:xfrm>
            <a:off x="0" y="6356350"/>
            <a:ext cx="2133600" cy="365125"/>
          </a:xfrm>
        </p:spPr>
        <p:txBody>
          <a:bodyPr/>
          <a:lstStyle/>
          <a:p>
            <a:pPr>
              <a:defRPr/>
            </a:pPr>
            <a:fld id="{4D8FE30D-BDFC-4942-BC90-14FC9ADD3A54}" type="datetime5">
              <a:rPr lang="en-US" smtClean="0"/>
              <a:pPr>
                <a:defRPr/>
              </a:pPr>
              <a:t>10-Sep-22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dirty="0" smtClean="0"/>
              <a:t>OOAD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685800" y="1752600"/>
            <a:ext cx="7772400" cy="4031873"/>
          </a:xfrm>
          <a:prstGeom prst="rect">
            <a:avLst/>
          </a:prstGeom>
          <a:noFill/>
        </p:spPr>
        <p:txBody>
          <a:bodyPr wrap="square" rtlCol="0">
            <a:spAutoFit/>
          </a:bodyPr>
          <a:lstStyle/>
          <a:p>
            <a:pPr>
              <a:buFont typeface="Wingdings" pitchFamily="2" charset="2"/>
              <a:buChar char="Ø"/>
            </a:pPr>
            <a:endParaRPr lang="en-US" sz="3200" dirty="0"/>
          </a:p>
          <a:p>
            <a:pPr>
              <a:buFont typeface="Wingdings" pitchFamily="2" charset="2"/>
              <a:buChar char="Ø"/>
            </a:pPr>
            <a:r>
              <a:rPr lang="en-US" sz="3200" dirty="0" smtClean="0"/>
              <a:t>Use Case Modeling</a:t>
            </a:r>
          </a:p>
          <a:p>
            <a:pPr>
              <a:buFont typeface="Wingdings" pitchFamily="2" charset="2"/>
              <a:buChar char="Ø"/>
            </a:pPr>
            <a:r>
              <a:rPr lang="en-US" sz="3200" dirty="0" smtClean="0"/>
              <a:t>System Sequence Diagrams</a:t>
            </a:r>
          </a:p>
          <a:p>
            <a:pPr>
              <a:buFont typeface="Wingdings" pitchFamily="2" charset="2"/>
              <a:buChar char="Ø"/>
            </a:pPr>
            <a:r>
              <a:rPr lang="en-US" sz="3200" dirty="0" smtClean="0"/>
              <a:t>Activity Diagrams</a:t>
            </a:r>
          </a:p>
          <a:p>
            <a:pPr>
              <a:buFont typeface="Wingdings" pitchFamily="2" charset="2"/>
              <a:buChar char="Ø"/>
            </a:pPr>
            <a:r>
              <a:rPr lang="en-US" sz="3200" dirty="0" smtClean="0"/>
              <a:t>Domain Model</a:t>
            </a:r>
            <a:endParaRPr lang="en-US" sz="3200" dirty="0"/>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ECCB2A82-A276-44DD-86F3-B583763FF31A}" type="slidenum">
              <a:rPr lang="en-GB"/>
              <a:pPr/>
              <a:t>30</a:t>
            </a:fld>
            <a:endParaRPr lang="en-GB"/>
          </a:p>
        </p:txBody>
      </p:sp>
      <p:sp>
        <p:nvSpPr>
          <p:cNvPr id="44034" name="Rectangle 2"/>
          <p:cNvSpPr>
            <a:spLocks noGrp="1" noChangeArrowheads="1"/>
          </p:cNvSpPr>
          <p:nvPr>
            <p:ph type="title"/>
          </p:nvPr>
        </p:nvSpPr>
        <p:spPr/>
        <p:txBody>
          <a:bodyPr/>
          <a:lstStyle/>
          <a:p>
            <a:r>
              <a:rPr lang="en-GB"/>
              <a:t>Diagrams in UML</a:t>
            </a:r>
          </a:p>
        </p:txBody>
      </p:sp>
      <p:sp>
        <p:nvSpPr>
          <p:cNvPr id="44035" name="Rectangle 3"/>
          <p:cNvSpPr>
            <a:spLocks noGrp="1" noChangeArrowheads="1"/>
          </p:cNvSpPr>
          <p:nvPr>
            <p:ph type="body" idx="1"/>
          </p:nvPr>
        </p:nvSpPr>
        <p:spPr/>
        <p:txBody>
          <a:bodyPr/>
          <a:lstStyle/>
          <a:p>
            <a:r>
              <a:rPr lang="en-GB" dirty="0"/>
              <a:t>UML diagrams consist of:</a:t>
            </a:r>
          </a:p>
          <a:p>
            <a:pPr lvl="1"/>
            <a:r>
              <a:rPr lang="en-GB" dirty="0"/>
              <a:t>icons</a:t>
            </a:r>
          </a:p>
          <a:p>
            <a:pPr lvl="1"/>
            <a:r>
              <a:rPr lang="en-GB" dirty="0"/>
              <a:t>two-dimensional symbols</a:t>
            </a:r>
          </a:p>
          <a:p>
            <a:pPr lvl="1"/>
            <a:r>
              <a:rPr lang="en-GB" dirty="0"/>
              <a:t>paths</a:t>
            </a:r>
          </a:p>
          <a:p>
            <a:pPr lvl="1"/>
            <a:r>
              <a:rPr lang="en-GB" dirty="0"/>
              <a:t>Strings</a:t>
            </a:r>
          </a:p>
          <a:p>
            <a:r>
              <a:rPr lang="en-GB" dirty="0"/>
              <a:t>UML diagrams are defined in</a:t>
            </a:r>
            <a:br>
              <a:rPr lang="en-GB" dirty="0"/>
            </a:br>
            <a:r>
              <a:rPr lang="en-GB" dirty="0"/>
              <a:t>the UML specification.</a:t>
            </a:r>
          </a:p>
        </p:txBody>
      </p:sp>
      <p:grpSp>
        <p:nvGrpSpPr>
          <p:cNvPr id="2" name="Group 4"/>
          <p:cNvGrpSpPr>
            <a:grpSpLocks/>
          </p:cNvGrpSpPr>
          <p:nvPr/>
        </p:nvGrpSpPr>
        <p:grpSpPr bwMode="auto">
          <a:xfrm>
            <a:off x="5880100" y="2165350"/>
            <a:ext cx="2335213" cy="4114800"/>
            <a:chOff x="288" y="240"/>
            <a:chExt cx="1471" cy="2592"/>
          </a:xfrm>
        </p:grpSpPr>
        <p:sp>
          <p:nvSpPr>
            <p:cNvPr id="44037" name="AutoShape 5"/>
            <p:cNvSpPr>
              <a:spLocks noChangeArrowheads="1"/>
            </p:cNvSpPr>
            <p:nvPr/>
          </p:nvSpPr>
          <p:spPr bwMode="auto">
            <a:xfrm>
              <a:off x="960" y="480"/>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Plan Chapter</a:t>
              </a:r>
            </a:p>
          </p:txBody>
        </p:sp>
        <p:sp>
          <p:nvSpPr>
            <p:cNvPr id="44038" name="Oval 6"/>
            <p:cNvSpPr>
              <a:spLocks noChangeArrowheads="1"/>
            </p:cNvSpPr>
            <p:nvPr/>
          </p:nvSpPr>
          <p:spPr bwMode="auto">
            <a:xfrm>
              <a:off x="1200" y="240"/>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44039" name="Line 7"/>
            <p:cNvSpPr>
              <a:spLocks noChangeShapeType="1"/>
            </p:cNvSpPr>
            <p:nvPr/>
          </p:nvSpPr>
          <p:spPr bwMode="auto">
            <a:xfrm>
              <a:off x="1248" y="336"/>
              <a:ext cx="0" cy="144"/>
            </a:xfrm>
            <a:prstGeom prst="line">
              <a:avLst/>
            </a:prstGeom>
            <a:noFill/>
            <a:ln w="12700">
              <a:solidFill>
                <a:schemeClr val="tx1"/>
              </a:solidFill>
              <a:round/>
              <a:headEnd/>
              <a:tailEnd type="arrow" w="med" len="med"/>
            </a:ln>
            <a:effectLst/>
          </p:spPr>
          <p:txBody>
            <a:bodyPr/>
            <a:lstStyle/>
            <a:p>
              <a:endParaRPr lang="en-US"/>
            </a:p>
          </p:txBody>
        </p:sp>
        <p:sp>
          <p:nvSpPr>
            <p:cNvPr id="44040" name="AutoShape 8"/>
            <p:cNvSpPr>
              <a:spLocks noChangeArrowheads="1"/>
            </p:cNvSpPr>
            <p:nvPr/>
          </p:nvSpPr>
          <p:spPr bwMode="auto">
            <a:xfrm>
              <a:off x="960" y="864"/>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Produce </a:t>
              </a:r>
              <a:br>
                <a:rPr lang="en-GB" sz="1000">
                  <a:solidFill>
                    <a:schemeClr val="tx1"/>
                  </a:solidFill>
                  <a:latin typeface="Arial" pitchFamily="34" charset="0"/>
                </a:rPr>
              </a:br>
              <a:r>
                <a:rPr lang="en-GB" sz="1000">
                  <a:solidFill>
                    <a:schemeClr val="tx1"/>
                  </a:solidFill>
                  <a:latin typeface="Arial" pitchFamily="34" charset="0"/>
                </a:rPr>
                <a:t>First Draft</a:t>
              </a:r>
            </a:p>
          </p:txBody>
        </p:sp>
        <p:sp>
          <p:nvSpPr>
            <p:cNvPr id="44041" name="Line 9"/>
            <p:cNvSpPr>
              <a:spLocks noChangeShapeType="1"/>
            </p:cNvSpPr>
            <p:nvPr/>
          </p:nvSpPr>
          <p:spPr bwMode="auto">
            <a:xfrm>
              <a:off x="1248" y="720"/>
              <a:ext cx="0" cy="144"/>
            </a:xfrm>
            <a:prstGeom prst="line">
              <a:avLst/>
            </a:prstGeom>
            <a:noFill/>
            <a:ln w="12700">
              <a:solidFill>
                <a:schemeClr val="tx1"/>
              </a:solidFill>
              <a:round/>
              <a:headEnd/>
              <a:tailEnd type="arrow" w="med" len="med"/>
            </a:ln>
            <a:effectLst/>
          </p:spPr>
          <p:txBody>
            <a:bodyPr/>
            <a:lstStyle/>
            <a:p>
              <a:endParaRPr lang="en-US"/>
            </a:p>
          </p:txBody>
        </p:sp>
        <p:sp>
          <p:nvSpPr>
            <p:cNvPr id="44042" name="AutoShape 10"/>
            <p:cNvSpPr>
              <a:spLocks noChangeArrowheads="1"/>
            </p:cNvSpPr>
            <p:nvPr/>
          </p:nvSpPr>
          <p:spPr bwMode="auto">
            <a:xfrm>
              <a:off x="960" y="1248"/>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Revise Draft</a:t>
              </a:r>
            </a:p>
          </p:txBody>
        </p:sp>
        <p:sp>
          <p:nvSpPr>
            <p:cNvPr id="44043" name="Line 11"/>
            <p:cNvSpPr>
              <a:spLocks noChangeShapeType="1"/>
            </p:cNvSpPr>
            <p:nvPr/>
          </p:nvSpPr>
          <p:spPr bwMode="auto">
            <a:xfrm>
              <a:off x="1248" y="1104"/>
              <a:ext cx="0" cy="144"/>
            </a:xfrm>
            <a:prstGeom prst="line">
              <a:avLst/>
            </a:prstGeom>
            <a:noFill/>
            <a:ln w="12700">
              <a:solidFill>
                <a:schemeClr val="tx1"/>
              </a:solidFill>
              <a:round/>
              <a:headEnd/>
              <a:tailEnd type="arrow" w="med" len="med"/>
            </a:ln>
            <a:effectLst/>
          </p:spPr>
          <p:txBody>
            <a:bodyPr/>
            <a:lstStyle/>
            <a:p>
              <a:endParaRPr lang="en-US"/>
            </a:p>
          </p:txBody>
        </p:sp>
        <p:sp>
          <p:nvSpPr>
            <p:cNvPr id="44044" name="AutoShape 12"/>
            <p:cNvSpPr>
              <a:spLocks noChangeArrowheads="1"/>
            </p:cNvSpPr>
            <p:nvPr/>
          </p:nvSpPr>
          <p:spPr bwMode="auto">
            <a:xfrm>
              <a:off x="1104" y="1632"/>
              <a:ext cx="288" cy="192"/>
            </a:xfrm>
            <a:prstGeom prst="diamond">
              <a:avLst/>
            </a:prstGeom>
            <a:solidFill>
              <a:schemeClr val="bg1"/>
            </a:solidFill>
            <a:ln w="12700">
              <a:solidFill>
                <a:schemeClr val="tx1"/>
              </a:solidFill>
              <a:miter lim="800000"/>
              <a:headEnd/>
              <a:tailEnd/>
            </a:ln>
            <a:effectLst/>
          </p:spPr>
          <p:txBody>
            <a:bodyPr wrap="none" anchor="ctr"/>
            <a:lstStyle/>
            <a:p>
              <a:endParaRPr lang="en-US"/>
            </a:p>
          </p:txBody>
        </p:sp>
        <p:sp>
          <p:nvSpPr>
            <p:cNvPr id="44045" name="Line 13"/>
            <p:cNvSpPr>
              <a:spLocks noChangeShapeType="1"/>
            </p:cNvSpPr>
            <p:nvPr/>
          </p:nvSpPr>
          <p:spPr bwMode="auto">
            <a:xfrm>
              <a:off x="1248" y="1488"/>
              <a:ext cx="0" cy="144"/>
            </a:xfrm>
            <a:prstGeom prst="line">
              <a:avLst/>
            </a:prstGeom>
            <a:noFill/>
            <a:ln w="12700">
              <a:solidFill>
                <a:schemeClr val="tx1"/>
              </a:solidFill>
              <a:round/>
              <a:headEnd/>
              <a:tailEnd type="arrow" w="med" len="med"/>
            </a:ln>
            <a:effectLst/>
          </p:spPr>
          <p:txBody>
            <a:bodyPr/>
            <a:lstStyle/>
            <a:p>
              <a:endParaRPr lang="en-US"/>
            </a:p>
          </p:txBody>
        </p:sp>
        <p:sp>
          <p:nvSpPr>
            <p:cNvPr id="44046" name="Line 14"/>
            <p:cNvSpPr>
              <a:spLocks noChangeShapeType="1"/>
            </p:cNvSpPr>
            <p:nvPr/>
          </p:nvSpPr>
          <p:spPr bwMode="auto">
            <a:xfrm flipH="1">
              <a:off x="592" y="1728"/>
              <a:ext cx="512" cy="0"/>
            </a:xfrm>
            <a:prstGeom prst="line">
              <a:avLst/>
            </a:prstGeom>
            <a:noFill/>
            <a:ln w="12700">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1235" y="1783"/>
              <a:ext cx="524" cy="154"/>
            </a:xfrm>
            <a:prstGeom prst="rect">
              <a:avLst/>
            </a:prstGeom>
            <a:noFill/>
            <a:ln w="12700">
              <a:noFill/>
              <a:miter lim="800000"/>
              <a:headEnd/>
              <a:tailEnd/>
            </a:ln>
            <a:effectLst/>
          </p:spPr>
          <p:txBody>
            <a:bodyPr>
              <a:spAutoFit/>
            </a:bodyPr>
            <a:lstStyle/>
            <a:p>
              <a:pPr algn="l"/>
              <a:r>
                <a:rPr lang="en-GB" sz="1000">
                  <a:solidFill>
                    <a:schemeClr val="tx1"/>
                  </a:solidFill>
                  <a:latin typeface="Arial" pitchFamily="34" charset="0"/>
                </a:rPr>
                <a:t>[satisfied]</a:t>
              </a:r>
            </a:p>
          </p:txBody>
        </p:sp>
        <p:sp>
          <p:nvSpPr>
            <p:cNvPr id="44048" name="Text Box 16"/>
            <p:cNvSpPr txBox="1">
              <a:spLocks noChangeArrowheads="1"/>
            </p:cNvSpPr>
            <p:nvPr/>
          </p:nvSpPr>
          <p:spPr bwMode="auto">
            <a:xfrm>
              <a:off x="573" y="1581"/>
              <a:ext cx="657" cy="154"/>
            </a:xfrm>
            <a:prstGeom prst="rect">
              <a:avLst/>
            </a:prstGeom>
            <a:noFill/>
            <a:ln w="12700">
              <a:noFill/>
              <a:miter lim="800000"/>
              <a:headEnd/>
              <a:tailEnd/>
            </a:ln>
            <a:effectLst/>
          </p:spPr>
          <p:txBody>
            <a:bodyPr>
              <a:spAutoFit/>
            </a:bodyPr>
            <a:lstStyle/>
            <a:p>
              <a:pPr algn="l"/>
              <a:r>
                <a:rPr lang="en-GB" sz="1000">
                  <a:solidFill>
                    <a:schemeClr val="tx1"/>
                  </a:solidFill>
                  <a:latin typeface="Arial" pitchFamily="34" charset="0"/>
                </a:rPr>
                <a:t>[not satisfied]</a:t>
              </a:r>
            </a:p>
          </p:txBody>
        </p:sp>
        <p:sp>
          <p:nvSpPr>
            <p:cNvPr id="44049" name="Line 17"/>
            <p:cNvSpPr>
              <a:spLocks noChangeShapeType="1"/>
            </p:cNvSpPr>
            <p:nvPr/>
          </p:nvSpPr>
          <p:spPr bwMode="auto">
            <a:xfrm flipH="1" flipV="1">
              <a:off x="591" y="1355"/>
              <a:ext cx="0" cy="376"/>
            </a:xfrm>
            <a:prstGeom prst="line">
              <a:avLst/>
            </a:prstGeom>
            <a:noFill/>
            <a:ln w="12700">
              <a:solidFill>
                <a:schemeClr val="tx1"/>
              </a:solidFill>
              <a:round/>
              <a:headEnd/>
              <a:tailEnd/>
            </a:ln>
            <a:effectLst/>
          </p:spPr>
          <p:txBody>
            <a:bodyPr/>
            <a:lstStyle/>
            <a:p>
              <a:endParaRPr lang="en-US"/>
            </a:p>
          </p:txBody>
        </p:sp>
        <p:sp>
          <p:nvSpPr>
            <p:cNvPr id="44050" name="AutoShape 18"/>
            <p:cNvSpPr>
              <a:spLocks noChangeArrowheads="1"/>
            </p:cNvSpPr>
            <p:nvPr/>
          </p:nvSpPr>
          <p:spPr bwMode="auto">
            <a:xfrm>
              <a:off x="960" y="1968"/>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Add Exercises</a:t>
              </a:r>
            </a:p>
          </p:txBody>
        </p:sp>
        <p:sp>
          <p:nvSpPr>
            <p:cNvPr id="44051" name="Line 19"/>
            <p:cNvSpPr>
              <a:spLocks noChangeShapeType="1"/>
            </p:cNvSpPr>
            <p:nvPr/>
          </p:nvSpPr>
          <p:spPr bwMode="auto">
            <a:xfrm>
              <a:off x="1248" y="1824"/>
              <a:ext cx="0" cy="144"/>
            </a:xfrm>
            <a:prstGeom prst="line">
              <a:avLst/>
            </a:prstGeom>
            <a:noFill/>
            <a:ln w="12700">
              <a:solidFill>
                <a:schemeClr val="tx1"/>
              </a:solidFill>
              <a:round/>
              <a:headEnd/>
              <a:tailEnd type="arrow" w="med" len="med"/>
            </a:ln>
            <a:effectLst/>
          </p:spPr>
          <p:txBody>
            <a:bodyPr/>
            <a:lstStyle/>
            <a:p>
              <a:endParaRPr lang="en-US"/>
            </a:p>
          </p:txBody>
        </p:sp>
        <p:sp>
          <p:nvSpPr>
            <p:cNvPr id="44052" name="AutoShape 20"/>
            <p:cNvSpPr>
              <a:spLocks noChangeArrowheads="1"/>
            </p:cNvSpPr>
            <p:nvPr/>
          </p:nvSpPr>
          <p:spPr bwMode="auto">
            <a:xfrm>
              <a:off x="864" y="2352"/>
              <a:ext cx="768"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Add References</a:t>
              </a:r>
            </a:p>
            <a:p>
              <a:r>
                <a:rPr lang="en-GB" sz="1000">
                  <a:solidFill>
                    <a:schemeClr val="tx1"/>
                  </a:solidFill>
                  <a:latin typeface="Arial" pitchFamily="34" charset="0"/>
                </a:rPr>
                <a:t>to Bibliography</a:t>
              </a:r>
            </a:p>
          </p:txBody>
        </p:sp>
        <p:sp>
          <p:nvSpPr>
            <p:cNvPr id="44053" name="Line 21"/>
            <p:cNvSpPr>
              <a:spLocks noChangeShapeType="1"/>
            </p:cNvSpPr>
            <p:nvPr/>
          </p:nvSpPr>
          <p:spPr bwMode="auto">
            <a:xfrm>
              <a:off x="1248" y="2208"/>
              <a:ext cx="0" cy="144"/>
            </a:xfrm>
            <a:prstGeom prst="line">
              <a:avLst/>
            </a:prstGeom>
            <a:noFill/>
            <a:ln w="12700">
              <a:solidFill>
                <a:schemeClr val="tx1"/>
              </a:solidFill>
              <a:round/>
              <a:headEnd/>
              <a:tailEnd type="arrow" w="med" len="med"/>
            </a:ln>
            <a:effectLst/>
          </p:spPr>
          <p:txBody>
            <a:bodyPr/>
            <a:lstStyle/>
            <a:p>
              <a:endParaRPr lang="en-US"/>
            </a:p>
          </p:txBody>
        </p:sp>
        <p:grpSp>
          <p:nvGrpSpPr>
            <p:cNvPr id="3" name="Group 22"/>
            <p:cNvGrpSpPr>
              <a:grpSpLocks/>
            </p:cNvGrpSpPr>
            <p:nvPr/>
          </p:nvGrpSpPr>
          <p:grpSpPr bwMode="auto">
            <a:xfrm>
              <a:off x="1200" y="2736"/>
              <a:ext cx="96" cy="96"/>
              <a:chOff x="3696" y="4032"/>
              <a:chExt cx="96" cy="96"/>
            </a:xfrm>
          </p:grpSpPr>
          <p:sp>
            <p:nvSpPr>
              <p:cNvPr id="44055" name="Oval 23"/>
              <p:cNvSpPr>
                <a:spLocks noChangeArrowheads="1"/>
              </p:cNvSpPr>
              <p:nvPr/>
            </p:nvSpPr>
            <p:spPr bwMode="auto">
              <a:xfrm>
                <a:off x="3696" y="4032"/>
                <a:ext cx="96" cy="96"/>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4056" name="Oval 24"/>
              <p:cNvSpPr>
                <a:spLocks noChangeArrowheads="1"/>
              </p:cNvSpPr>
              <p:nvPr/>
            </p:nvSpPr>
            <p:spPr bwMode="auto">
              <a:xfrm>
                <a:off x="3720" y="4056"/>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44057" name="Line 25"/>
            <p:cNvSpPr>
              <a:spLocks noChangeShapeType="1"/>
            </p:cNvSpPr>
            <p:nvPr/>
          </p:nvSpPr>
          <p:spPr bwMode="auto">
            <a:xfrm>
              <a:off x="1248" y="2592"/>
              <a:ext cx="0" cy="144"/>
            </a:xfrm>
            <a:prstGeom prst="line">
              <a:avLst/>
            </a:prstGeom>
            <a:noFill/>
            <a:ln w="12700">
              <a:solidFill>
                <a:schemeClr val="tx1"/>
              </a:solidFill>
              <a:round/>
              <a:headEnd/>
              <a:tailEnd type="arrow" w="med" len="med"/>
            </a:ln>
            <a:effectLst/>
          </p:spPr>
          <p:txBody>
            <a:bodyPr/>
            <a:lstStyle/>
            <a:p>
              <a:endParaRPr lang="en-US"/>
            </a:p>
          </p:txBody>
        </p:sp>
        <p:sp>
          <p:nvSpPr>
            <p:cNvPr id="44058" name="Rectangle 26"/>
            <p:cNvSpPr>
              <a:spLocks noChangeArrowheads="1"/>
            </p:cNvSpPr>
            <p:nvPr/>
          </p:nvSpPr>
          <p:spPr bwMode="auto">
            <a:xfrm>
              <a:off x="288" y="240"/>
              <a:ext cx="608" cy="154"/>
            </a:xfrm>
            <a:prstGeom prst="rect">
              <a:avLst/>
            </a:prstGeom>
            <a:noFill/>
            <a:ln w="12700">
              <a:noFill/>
              <a:miter lim="800000"/>
              <a:headEnd/>
              <a:tailEnd/>
            </a:ln>
            <a:effectLst/>
          </p:spPr>
          <p:txBody>
            <a:bodyPr wrap="none">
              <a:spAutoFit/>
            </a:bodyPr>
            <a:lstStyle/>
            <a:p>
              <a:pPr algn="l"/>
              <a:r>
                <a:rPr lang="en-GB" sz="1000">
                  <a:solidFill>
                    <a:schemeClr val="tx1"/>
                  </a:solidFill>
                  <a:latin typeface="Arial" pitchFamily="34" charset="0"/>
                </a:rPr>
                <a:t>Write Chapter</a:t>
              </a:r>
            </a:p>
          </p:txBody>
        </p:sp>
        <p:sp>
          <p:nvSpPr>
            <p:cNvPr id="44059" name="Line 27"/>
            <p:cNvSpPr>
              <a:spLocks noChangeShapeType="1"/>
            </p:cNvSpPr>
            <p:nvPr/>
          </p:nvSpPr>
          <p:spPr bwMode="auto">
            <a:xfrm>
              <a:off x="588" y="1360"/>
              <a:ext cx="372" cy="0"/>
            </a:xfrm>
            <a:prstGeom prst="line">
              <a:avLst/>
            </a:prstGeom>
            <a:noFill/>
            <a:ln w="12700">
              <a:solidFill>
                <a:schemeClr val="tx1"/>
              </a:solidFill>
              <a:round/>
              <a:headEnd/>
              <a:tailEnd type="arrow" w="med" len="med"/>
            </a:ln>
            <a:effectLst/>
          </p:spPr>
          <p:txBody>
            <a:bodyPr/>
            <a:lstStyle/>
            <a:p>
              <a:endParaRPr lang="en-US"/>
            </a:p>
          </p:txBody>
        </p:sp>
      </p:grpSp>
      <p:sp>
        <p:nvSpPr>
          <p:cNvPr id="44060" name="Line 28"/>
          <p:cNvSpPr>
            <a:spLocks noChangeShapeType="1"/>
          </p:cNvSpPr>
          <p:nvPr/>
        </p:nvSpPr>
        <p:spPr bwMode="auto">
          <a:xfrm flipV="1">
            <a:off x="2209800" y="2293938"/>
            <a:ext cx="5046663" cy="144462"/>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44061" name="Line 29"/>
          <p:cNvSpPr>
            <a:spLocks noChangeShapeType="1"/>
          </p:cNvSpPr>
          <p:nvPr/>
        </p:nvSpPr>
        <p:spPr bwMode="auto">
          <a:xfrm>
            <a:off x="4953000" y="2971800"/>
            <a:ext cx="1984375" cy="352425"/>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44062" name="Line 30"/>
          <p:cNvSpPr>
            <a:spLocks noChangeShapeType="1"/>
          </p:cNvSpPr>
          <p:nvPr/>
        </p:nvSpPr>
        <p:spPr bwMode="auto">
          <a:xfrm>
            <a:off x="2209800" y="3505200"/>
            <a:ext cx="4114800" cy="457200"/>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44063" name="Line 31"/>
          <p:cNvSpPr>
            <a:spLocks noChangeShapeType="1"/>
          </p:cNvSpPr>
          <p:nvPr/>
        </p:nvSpPr>
        <p:spPr bwMode="auto">
          <a:xfrm>
            <a:off x="2286000" y="3962400"/>
            <a:ext cx="4038600" cy="457200"/>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35" name="Date Placeholder 34"/>
          <p:cNvSpPr>
            <a:spLocks noGrp="1"/>
          </p:cNvSpPr>
          <p:nvPr>
            <p:ph type="dt" sz="half" idx="10"/>
          </p:nvPr>
        </p:nvSpPr>
        <p:spPr/>
        <p:txBody>
          <a:bodyPr/>
          <a:lstStyle/>
          <a:p>
            <a:fld id="{4E53D78E-CDDC-4EA2-9EF3-4D15D687F4A9}" type="datetime5">
              <a:rPr lang="en-US" smtClean="0"/>
              <a:pPr/>
              <a:t>10-Sep-22</a:t>
            </a:fld>
            <a:endParaRPr lang="en-US"/>
          </a:p>
        </p:txBody>
      </p:sp>
    </p:spTree>
    <p:extLst>
      <p:ext uri="{BB962C8B-B14F-4D97-AF65-F5344CB8AC3E}">
        <p14:creationId xmlns:p14="http://schemas.microsoft.com/office/powerpoint/2010/main" val="403859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lstStyle/>
          <a:p>
            <a:r>
              <a:rPr lang="en-GB" dirty="0"/>
              <a:t> </a:t>
            </a:r>
            <a:r>
              <a:rPr lang="en-GB" dirty="0" smtClean="0"/>
              <a:t>        </a:t>
            </a:r>
            <a:r>
              <a:rPr lang="en-GB" sz="2800" dirty="0" smtClean="0"/>
              <a:t>Activities</a:t>
            </a:r>
            <a:endParaRPr lang="en-GB" sz="2800" dirty="0"/>
          </a:p>
          <a:p>
            <a:pPr lvl="1"/>
            <a:r>
              <a:rPr lang="en-GB" sz="2400" dirty="0" smtClean="0"/>
              <a:t>rectangle </a:t>
            </a:r>
            <a:r>
              <a:rPr lang="en-GB" sz="2400" dirty="0"/>
              <a:t>with rounded ends</a:t>
            </a:r>
          </a:p>
          <a:p>
            <a:pPr lvl="1"/>
            <a:r>
              <a:rPr lang="en-GB" sz="2400" dirty="0"/>
              <a:t>meaningful name</a:t>
            </a:r>
          </a:p>
          <a:p>
            <a:endParaRPr lang="en-GB" sz="3200" dirty="0" smtClean="0"/>
          </a:p>
          <a:p>
            <a:endParaRPr lang="en-GB" dirty="0" smtClean="0"/>
          </a:p>
          <a:p>
            <a:r>
              <a:rPr lang="en-GB" dirty="0" smtClean="0"/>
              <a:t>         </a:t>
            </a:r>
            <a:r>
              <a:rPr lang="en-GB" sz="2800" dirty="0" smtClean="0"/>
              <a:t>Transitions</a:t>
            </a:r>
            <a:endParaRPr lang="en-GB" sz="2800" dirty="0"/>
          </a:p>
          <a:p>
            <a:pPr lvl="2"/>
            <a:r>
              <a:rPr lang="en-GB" sz="2800" dirty="0"/>
              <a:t>arrows with open</a:t>
            </a:r>
            <a:br>
              <a:rPr lang="en-GB" sz="2800" dirty="0"/>
            </a:br>
            <a:r>
              <a:rPr lang="en-GB" sz="2800" dirty="0"/>
              <a:t>arrowheads</a:t>
            </a:r>
          </a:p>
        </p:txBody>
      </p:sp>
      <p:sp>
        <p:nvSpPr>
          <p:cNvPr id="12" name="Slide Number Placeholder 5"/>
          <p:cNvSpPr>
            <a:spLocks noGrp="1"/>
          </p:cNvSpPr>
          <p:nvPr>
            <p:ph type="sldNum" sz="quarter" idx="4294967295"/>
          </p:nvPr>
        </p:nvSpPr>
        <p:spPr>
          <a:xfrm>
            <a:off x="7010400" y="6356350"/>
            <a:ext cx="2133600" cy="365125"/>
          </a:xfrm>
        </p:spPr>
        <p:txBody>
          <a:bodyPr/>
          <a:lstStyle/>
          <a:p>
            <a:fld id="{3D9B58BB-BF2D-4ED7-B293-E57199F40708}" type="slidenum">
              <a:rPr lang="en-GB"/>
              <a:pPr/>
              <a:t>31</a:t>
            </a:fld>
            <a:endParaRPr lang="en-GB"/>
          </a:p>
        </p:txBody>
      </p:sp>
      <p:sp>
        <p:nvSpPr>
          <p:cNvPr id="61442" name="Rectangle 2"/>
          <p:cNvSpPr>
            <a:spLocks noGrp="1" noChangeArrowheads="1"/>
          </p:cNvSpPr>
          <p:nvPr>
            <p:ph type="title" idx="4294967295"/>
          </p:nvPr>
        </p:nvSpPr>
        <p:spPr>
          <a:xfrm>
            <a:off x="0" y="274638"/>
            <a:ext cx="8229600" cy="1143000"/>
          </a:xfrm>
        </p:spPr>
        <p:txBody>
          <a:bodyPr/>
          <a:lstStyle/>
          <a:p>
            <a:r>
              <a:rPr lang="en-GB"/>
              <a:t>Notation of Activity Diagrams</a:t>
            </a:r>
          </a:p>
        </p:txBody>
      </p:sp>
      <p:sp>
        <p:nvSpPr>
          <p:cNvPr id="13" name="Date Placeholder 12"/>
          <p:cNvSpPr>
            <a:spLocks noGrp="1"/>
          </p:cNvSpPr>
          <p:nvPr>
            <p:ph type="dt" sz="half" idx="4294967295"/>
          </p:nvPr>
        </p:nvSpPr>
        <p:spPr>
          <a:xfrm>
            <a:off x="0" y="6356350"/>
            <a:ext cx="2133600" cy="365125"/>
          </a:xfrm>
        </p:spPr>
        <p:txBody>
          <a:bodyPr/>
          <a:lstStyle/>
          <a:p>
            <a:fld id="{0428ADDA-4679-4BA7-B929-E187D7D69132}" type="datetime5">
              <a:rPr lang="en-US" smtClean="0"/>
              <a:pPr/>
              <a:t>10-Sep-22</a:t>
            </a:fld>
            <a:endParaRPr lang="en-US" dirty="0"/>
          </a:p>
        </p:txBody>
      </p:sp>
      <p:grpSp>
        <p:nvGrpSpPr>
          <p:cNvPr id="2" name="Group 4"/>
          <p:cNvGrpSpPr>
            <a:grpSpLocks noChangeAspect="1"/>
          </p:cNvGrpSpPr>
          <p:nvPr/>
        </p:nvGrpSpPr>
        <p:grpSpPr bwMode="auto">
          <a:xfrm>
            <a:off x="6867525" y="2198688"/>
            <a:ext cx="1979613" cy="1979612"/>
            <a:chOff x="960" y="480"/>
            <a:chExt cx="624" cy="624"/>
          </a:xfrm>
        </p:grpSpPr>
        <p:sp>
          <p:nvSpPr>
            <p:cNvPr id="61445" name="AutoShape 5"/>
            <p:cNvSpPr>
              <a:spLocks noChangeAspect="1" noChangeArrowheads="1"/>
            </p:cNvSpPr>
            <p:nvPr/>
          </p:nvSpPr>
          <p:spPr bwMode="auto">
            <a:xfrm>
              <a:off x="960" y="480"/>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600">
                  <a:solidFill>
                    <a:schemeClr val="tx1"/>
                  </a:solidFill>
                  <a:latin typeface="Arial" pitchFamily="34" charset="0"/>
                </a:rPr>
                <a:t>Add a New </a:t>
              </a:r>
              <a:br>
                <a:rPr lang="en-GB" sz="1600">
                  <a:solidFill>
                    <a:schemeClr val="tx1"/>
                  </a:solidFill>
                  <a:latin typeface="Arial" pitchFamily="34" charset="0"/>
                </a:rPr>
              </a:br>
              <a:r>
                <a:rPr lang="en-GB" sz="1600">
                  <a:solidFill>
                    <a:schemeClr val="tx1"/>
                  </a:solidFill>
                  <a:latin typeface="Arial" pitchFamily="34" charset="0"/>
                </a:rPr>
                <a:t>Client</a:t>
              </a:r>
            </a:p>
          </p:txBody>
        </p:sp>
        <p:sp>
          <p:nvSpPr>
            <p:cNvPr id="61446" name="AutoShape 6"/>
            <p:cNvSpPr>
              <a:spLocks noChangeAspect="1" noChangeArrowheads="1"/>
            </p:cNvSpPr>
            <p:nvPr/>
          </p:nvSpPr>
          <p:spPr bwMode="auto">
            <a:xfrm>
              <a:off x="960" y="864"/>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600">
                  <a:solidFill>
                    <a:schemeClr val="tx1"/>
                  </a:solidFill>
                  <a:latin typeface="Arial" pitchFamily="34" charset="0"/>
                </a:rPr>
                <a:t>Assign Staff</a:t>
              </a:r>
              <a:br>
                <a:rPr lang="en-GB" sz="1600">
                  <a:solidFill>
                    <a:schemeClr val="tx1"/>
                  </a:solidFill>
                  <a:latin typeface="Arial" pitchFamily="34" charset="0"/>
                </a:rPr>
              </a:br>
              <a:r>
                <a:rPr lang="en-GB" sz="1600">
                  <a:solidFill>
                    <a:schemeClr val="tx1"/>
                  </a:solidFill>
                  <a:latin typeface="Arial" pitchFamily="34" charset="0"/>
                </a:rPr>
                <a:t>Contact</a:t>
              </a:r>
            </a:p>
          </p:txBody>
        </p:sp>
        <p:sp>
          <p:nvSpPr>
            <p:cNvPr id="61447" name="Line 7"/>
            <p:cNvSpPr>
              <a:spLocks noChangeAspect="1" noChangeShapeType="1"/>
            </p:cNvSpPr>
            <p:nvPr/>
          </p:nvSpPr>
          <p:spPr bwMode="auto">
            <a:xfrm>
              <a:off x="1272" y="720"/>
              <a:ext cx="0" cy="144"/>
            </a:xfrm>
            <a:prstGeom prst="line">
              <a:avLst/>
            </a:prstGeom>
            <a:noFill/>
            <a:ln w="12700">
              <a:solidFill>
                <a:schemeClr val="tx1"/>
              </a:solidFill>
              <a:round/>
              <a:headEnd/>
              <a:tailEnd type="arrow" w="med" len="med"/>
            </a:ln>
            <a:effectLst/>
          </p:spPr>
          <p:txBody>
            <a:bodyPr/>
            <a:lstStyle/>
            <a:p>
              <a:endParaRPr lang="en-US"/>
            </a:p>
          </p:txBody>
        </p:sp>
      </p:grpSp>
      <p:sp>
        <p:nvSpPr>
          <p:cNvPr id="61448" name="Line 8"/>
          <p:cNvSpPr>
            <a:spLocks noChangeShapeType="1"/>
          </p:cNvSpPr>
          <p:nvPr/>
        </p:nvSpPr>
        <p:spPr bwMode="auto">
          <a:xfrm>
            <a:off x="2590800" y="1905000"/>
            <a:ext cx="4289425" cy="606425"/>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1449" name="Line 9"/>
          <p:cNvSpPr>
            <a:spLocks noChangeShapeType="1"/>
          </p:cNvSpPr>
          <p:nvPr/>
        </p:nvSpPr>
        <p:spPr bwMode="auto">
          <a:xfrm flipV="1">
            <a:off x="3048000" y="3149599"/>
            <a:ext cx="4789488" cy="1028700"/>
          </a:xfrm>
          <a:prstGeom prst="line">
            <a:avLst/>
          </a:prstGeom>
          <a:noFill/>
          <a:ln w="22225">
            <a:solidFill>
              <a:srgbClr val="000000"/>
            </a:solidFill>
            <a:prstDash val="dash"/>
            <a:round/>
            <a:headEnd/>
            <a:tailEnd type="stealth" w="med" len="med"/>
          </a:ln>
          <a:effec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396400" y="4484160"/>
              <a:ext cx="961200" cy="340560"/>
            </p14:xfrm>
          </p:contentPart>
        </mc:Choice>
        <mc:Fallback>
          <p:pic>
            <p:nvPicPr>
              <p:cNvPr id="3" name="Ink 2"/>
              <p:cNvPicPr/>
              <p:nvPr/>
            </p:nvPicPr>
            <p:blipFill>
              <a:blip r:embed="rId3"/>
              <a:stretch>
                <a:fillRect/>
              </a:stretch>
            </p:blipFill>
            <p:spPr>
              <a:xfrm>
                <a:off x="5388480" y="4473720"/>
                <a:ext cx="979920" cy="361080"/>
              </a:xfrm>
              <a:prstGeom prst="rect">
                <a:avLst/>
              </a:prstGeom>
            </p:spPr>
          </p:pic>
        </mc:Fallback>
      </mc:AlternateContent>
    </p:spTree>
    <p:extLst>
      <p:ext uri="{BB962C8B-B14F-4D97-AF65-F5344CB8AC3E}">
        <p14:creationId xmlns:p14="http://schemas.microsoft.com/office/powerpoint/2010/main" val="1663298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a:lstStyle/>
          <a:p>
            <a:pPr>
              <a:lnSpc>
                <a:spcPct val="90000"/>
              </a:lnSpc>
            </a:pPr>
            <a:r>
              <a:rPr lang="en-GB" sz="2800" dirty="0"/>
              <a:t>Start state</a:t>
            </a:r>
          </a:p>
          <a:p>
            <a:pPr lvl="1">
              <a:lnSpc>
                <a:spcPct val="90000"/>
              </a:lnSpc>
            </a:pPr>
            <a:r>
              <a:rPr lang="en-GB" sz="2400" dirty="0"/>
              <a:t>black circle</a:t>
            </a:r>
          </a:p>
          <a:p>
            <a:pPr>
              <a:lnSpc>
                <a:spcPct val="90000"/>
              </a:lnSpc>
            </a:pPr>
            <a:r>
              <a:rPr lang="en-GB" sz="2800" dirty="0"/>
              <a:t>Decision points</a:t>
            </a:r>
          </a:p>
          <a:p>
            <a:pPr lvl="1">
              <a:lnSpc>
                <a:spcPct val="90000"/>
              </a:lnSpc>
            </a:pPr>
            <a:r>
              <a:rPr lang="en-GB" sz="2400" dirty="0"/>
              <a:t>diamond</a:t>
            </a:r>
          </a:p>
          <a:p>
            <a:pPr>
              <a:lnSpc>
                <a:spcPct val="90000"/>
              </a:lnSpc>
            </a:pPr>
            <a:r>
              <a:rPr lang="en-GB" sz="2800" dirty="0"/>
              <a:t>Guard conditions</a:t>
            </a:r>
          </a:p>
          <a:p>
            <a:pPr lvl="1">
              <a:lnSpc>
                <a:spcPct val="90000"/>
              </a:lnSpc>
            </a:pPr>
            <a:r>
              <a:rPr lang="en-GB" sz="2400" dirty="0"/>
              <a:t>in square brackets</a:t>
            </a:r>
          </a:p>
          <a:p>
            <a:pPr>
              <a:lnSpc>
                <a:spcPct val="90000"/>
              </a:lnSpc>
            </a:pPr>
            <a:r>
              <a:rPr lang="en-GB" sz="2800" dirty="0"/>
              <a:t>Final state</a:t>
            </a:r>
          </a:p>
          <a:p>
            <a:pPr lvl="1">
              <a:lnSpc>
                <a:spcPct val="90000"/>
              </a:lnSpc>
            </a:pPr>
            <a:r>
              <a:rPr lang="en-GB" sz="2400" dirty="0"/>
              <a:t>black circle in white circle</a:t>
            </a:r>
          </a:p>
        </p:txBody>
      </p:sp>
      <p:sp>
        <p:nvSpPr>
          <p:cNvPr id="30" name="Slide Number Placeholder 5"/>
          <p:cNvSpPr>
            <a:spLocks noGrp="1"/>
          </p:cNvSpPr>
          <p:nvPr>
            <p:ph type="sldNum" sz="quarter" idx="4294967295"/>
          </p:nvPr>
        </p:nvSpPr>
        <p:spPr>
          <a:xfrm>
            <a:off x="7010400" y="6356350"/>
            <a:ext cx="2133600" cy="365125"/>
          </a:xfrm>
        </p:spPr>
        <p:txBody>
          <a:bodyPr/>
          <a:lstStyle/>
          <a:p>
            <a:fld id="{57E48BEA-FBF8-4437-8198-E9D0FCAF248A}" type="slidenum">
              <a:rPr lang="en-GB"/>
              <a:pPr/>
              <a:t>32</a:t>
            </a:fld>
            <a:endParaRPr lang="en-GB"/>
          </a:p>
        </p:txBody>
      </p:sp>
      <p:sp>
        <p:nvSpPr>
          <p:cNvPr id="62466" name="Rectangle 2"/>
          <p:cNvSpPr>
            <a:spLocks noGrp="1" noChangeArrowheads="1"/>
          </p:cNvSpPr>
          <p:nvPr>
            <p:ph type="title" idx="4294967295"/>
          </p:nvPr>
        </p:nvSpPr>
        <p:spPr>
          <a:xfrm>
            <a:off x="0" y="274638"/>
            <a:ext cx="8229600" cy="1143000"/>
          </a:xfrm>
        </p:spPr>
        <p:txBody>
          <a:bodyPr/>
          <a:lstStyle/>
          <a:p>
            <a:r>
              <a:rPr lang="en-GB"/>
              <a:t>Notation of Activity Diagrams</a:t>
            </a:r>
          </a:p>
        </p:txBody>
      </p:sp>
      <p:sp>
        <p:nvSpPr>
          <p:cNvPr id="31" name="Date Placeholder 30"/>
          <p:cNvSpPr>
            <a:spLocks noGrp="1"/>
          </p:cNvSpPr>
          <p:nvPr>
            <p:ph type="dt" sz="half" idx="4294967295"/>
          </p:nvPr>
        </p:nvSpPr>
        <p:spPr>
          <a:xfrm>
            <a:off x="0" y="6356350"/>
            <a:ext cx="2133600" cy="365125"/>
          </a:xfrm>
        </p:spPr>
        <p:txBody>
          <a:bodyPr/>
          <a:lstStyle/>
          <a:p>
            <a:fld id="{DDFE60BF-5ABC-48A6-81AB-E92004C85B19}" type="datetime5">
              <a:rPr lang="en-US" smtClean="0"/>
              <a:pPr/>
              <a:t>10-Sep-22</a:t>
            </a:fld>
            <a:endParaRPr lang="en-US"/>
          </a:p>
        </p:txBody>
      </p:sp>
      <p:grpSp>
        <p:nvGrpSpPr>
          <p:cNvPr id="2" name="Group 29"/>
          <p:cNvGrpSpPr>
            <a:grpSpLocks/>
          </p:cNvGrpSpPr>
          <p:nvPr/>
        </p:nvGrpSpPr>
        <p:grpSpPr bwMode="auto">
          <a:xfrm>
            <a:off x="6165850" y="1543050"/>
            <a:ext cx="3173413" cy="4876800"/>
            <a:chOff x="3884" y="972"/>
            <a:chExt cx="1999" cy="3072"/>
          </a:xfrm>
        </p:grpSpPr>
        <p:sp>
          <p:nvSpPr>
            <p:cNvPr id="62469" name="Text Box 5"/>
            <p:cNvSpPr txBox="1">
              <a:spLocks noChangeAspect="1" noChangeArrowheads="1"/>
            </p:cNvSpPr>
            <p:nvPr/>
          </p:nvSpPr>
          <p:spPr bwMode="auto">
            <a:xfrm>
              <a:off x="4352" y="2815"/>
              <a:ext cx="1199" cy="192"/>
            </a:xfrm>
            <a:prstGeom prst="rect">
              <a:avLst/>
            </a:prstGeom>
            <a:noFill/>
            <a:ln w="12700">
              <a:noFill/>
              <a:miter lim="800000"/>
              <a:headEnd/>
              <a:tailEnd/>
            </a:ln>
            <a:effectLst/>
          </p:spPr>
          <p:txBody>
            <a:bodyPr>
              <a:spAutoFit/>
            </a:bodyPr>
            <a:lstStyle/>
            <a:p>
              <a:pPr algn="l"/>
              <a:r>
                <a:rPr lang="en-GB" sz="1400">
                  <a:solidFill>
                    <a:schemeClr val="tx1"/>
                  </a:solidFill>
                  <a:latin typeface="Arial" pitchFamily="34" charset="0"/>
                </a:rPr>
                <a:t>[campaign to add]</a:t>
              </a:r>
            </a:p>
          </p:txBody>
        </p:sp>
        <p:sp>
          <p:nvSpPr>
            <p:cNvPr id="62470" name="Text Box 6"/>
            <p:cNvSpPr txBox="1">
              <a:spLocks noChangeAspect="1" noChangeArrowheads="1"/>
            </p:cNvSpPr>
            <p:nvPr/>
          </p:nvSpPr>
          <p:spPr bwMode="auto">
            <a:xfrm>
              <a:off x="4521" y="2433"/>
              <a:ext cx="1362" cy="192"/>
            </a:xfrm>
            <a:prstGeom prst="rect">
              <a:avLst/>
            </a:prstGeom>
            <a:noFill/>
            <a:ln w="12700">
              <a:noFill/>
              <a:miter lim="800000"/>
              <a:headEnd/>
              <a:tailEnd/>
            </a:ln>
            <a:effectLst/>
          </p:spPr>
          <p:txBody>
            <a:bodyPr>
              <a:spAutoFit/>
            </a:bodyPr>
            <a:lstStyle/>
            <a:p>
              <a:pPr algn="l"/>
              <a:r>
                <a:rPr lang="en-GB" sz="1400">
                  <a:solidFill>
                    <a:schemeClr val="tx1"/>
                  </a:solidFill>
                  <a:latin typeface="Arial" pitchFamily="34" charset="0"/>
                </a:rPr>
                <a:t>[no campaign to add]</a:t>
              </a:r>
            </a:p>
          </p:txBody>
        </p:sp>
        <p:sp>
          <p:nvSpPr>
            <p:cNvPr id="62471" name="AutoShape 7"/>
            <p:cNvSpPr>
              <a:spLocks noChangeAspect="1" noChangeArrowheads="1"/>
            </p:cNvSpPr>
            <p:nvPr/>
          </p:nvSpPr>
          <p:spPr bwMode="auto">
            <a:xfrm>
              <a:off x="3884" y="1347"/>
              <a:ext cx="974" cy="374"/>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Add a New </a:t>
              </a:r>
              <a:br>
                <a:rPr lang="en-GB" sz="1400">
                  <a:solidFill>
                    <a:schemeClr val="tx1"/>
                  </a:solidFill>
                  <a:latin typeface="Arial" pitchFamily="34" charset="0"/>
                </a:rPr>
              </a:br>
              <a:r>
                <a:rPr lang="en-GB" sz="1400">
                  <a:solidFill>
                    <a:schemeClr val="tx1"/>
                  </a:solidFill>
                  <a:latin typeface="Arial" pitchFamily="34" charset="0"/>
                </a:rPr>
                <a:t>Client</a:t>
              </a:r>
            </a:p>
          </p:txBody>
        </p:sp>
        <p:sp>
          <p:nvSpPr>
            <p:cNvPr id="62472" name="AutoShape 8"/>
            <p:cNvSpPr>
              <a:spLocks noChangeAspect="1" noChangeArrowheads="1"/>
            </p:cNvSpPr>
            <p:nvPr/>
          </p:nvSpPr>
          <p:spPr bwMode="auto">
            <a:xfrm>
              <a:off x="3884" y="1946"/>
              <a:ext cx="974" cy="375"/>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Assign Staff</a:t>
              </a:r>
              <a:br>
                <a:rPr lang="en-GB" sz="1400">
                  <a:solidFill>
                    <a:schemeClr val="tx1"/>
                  </a:solidFill>
                  <a:latin typeface="Arial" pitchFamily="34" charset="0"/>
                </a:rPr>
              </a:br>
              <a:r>
                <a:rPr lang="en-GB" sz="1400">
                  <a:solidFill>
                    <a:schemeClr val="tx1"/>
                  </a:solidFill>
                  <a:latin typeface="Arial" pitchFamily="34" charset="0"/>
                </a:rPr>
                <a:t>Contact</a:t>
              </a:r>
            </a:p>
          </p:txBody>
        </p:sp>
        <p:sp>
          <p:nvSpPr>
            <p:cNvPr id="62473" name="Line 9"/>
            <p:cNvSpPr>
              <a:spLocks noChangeAspect="1" noChangeShapeType="1"/>
            </p:cNvSpPr>
            <p:nvPr/>
          </p:nvSpPr>
          <p:spPr bwMode="auto">
            <a:xfrm>
              <a:off x="4372" y="1721"/>
              <a:ext cx="0" cy="225"/>
            </a:xfrm>
            <a:prstGeom prst="line">
              <a:avLst/>
            </a:prstGeom>
            <a:noFill/>
            <a:ln w="19050">
              <a:solidFill>
                <a:schemeClr val="tx1"/>
              </a:solidFill>
              <a:round/>
              <a:headEnd/>
              <a:tailEnd type="arrow" w="med" len="med"/>
            </a:ln>
            <a:effectLst/>
          </p:spPr>
          <p:txBody>
            <a:bodyPr/>
            <a:lstStyle/>
            <a:p>
              <a:endParaRPr lang="en-US"/>
            </a:p>
          </p:txBody>
        </p:sp>
        <p:sp>
          <p:nvSpPr>
            <p:cNvPr id="62474" name="AutoShape 10"/>
            <p:cNvSpPr>
              <a:spLocks noChangeAspect="1" noChangeArrowheads="1"/>
            </p:cNvSpPr>
            <p:nvPr/>
          </p:nvSpPr>
          <p:spPr bwMode="auto">
            <a:xfrm>
              <a:off x="4147" y="2546"/>
              <a:ext cx="450" cy="225"/>
            </a:xfrm>
            <a:prstGeom prst="diamond">
              <a:avLst/>
            </a:prstGeom>
            <a:solidFill>
              <a:schemeClr val="bg1"/>
            </a:solidFill>
            <a:ln w="19050">
              <a:solidFill>
                <a:schemeClr val="tx1"/>
              </a:solidFill>
              <a:miter lim="800000"/>
              <a:headEnd/>
              <a:tailEnd/>
            </a:ln>
            <a:effectLst/>
          </p:spPr>
          <p:txBody>
            <a:bodyPr wrap="none" anchor="ctr"/>
            <a:lstStyle/>
            <a:p>
              <a:endParaRPr lang="en-US"/>
            </a:p>
          </p:txBody>
        </p:sp>
        <p:sp>
          <p:nvSpPr>
            <p:cNvPr id="62475" name="Line 11"/>
            <p:cNvSpPr>
              <a:spLocks noChangeAspect="1" noChangeShapeType="1"/>
            </p:cNvSpPr>
            <p:nvPr/>
          </p:nvSpPr>
          <p:spPr bwMode="auto">
            <a:xfrm>
              <a:off x="4372" y="2321"/>
              <a:ext cx="0" cy="225"/>
            </a:xfrm>
            <a:prstGeom prst="line">
              <a:avLst/>
            </a:prstGeom>
            <a:noFill/>
            <a:ln w="19050">
              <a:solidFill>
                <a:schemeClr val="tx1"/>
              </a:solidFill>
              <a:round/>
              <a:headEnd/>
              <a:tailEnd type="arrow" w="med" len="med"/>
            </a:ln>
            <a:effectLst/>
          </p:spPr>
          <p:txBody>
            <a:bodyPr/>
            <a:lstStyle/>
            <a:p>
              <a:endParaRPr lang="en-US"/>
            </a:p>
          </p:txBody>
        </p:sp>
        <p:sp>
          <p:nvSpPr>
            <p:cNvPr id="62476" name="AutoShape 12"/>
            <p:cNvSpPr>
              <a:spLocks noChangeAspect="1" noChangeArrowheads="1"/>
            </p:cNvSpPr>
            <p:nvPr/>
          </p:nvSpPr>
          <p:spPr bwMode="auto">
            <a:xfrm>
              <a:off x="3884" y="3145"/>
              <a:ext cx="974" cy="375"/>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Add New </a:t>
              </a:r>
            </a:p>
            <a:p>
              <a:r>
                <a:rPr lang="en-GB" sz="1400">
                  <a:solidFill>
                    <a:schemeClr val="tx1"/>
                  </a:solidFill>
                  <a:latin typeface="Arial" pitchFamily="34" charset="0"/>
                </a:rPr>
                <a:t>Campaign</a:t>
              </a:r>
            </a:p>
          </p:txBody>
        </p:sp>
        <p:sp>
          <p:nvSpPr>
            <p:cNvPr id="62477" name="Line 13"/>
            <p:cNvSpPr>
              <a:spLocks noChangeAspect="1" noChangeShapeType="1"/>
            </p:cNvSpPr>
            <p:nvPr/>
          </p:nvSpPr>
          <p:spPr bwMode="auto">
            <a:xfrm>
              <a:off x="4372" y="2771"/>
              <a:ext cx="0" cy="374"/>
            </a:xfrm>
            <a:prstGeom prst="line">
              <a:avLst/>
            </a:prstGeom>
            <a:noFill/>
            <a:ln w="19050">
              <a:solidFill>
                <a:schemeClr val="tx1"/>
              </a:solidFill>
              <a:round/>
              <a:headEnd/>
              <a:tailEnd type="arrow" w="med" len="med"/>
            </a:ln>
            <a:effectLst/>
          </p:spPr>
          <p:txBody>
            <a:bodyPr/>
            <a:lstStyle/>
            <a:p>
              <a:endParaRPr lang="en-US"/>
            </a:p>
          </p:txBody>
        </p:sp>
        <p:sp>
          <p:nvSpPr>
            <p:cNvPr id="62478" name="Line 14"/>
            <p:cNvSpPr>
              <a:spLocks noChangeAspect="1" noChangeShapeType="1"/>
            </p:cNvSpPr>
            <p:nvPr/>
          </p:nvSpPr>
          <p:spPr bwMode="auto">
            <a:xfrm>
              <a:off x="4599" y="2661"/>
              <a:ext cx="1003" cy="3"/>
            </a:xfrm>
            <a:prstGeom prst="line">
              <a:avLst/>
            </a:prstGeom>
            <a:noFill/>
            <a:ln w="19050">
              <a:solidFill>
                <a:schemeClr val="tx1"/>
              </a:solidFill>
              <a:round/>
              <a:headEnd/>
              <a:tailEnd/>
            </a:ln>
            <a:effectLst/>
          </p:spPr>
          <p:txBody>
            <a:bodyPr/>
            <a:lstStyle/>
            <a:p>
              <a:endParaRPr lang="en-US"/>
            </a:p>
          </p:txBody>
        </p:sp>
        <p:grpSp>
          <p:nvGrpSpPr>
            <p:cNvPr id="3" name="Group 15"/>
            <p:cNvGrpSpPr>
              <a:grpSpLocks noChangeAspect="1"/>
            </p:cNvGrpSpPr>
            <p:nvPr/>
          </p:nvGrpSpPr>
          <p:grpSpPr bwMode="auto">
            <a:xfrm>
              <a:off x="4309" y="3894"/>
              <a:ext cx="150" cy="150"/>
              <a:chOff x="3696" y="4032"/>
              <a:chExt cx="96" cy="96"/>
            </a:xfrm>
          </p:grpSpPr>
          <p:sp>
            <p:nvSpPr>
              <p:cNvPr id="62480" name="Oval 16"/>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62481" name="Oval 17"/>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62482" name="Line 18"/>
            <p:cNvSpPr>
              <a:spLocks noChangeAspect="1" noChangeShapeType="1"/>
            </p:cNvSpPr>
            <p:nvPr/>
          </p:nvSpPr>
          <p:spPr bwMode="auto">
            <a:xfrm>
              <a:off x="4383" y="3520"/>
              <a:ext cx="0" cy="374"/>
            </a:xfrm>
            <a:prstGeom prst="line">
              <a:avLst/>
            </a:prstGeom>
            <a:noFill/>
            <a:ln w="19050">
              <a:solidFill>
                <a:schemeClr val="tx1"/>
              </a:solidFill>
              <a:round/>
              <a:headEnd/>
              <a:tailEnd type="arrow" w="med" len="med"/>
            </a:ln>
            <a:effectLst/>
          </p:spPr>
          <p:txBody>
            <a:bodyPr/>
            <a:lstStyle/>
            <a:p>
              <a:endParaRPr lang="en-US"/>
            </a:p>
          </p:txBody>
        </p:sp>
        <p:sp>
          <p:nvSpPr>
            <p:cNvPr id="62483" name="Line 19"/>
            <p:cNvSpPr>
              <a:spLocks noChangeAspect="1" noChangeShapeType="1"/>
            </p:cNvSpPr>
            <p:nvPr/>
          </p:nvSpPr>
          <p:spPr bwMode="auto">
            <a:xfrm>
              <a:off x="5602" y="2658"/>
              <a:ext cx="0" cy="1292"/>
            </a:xfrm>
            <a:prstGeom prst="line">
              <a:avLst/>
            </a:prstGeom>
            <a:noFill/>
            <a:ln w="19050">
              <a:solidFill>
                <a:schemeClr val="tx1"/>
              </a:solidFill>
              <a:round/>
              <a:headEnd/>
              <a:tailEnd/>
            </a:ln>
            <a:effectLst/>
          </p:spPr>
          <p:txBody>
            <a:bodyPr/>
            <a:lstStyle/>
            <a:p>
              <a:endParaRPr lang="en-US"/>
            </a:p>
          </p:txBody>
        </p:sp>
        <p:sp>
          <p:nvSpPr>
            <p:cNvPr id="62484" name="Line 20"/>
            <p:cNvSpPr>
              <a:spLocks noChangeAspect="1" noChangeShapeType="1"/>
            </p:cNvSpPr>
            <p:nvPr/>
          </p:nvSpPr>
          <p:spPr bwMode="auto">
            <a:xfrm flipH="1" flipV="1">
              <a:off x="4465" y="3944"/>
              <a:ext cx="1137" cy="6"/>
            </a:xfrm>
            <a:prstGeom prst="line">
              <a:avLst/>
            </a:prstGeom>
            <a:noFill/>
            <a:ln w="19050">
              <a:solidFill>
                <a:schemeClr val="tx1"/>
              </a:solidFill>
              <a:round/>
              <a:headEnd/>
              <a:tailEnd type="arrow" w="med" len="med"/>
            </a:ln>
            <a:effectLst/>
          </p:spPr>
          <p:txBody>
            <a:bodyPr/>
            <a:lstStyle/>
            <a:p>
              <a:endParaRPr lang="en-US"/>
            </a:p>
          </p:txBody>
        </p:sp>
        <p:sp>
          <p:nvSpPr>
            <p:cNvPr id="62485" name="Oval 21"/>
            <p:cNvSpPr>
              <a:spLocks noChangeAspect="1" noChangeArrowheads="1"/>
            </p:cNvSpPr>
            <p:nvPr/>
          </p:nvSpPr>
          <p:spPr bwMode="auto">
            <a:xfrm>
              <a:off x="4296" y="972"/>
              <a:ext cx="150" cy="15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2486" name="Line 22"/>
            <p:cNvSpPr>
              <a:spLocks noChangeAspect="1" noChangeShapeType="1"/>
            </p:cNvSpPr>
            <p:nvPr/>
          </p:nvSpPr>
          <p:spPr bwMode="auto">
            <a:xfrm>
              <a:off x="4372" y="1122"/>
              <a:ext cx="0" cy="225"/>
            </a:xfrm>
            <a:prstGeom prst="line">
              <a:avLst/>
            </a:prstGeom>
            <a:noFill/>
            <a:ln w="19050">
              <a:solidFill>
                <a:schemeClr val="tx1"/>
              </a:solidFill>
              <a:round/>
              <a:headEnd/>
              <a:tailEnd type="arrow" w="med" len="med"/>
            </a:ln>
            <a:effectLst/>
          </p:spPr>
          <p:txBody>
            <a:bodyPr/>
            <a:lstStyle/>
            <a:p>
              <a:endParaRPr lang="en-US"/>
            </a:p>
          </p:txBody>
        </p:sp>
      </p:grpSp>
      <p:sp>
        <p:nvSpPr>
          <p:cNvPr id="62487" name="Line 23"/>
          <p:cNvSpPr>
            <a:spLocks noChangeShapeType="1"/>
          </p:cNvSpPr>
          <p:nvPr/>
        </p:nvSpPr>
        <p:spPr bwMode="auto">
          <a:xfrm flipV="1">
            <a:off x="3457733" y="1730217"/>
            <a:ext cx="3422492" cy="838835"/>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2488" name="Line 24"/>
          <p:cNvSpPr>
            <a:spLocks noChangeShapeType="1"/>
          </p:cNvSpPr>
          <p:nvPr/>
        </p:nvSpPr>
        <p:spPr bwMode="auto">
          <a:xfrm>
            <a:off x="3276600" y="3509962"/>
            <a:ext cx="3376932" cy="698499"/>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2489" name="Line 25"/>
          <p:cNvSpPr>
            <a:spLocks noChangeShapeType="1"/>
          </p:cNvSpPr>
          <p:nvPr/>
        </p:nvSpPr>
        <p:spPr bwMode="auto">
          <a:xfrm>
            <a:off x="4495799" y="4352928"/>
            <a:ext cx="2427289" cy="263522"/>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2490" name="Line 26"/>
          <p:cNvSpPr>
            <a:spLocks noChangeShapeType="1"/>
          </p:cNvSpPr>
          <p:nvPr/>
        </p:nvSpPr>
        <p:spPr bwMode="auto">
          <a:xfrm>
            <a:off x="5543550" y="5399088"/>
            <a:ext cx="1277938" cy="827087"/>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2492" name="Line 28"/>
          <p:cNvSpPr>
            <a:spLocks noChangeShapeType="1"/>
          </p:cNvSpPr>
          <p:nvPr/>
        </p:nvSpPr>
        <p:spPr bwMode="auto">
          <a:xfrm>
            <a:off x="2667000" y="4876801"/>
            <a:ext cx="2876550" cy="508000"/>
          </a:xfrm>
          <a:prstGeom prst="line">
            <a:avLst/>
          </a:prstGeom>
          <a:noFill/>
          <a:ln w="22225">
            <a:solidFill>
              <a:srgbClr val="000000"/>
            </a:solidFill>
            <a:prstDash val="dash"/>
            <a:round/>
            <a:headEnd/>
            <a:tailEnd/>
          </a:ln>
          <a:effectLst/>
        </p:spPr>
        <p:txBody>
          <a:bodyPr wrap="none" anchor="ct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249600" y="3699360"/>
              <a:ext cx="1287720" cy="1006920"/>
            </p14:xfrm>
          </p:contentPart>
        </mc:Choice>
        <mc:Fallback>
          <p:pic>
            <p:nvPicPr>
              <p:cNvPr id="4" name="Ink 3"/>
              <p:cNvPicPr/>
              <p:nvPr/>
            </p:nvPicPr>
            <p:blipFill>
              <a:blip r:embed="rId3"/>
              <a:stretch>
                <a:fillRect/>
              </a:stretch>
            </p:blipFill>
            <p:spPr>
              <a:xfrm>
                <a:off x="6244920" y="3690000"/>
                <a:ext cx="1301760" cy="1020960"/>
              </a:xfrm>
              <a:prstGeom prst="rect">
                <a:avLst/>
              </a:prstGeom>
            </p:spPr>
          </p:pic>
        </mc:Fallback>
      </mc:AlternateContent>
    </p:spTree>
    <p:extLst>
      <p:ext uri="{BB962C8B-B14F-4D97-AF65-F5344CB8AC3E}">
        <p14:creationId xmlns:p14="http://schemas.microsoft.com/office/powerpoint/2010/main" val="587719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p:txBody>
          <a:bodyPr/>
          <a:lstStyle/>
          <a:p>
            <a:pPr>
              <a:lnSpc>
                <a:spcPct val="90000"/>
              </a:lnSpc>
            </a:pPr>
            <a:r>
              <a:rPr lang="en-GB" dirty="0"/>
              <a:t>Alternative notation for </a:t>
            </a:r>
            <a:br>
              <a:rPr lang="en-GB" dirty="0"/>
            </a:br>
            <a:r>
              <a:rPr lang="en-GB" dirty="0"/>
              <a:t>branching:</a:t>
            </a:r>
          </a:p>
          <a:p>
            <a:pPr lvl="1">
              <a:lnSpc>
                <a:spcPct val="90000"/>
              </a:lnSpc>
            </a:pPr>
            <a:r>
              <a:rPr lang="en-GB" sz="1800" dirty="0"/>
              <a:t>alternative transitions </a:t>
            </a:r>
            <a:br>
              <a:rPr lang="en-GB" sz="1800" dirty="0"/>
            </a:br>
            <a:r>
              <a:rPr lang="en-GB" sz="1800" dirty="0"/>
              <a:t>are shown leaving the</a:t>
            </a:r>
            <a:br>
              <a:rPr lang="en-GB" sz="1800" dirty="0"/>
            </a:br>
            <a:r>
              <a:rPr lang="en-GB" sz="1800" dirty="0"/>
              <a:t>activity with guard</a:t>
            </a:r>
            <a:br>
              <a:rPr lang="en-GB" sz="1800" dirty="0"/>
            </a:br>
            <a:r>
              <a:rPr lang="en-GB" sz="1800" dirty="0"/>
              <a:t>conditions</a:t>
            </a:r>
          </a:p>
          <a:p>
            <a:pPr>
              <a:lnSpc>
                <a:spcPct val="90000"/>
              </a:lnSpc>
            </a:pPr>
            <a:endParaRPr lang="en-GB" dirty="0" smtClean="0"/>
          </a:p>
          <a:p>
            <a:pPr>
              <a:lnSpc>
                <a:spcPct val="90000"/>
              </a:lnSpc>
            </a:pPr>
            <a:r>
              <a:rPr lang="en-GB" dirty="0" smtClean="0"/>
              <a:t>Note </a:t>
            </a:r>
            <a:r>
              <a:rPr lang="en-GB" dirty="0"/>
              <a:t>that guard conditions do not have to be mutually exclusive, but it is advisable that they should be</a:t>
            </a:r>
          </a:p>
        </p:txBody>
      </p:sp>
      <p:sp>
        <p:nvSpPr>
          <p:cNvPr id="18" name="Slide Number Placeholder 5"/>
          <p:cNvSpPr>
            <a:spLocks noGrp="1"/>
          </p:cNvSpPr>
          <p:nvPr>
            <p:ph type="sldNum" sz="quarter" idx="4294967295"/>
          </p:nvPr>
        </p:nvSpPr>
        <p:spPr>
          <a:xfrm>
            <a:off x="7010400" y="6356350"/>
            <a:ext cx="2133600" cy="365125"/>
          </a:xfrm>
        </p:spPr>
        <p:txBody>
          <a:bodyPr/>
          <a:lstStyle/>
          <a:p>
            <a:fld id="{7121C567-F5E9-45F8-BC12-209694BFBDC2}" type="slidenum">
              <a:rPr lang="en-GB"/>
              <a:pPr/>
              <a:t>33</a:t>
            </a:fld>
            <a:endParaRPr lang="en-GB"/>
          </a:p>
        </p:txBody>
      </p:sp>
      <p:sp>
        <p:nvSpPr>
          <p:cNvPr id="67586" name="Rectangle 2"/>
          <p:cNvSpPr>
            <a:spLocks noGrp="1" noChangeArrowheads="1"/>
          </p:cNvSpPr>
          <p:nvPr>
            <p:ph type="title" idx="4294967295"/>
          </p:nvPr>
        </p:nvSpPr>
        <p:spPr>
          <a:xfrm>
            <a:off x="0" y="274638"/>
            <a:ext cx="8229600" cy="1143000"/>
          </a:xfrm>
        </p:spPr>
        <p:txBody>
          <a:bodyPr/>
          <a:lstStyle/>
          <a:p>
            <a:r>
              <a:rPr lang="en-GB"/>
              <a:t>Notation of Activity Diagrams</a:t>
            </a:r>
          </a:p>
        </p:txBody>
      </p:sp>
      <p:sp>
        <p:nvSpPr>
          <p:cNvPr id="19" name="Date Placeholder 18"/>
          <p:cNvSpPr>
            <a:spLocks noGrp="1"/>
          </p:cNvSpPr>
          <p:nvPr>
            <p:ph type="dt" sz="half" idx="4294967295"/>
          </p:nvPr>
        </p:nvSpPr>
        <p:spPr>
          <a:xfrm>
            <a:off x="0" y="6356350"/>
            <a:ext cx="2133600" cy="365125"/>
          </a:xfrm>
        </p:spPr>
        <p:txBody>
          <a:bodyPr/>
          <a:lstStyle/>
          <a:p>
            <a:fld id="{5A3C5A28-BBE1-4CC6-91EC-229FAB0A2DCD}" type="datetime5">
              <a:rPr lang="en-US" smtClean="0"/>
              <a:pPr/>
              <a:t>10-Sep-22</a:t>
            </a:fld>
            <a:endParaRPr lang="en-US"/>
          </a:p>
        </p:txBody>
      </p:sp>
      <p:grpSp>
        <p:nvGrpSpPr>
          <p:cNvPr id="2" name="Group 16"/>
          <p:cNvGrpSpPr>
            <a:grpSpLocks/>
          </p:cNvGrpSpPr>
          <p:nvPr/>
        </p:nvGrpSpPr>
        <p:grpSpPr bwMode="auto">
          <a:xfrm>
            <a:off x="5029200" y="1371600"/>
            <a:ext cx="3373437" cy="2297113"/>
            <a:chOff x="3447" y="1348"/>
            <a:chExt cx="2125" cy="1447"/>
          </a:xfrm>
        </p:grpSpPr>
        <p:sp>
          <p:nvSpPr>
            <p:cNvPr id="67589" name="Text Box 5"/>
            <p:cNvSpPr txBox="1">
              <a:spLocks noChangeAspect="1" noChangeArrowheads="1"/>
            </p:cNvSpPr>
            <p:nvPr/>
          </p:nvSpPr>
          <p:spPr bwMode="auto">
            <a:xfrm>
              <a:off x="3837" y="2209"/>
              <a:ext cx="1190" cy="192"/>
            </a:xfrm>
            <a:prstGeom prst="rect">
              <a:avLst/>
            </a:prstGeom>
            <a:noFill/>
            <a:ln w="12700">
              <a:noFill/>
              <a:miter lim="800000"/>
              <a:headEnd/>
              <a:tailEnd/>
            </a:ln>
            <a:effectLst/>
          </p:spPr>
          <p:txBody>
            <a:bodyPr>
              <a:spAutoFit/>
            </a:bodyPr>
            <a:lstStyle/>
            <a:p>
              <a:pPr algn="l"/>
              <a:r>
                <a:rPr lang="en-GB" sz="1400">
                  <a:solidFill>
                    <a:schemeClr val="tx1"/>
                  </a:solidFill>
                  <a:latin typeface="Arial" pitchFamily="34" charset="0"/>
                </a:rPr>
                <a:t>[campaign to add]</a:t>
              </a:r>
            </a:p>
          </p:txBody>
        </p:sp>
        <p:sp>
          <p:nvSpPr>
            <p:cNvPr id="67590" name="Text Box 6"/>
            <p:cNvSpPr txBox="1">
              <a:spLocks noChangeAspect="1" noChangeArrowheads="1"/>
            </p:cNvSpPr>
            <p:nvPr/>
          </p:nvSpPr>
          <p:spPr bwMode="auto">
            <a:xfrm>
              <a:off x="4247" y="1820"/>
              <a:ext cx="1325" cy="192"/>
            </a:xfrm>
            <a:prstGeom prst="rect">
              <a:avLst/>
            </a:prstGeom>
            <a:noFill/>
            <a:ln w="12700">
              <a:noFill/>
              <a:miter lim="800000"/>
              <a:headEnd/>
              <a:tailEnd/>
            </a:ln>
            <a:effectLst/>
          </p:spPr>
          <p:txBody>
            <a:bodyPr>
              <a:spAutoFit/>
            </a:bodyPr>
            <a:lstStyle/>
            <a:p>
              <a:pPr algn="l"/>
              <a:r>
                <a:rPr lang="en-GB" sz="1400">
                  <a:solidFill>
                    <a:schemeClr val="tx1"/>
                  </a:solidFill>
                  <a:latin typeface="Arial" pitchFamily="34" charset="0"/>
                </a:rPr>
                <a:t>[no campaign to add]</a:t>
              </a:r>
            </a:p>
          </p:txBody>
        </p:sp>
        <p:sp>
          <p:nvSpPr>
            <p:cNvPr id="67591" name="AutoShape 7"/>
            <p:cNvSpPr>
              <a:spLocks noChangeAspect="1" noChangeArrowheads="1"/>
            </p:cNvSpPr>
            <p:nvPr/>
          </p:nvSpPr>
          <p:spPr bwMode="auto">
            <a:xfrm>
              <a:off x="3447" y="1348"/>
              <a:ext cx="811" cy="31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dirty="0">
                  <a:solidFill>
                    <a:schemeClr val="tx1"/>
                  </a:solidFill>
                  <a:latin typeface="Arial" pitchFamily="34" charset="0"/>
                </a:rPr>
                <a:t>Add a New </a:t>
              </a:r>
              <a:br>
                <a:rPr lang="en-GB" sz="1400" dirty="0">
                  <a:solidFill>
                    <a:schemeClr val="tx1"/>
                  </a:solidFill>
                  <a:latin typeface="Arial" pitchFamily="34" charset="0"/>
                </a:rPr>
              </a:br>
              <a:r>
                <a:rPr lang="en-GB" sz="1400" dirty="0">
                  <a:solidFill>
                    <a:schemeClr val="tx1"/>
                  </a:solidFill>
                  <a:latin typeface="Arial" pitchFamily="34" charset="0"/>
                </a:rPr>
                <a:t>Client</a:t>
              </a:r>
            </a:p>
          </p:txBody>
        </p:sp>
        <p:sp>
          <p:nvSpPr>
            <p:cNvPr id="67592" name="AutoShape 8"/>
            <p:cNvSpPr>
              <a:spLocks noChangeAspect="1" noChangeArrowheads="1"/>
            </p:cNvSpPr>
            <p:nvPr/>
          </p:nvSpPr>
          <p:spPr bwMode="auto">
            <a:xfrm>
              <a:off x="3447" y="1847"/>
              <a:ext cx="811" cy="31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dirty="0">
                  <a:solidFill>
                    <a:schemeClr val="tx1"/>
                  </a:solidFill>
                  <a:latin typeface="Arial" pitchFamily="34" charset="0"/>
                </a:rPr>
                <a:t>Assign Staff</a:t>
              </a:r>
              <a:br>
                <a:rPr lang="en-GB" sz="1400" dirty="0">
                  <a:solidFill>
                    <a:schemeClr val="tx1"/>
                  </a:solidFill>
                  <a:latin typeface="Arial" pitchFamily="34" charset="0"/>
                </a:rPr>
              </a:br>
              <a:r>
                <a:rPr lang="en-GB" sz="1400" dirty="0">
                  <a:solidFill>
                    <a:schemeClr val="tx1"/>
                  </a:solidFill>
                  <a:latin typeface="Arial" pitchFamily="34" charset="0"/>
                </a:rPr>
                <a:t>Contact</a:t>
              </a:r>
            </a:p>
          </p:txBody>
        </p:sp>
        <p:sp>
          <p:nvSpPr>
            <p:cNvPr id="67593" name="Line 9"/>
            <p:cNvSpPr>
              <a:spLocks noChangeAspect="1" noChangeShapeType="1"/>
            </p:cNvSpPr>
            <p:nvPr/>
          </p:nvSpPr>
          <p:spPr bwMode="auto">
            <a:xfrm>
              <a:off x="3853" y="1660"/>
              <a:ext cx="0" cy="187"/>
            </a:xfrm>
            <a:prstGeom prst="line">
              <a:avLst/>
            </a:prstGeom>
            <a:noFill/>
            <a:ln w="19050">
              <a:solidFill>
                <a:schemeClr val="tx1"/>
              </a:solidFill>
              <a:round/>
              <a:headEnd/>
              <a:tailEnd type="arrow" w="med" len="med"/>
            </a:ln>
            <a:effectLst/>
          </p:spPr>
          <p:txBody>
            <a:bodyPr/>
            <a:lstStyle/>
            <a:p>
              <a:endParaRPr lang="en-US"/>
            </a:p>
          </p:txBody>
        </p:sp>
        <p:sp>
          <p:nvSpPr>
            <p:cNvPr id="67594" name="AutoShape 10"/>
            <p:cNvSpPr>
              <a:spLocks noChangeAspect="1" noChangeArrowheads="1"/>
            </p:cNvSpPr>
            <p:nvPr/>
          </p:nvSpPr>
          <p:spPr bwMode="auto">
            <a:xfrm>
              <a:off x="3447" y="2483"/>
              <a:ext cx="811" cy="31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Add New </a:t>
              </a:r>
            </a:p>
            <a:p>
              <a:r>
                <a:rPr lang="en-GB" sz="1400">
                  <a:solidFill>
                    <a:schemeClr val="tx1"/>
                  </a:solidFill>
                  <a:latin typeface="Arial" pitchFamily="34" charset="0"/>
                </a:rPr>
                <a:t>Campaign</a:t>
              </a:r>
            </a:p>
          </p:txBody>
        </p:sp>
        <p:sp>
          <p:nvSpPr>
            <p:cNvPr id="67595" name="Line 11"/>
            <p:cNvSpPr>
              <a:spLocks noChangeAspect="1" noChangeShapeType="1"/>
            </p:cNvSpPr>
            <p:nvPr/>
          </p:nvSpPr>
          <p:spPr bwMode="auto">
            <a:xfrm>
              <a:off x="3853" y="2171"/>
              <a:ext cx="0" cy="312"/>
            </a:xfrm>
            <a:prstGeom prst="line">
              <a:avLst/>
            </a:prstGeom>
            <a:noFill/>
            <a:ln w="19050">
              <a:solidFill>
                <a:schemeClr val="tx1"/>
              </a:solidFill>
              <a:round/>
              <a:headEnd/>
              <a:tailEnd type="arrow" w="med" len="med"/>
            </a:ln>
            <a:effectLst/>
          </p:spPr>
          <p:txBody>
            <a:bodyPr/>
            <a:lstStyle/>
            <a:p>
              <a:endParaRPr lang="en-US"/>
            </a:p>
          </p:txBody>
        </p:sp>
        <p:sp>
          <p:nvSpPr>
            <p:cNvPr id="67596" name="Line 12"/>
            <p:cNvSpPr>
              <a:spLocks noChangeAspect="1" noChangeShapeType="1"/>
            </p:cNvSpPr>
            <p:nvPr/>
          </p:nvSpPr>
          <p:spPr bwMode="auto">
            <a:xfrm>
              <a:off x="4270" y="2015"/>
              <a:ext cx="1131" cy="0"/>
            </a:xfrm>
            <a:prstGeom prst="line">
              <a:avLst/>
            </a:prstGeom>
            <a:noFill/>
            <a:ln w="19050">
              <a:solidFill>
                <a:schemeClr val="tx1"/>
              </a:solidFill>
              <a:round/>
              <a:headEnd/>
              <a:tailEnd type="arrow" w="med" len="med"/>
            </a:ln>
            <a:effectLst/>
          </p:spPr>
          <p:txBody>
            <a:bodyPr/>
            <a:lstStyle/>
            <a:p>
              <a:endParaRPr lang="en-US"/>
            </a:p>
          </p:txBody>
        </p:sp>
        <p:grpSp>
          <p:nvGrpSpPr>
            <p:cNvPr id="3" name="Group 13"/>
            <p:cNvGrpSpPr>
              <a:grpSpLocks noChangeAspect="1"/>
            </p:cNvGrpSpPr>
            <p:nvPr/>
          </p:nvGrpSpPr>
          <p:grpSpPr bwMode="auto">
            <a:xfrm>
              <a:off x="5419" y="1945"/>
              <a:ext cx="125" cy="125"/>
              <a:chOff x="3696" y="4032"/>
              <a:chExt cx="96" cy="96"/>
            </a:xfrm>
          </p:grpSpPr>
          <p:sp>
            <p:nvSpPr>
              <p:cNvPr id="67598" name="Oval 14"/>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67599" name="Oval 15"/>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grpSp>
    </p:spTree>
    <p:extLst>
      <p:ext uri="{BB962C8B-B14F-4D97-AF65-F5344CB8AC3E}">
        <p14:creationId xmlns:p14="http://schemas.microsoft.com/office/powerpoint/2010/main" val="27237427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t>UML Activity Decision</a:t>
            </a:r>
          </a:p>
        </p:txBody>
      </p:sp>
      <p:graphicFrame>
        <p:nvGraphicFramePr>
          <p:cNvPr id="90115" name="Object 3"/>
          <p:cNvGraphicFramePr>
            <a:graphicFrameLocks/>
          </p:cNvGraphicFramePr>
          <p:nvPr/>
        </p:nvGraphicFramePr>
        <p:xfrm>
          <a:off x="1211263" y="2933700"/>
          <a:ext cx="6497637" cy="1944688"/>
        </p:xfrm>
        <a:graphic>
          <a:graphicData uri="http://schemas.openxmlformats.org/presentationml/2006/ole">
            <mc:AlternateContent xmlns:mc="http://schemas.openxmlformats.org/markup-compatibility/2006">
              <mc:Choice xmlns:v="urn:schemas-microsoft-com:vml" Requires="v">
                <p:oleObj spid="_x0000_s61449" name="Document" r:id="rId4" imgW="6497280" imgH="1944360" progId="Word.Document.8">
                  <p:embed/>
                </p:oleObj>
              </mc:Choice>
              <mc:Fallback>
                <p:oleObj name="Document" r:id="rId4" imgW="6497280" imgH="19443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263" y="2933700"/>
                        <a:ext cx="6497637"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45D0FD6E-F32C-42F2-8973-20EF2BF795AC}" type="datetime5">
              <a:rPr lang="en-US" smtClean="0"/>
              <a:pPr/>
              <a:t>10-Sep-22</a:t>
            </a:fld>
            <a:endParaRPr lang="en-US"/>
          </a:p>
        </p:txBody>
      </p:sp>
      <p:sp>
        <p:nvSpPr>
          <p:cNvPr id="7" name="Slide Number Placeholder 6"/>
          <p:cNvSpPr>
            <a:spLocks noGrp="1"/>
          </p:cNvSpPr>
          <p:nvPr>
            <p:ph type="sldNum" sz="quarter" idx="12"/>
          </p:nvPr>
        </p:nvSpPr>
        <p:spPr/>
        <p:txBody>
          <a:bodyPr/>
          <a:lstStyle/>
          <a:p>
            <a:fld id="{B0A52927-9E90-4144-AC44-9A8C29DBCA6D}" type="slidenum">
              <a:rPr lang="en-US" smtClean="0"/>
              <a:pPr/>
              <a:t>34</a:t>
            </a:fld>
            <a:endParaRPr lang="en-US"/>
          </a:p>
        </p:txBody>
      </p:sp>
    </p:spTree>
    <p:extLst>
      <p:ext uri="{BB962C8B-B14F-4D97-AF65-F5344CB8AC3E}">
        <p14:creationId xmlns:p14="http://schemas.microsoft.com/office/powerpoint/2010/main" val="4272783224"/>
      </p:ext>
    </p:extLst>
  </p:cSld>
  <p:clrMapOvr>
    <a:masterClrMapping/>
  </p:clrMapOvr>
  <p:transition>
    <p:pull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75DE2450-0815-41CC-AC68-32C43C816A2C}" type="slidenum">
              <a:rPr lang="en-US"/>
              <a:pPr/>
              <a:t>35</a:t>
            </a:fld>
            <a:endParaRPr lang="en-US"/>
          </a:p>
        </p:txBody>
      </p:sp>
      <p:sp>
        <p:nvSpPr>
          <p:cNvPr id="219138" name="Rectangle 2"/>
          <p:cNvSpPr>
            <a:spLocks noGrp="1" noChangeArrowheads="1"/>
          </p:cNvSpPr>
          <p:nvPr>
            <p:ph type="title"/>
          </p:nvPr>
        </p:nvSpPr>
        <p:spPr/>
        <p:txBody>
          <a:bodyPr/>
          <a:lstStyle/>
          <a:p>
            <a:r>
              <a:rPr lang="en-US" sz="4000"/>
              <a:t>Branching Nodes</a:t>
            </a:r>
            <a:endParaRPr lang="en-CA" sz="4000"/>
          </a:p>
        </p:txBody>
      </p:sp>
      <p:sp>
        <p:nvSpPr>
          <p:cNvPr id="219142" name="Rectangle 6"/>
          <p:cNvSpPr>
            <a:spLocks noChangeArrowheads="1"/>
          </p:cNvSpPr>
          <p:nvPr/>
        </p:nvSpPr>
        <p:spPr bwMode="auto">
          <a:xfrm>
            <a:off x="1600200" y="1600200"/>
            <a:ext cx="6096000" cy="4267200"/>
          </a:xfrm>
          <a:prstGeom prst="rect">
            <a:avLst/>
          </a:prstGeom>
          <a:solidFill>
            <a:srgbClr val="FEEFB8"/>
          </a:solidFill>
          <a:ln w="12700" algn="ctr">
            <a:noFill/>
            <a:miter lim="800000"/>
            <a:headEnd/>
            <a:tailEnd/>
          </a:ln>
          <a:effectLst/>
        </p:spPr>
        <p:txBody>
          <a:bodyPr anchor="ctr">
            <a:spAutoFit/>
          </a:bodyPr>
          <a:lstStyle/>
          <a:p>
            <a:endParaRPr lang="en-US"/>
          </a:p>
        </p:txBody>
      </p:sp>
      <p:sp>
        <p:nvSpPr>
          <p:cNvPr id="219144" name="AutoShape 8"/>
          <p:cNvSpPr>
            <a:spLocks/>
          </p:cNvSpPr>
          <p:nvPr/>
        </p:nvSpPr>
        <p:spPr bwMode="auto">
          <a:xfrm>
            <a:off x="6400800" y="3886200"/>
            <a:ext cx="990600" cy="342900"/>
          </a:xfrm>
          <a:prstGeom prst="accentCallout1">
            <a:avLst>
              <a:gd name="adj1" fmla="val 33333"/>
              <a:gd name="adj2" fmla="val -7694"/>
              <a:gd name="adj3" fmla="val -8333"/>
              <a:gd name="adj4" fmla="val -100963"/>
            </a:avLst>
          </a:prstGeom>
          <a:solidFill>
            <a:srgbClr val="FEEFB8"/>
          </a:solidFill>
          <a:ln w="25400">
            <a:solidFill>
              <a:srgbClr val="501821"/>
            </a:solidFill>
            <a:miter lim="800000"/>
            <a:headEnd/>
            <a:tailEnd/>
          </a:ln>
          <a:effectLst/>
        </p:spPr>
        <p:txBody>
          <a:bodyPr anchor="ctr"/>
          <a:lstStyle/>
          <a:p>
            <a:pPr algn="l"/>
            <a:r>
              <a:rPr lang="en-US" sz="2000">
                <a:solidFill>
                  <a:srgbClr val="501821"/>
                </a:solidFill>
                <a:latin typeface="Tahoma" pitchFamily="34" charset="0"/>
              </a:rPr>
              <a:t>guards</a:t>
            </a:r>
            <a:endParaRPr lang="en-CA" sz="2000">
              <a:solidFill>
                <a:srgbClr val="501821"/>
              </a:solidFill>
              <a:latin typeface="Tahoma" pitchFamily="34" charset="0"/>
            </a:endParaRPr>
          </a:p>
        </p:txBody>
      </p:sp>
      <p:sp>
        <p:nvSpPr>
          <p:cNvPr id="219145" name="AutoShape 9"/>
          <p:cNvSpPr>
            <a:spLocks/>
          </p:cNvSpPr>
          <p:nvPr/>
        </p:nvSpPr>
        <p:spPr bwMode="auto">
          <a:xfrm>
            <a:off x="1752600" y="2703513"/>
            <a:ext cx="1219200" cy="609600"/>
          </a:xfrm>
          <a:prstGeom prst="accentCallout1">
            <a:avLst>
              <a:gd name="adj1" fmla="val 18750"/>
              <a:gd name="adj2" fmla="val 106250"/>
              <a:gd name="adj3" fmla="val 6250"/>
              <a:gd name="adj4" fmla="val 228907"/>
            </a:avLst>
          </a:prstGeom>
          <a:solidFill>
            <a:srgbClr val="FEEFB8"/>
          </a:solidFill>
          <a:ln w="25400">
            <a:solidFill>
              <a:srgbClr val="501821"/>
            </a:solidFill>
            <a:miter lim="800000"/>
            <a:headEnd/>
            <a:tailEnd/>
          </a:ln>
          <a:effectLst/>
        </p:spPr>
        <p:txBody>
          <a:bodyPr anchor="ctr"/>
          <a:lstStyle/>
          <a:p>
            <a:pPr algn="r"/>
            <a:r>
              <a:rPr lang="en-US" sz="2000">
                <a:solidFill>
                  <a:srgbClr val="501821"/>
                </a:solidFill>
                <a:latin typeface="Tahoma" pitchFamily="34" charset="0"/>
              </a:rPr>
              <a:t>merge node</a:t>
            </a:r>
            <a:endParaRPr lang="en-CA" sz="2000">
              <a:solidFill>
                <a:srgbClr val="501821"/>
              </a:solidFill>
              <a:latin typeface="Tahoma" pitchFamily="34" charset="0"/>
            </a:endParaRPr>
          </a:p>
        </p:txBody>
      </p:sp>
      <p:sp>
        <p:nvSpPr>
          <p:cNvPr id="219146" name="AutoShape 10"/>
          <p:cNvSpPr>
            <a:spLocks/>
          </p:cNvSpPr>
          <p:nvPr/>
        </p:nvSpPr>
        <p:spPr bwMode="auto">
          <a:xfrm>
            <a:off x="1752600" y="3971925"/>
            <a:ext cx="1219200" cy="571500"/>
          </a:xfrm>
          <a:prstGeom prst="accentCallout1">
            <a:avLst>
              <a:gd name="adj1" fmla="val 20000"/>
              <a:gd name="adj2" fmla="val 106250"/>
              <a:gd name="adj3" fmla="val -2500"/>
              <a:gd name="adj4" fmla="val 231250"/>
            </a:avLst>
          </a:prstGeom>
          <a:solidFill>
            <a:srgbClr val="FEEFB8"/>
          </a:solidFill>
          <a:ln w="25400">
            <a:solidFill>
              <a:srgbClr val="501821"/>
            </a:solidFill>
            <a:miter lim="800000"/>
            <a:headEnd/>
            <a:tailEnd/>
          </a:ln>
          <a:effectLst/>
        </p:spPr>
        <p:txBody>
          <a:bodyPr anchor="ctr"/>
          <a:lstStyle/>
          <a:p>
            <a:pPr algn="r"/>
            <a:r>
              <a:rPr lang="en-US" sz="2000">
                <a:solidFill>
                  <a:srgbClr val="501821"/>
                </a:solidFill>
                <a:latin typeface="Tahoma" pitchFamily="34" charset="0"/>
              </a:rPr>
              <a:t>decision node</a:t>
            </a:r>
            <a:endParaRPr lang="en-CA" sz="2000">
              <a:solidFill>
                <a:srgbClr val="501821"/>
              </a:solidFill>
              <a:latin typeface="Tahoma" pitchFamily="34" charset="0"/>
            </a:endParaRPr>
          </a:p>
        </p:txBody>
      </p:sp>
      <p:graphicFrame>
        <p:nvGraphicFramePr>
          <p:cNvPr id="219149" name="Object 13"/>
          <p:cNvGraphicFramePr>
            <a:graphicFrameLocks noGrp="1" noChangeAspect="1"/>
          </p:cNvGraphicFramePr>
          <p:nvPr>
            <p:ph idx="1"/>
          </p:nvPr>
        </p:nvGraphicFramePr>
        <p:xfrm>
          <a:off x="3392488" y="2057400"/>
          <a:ext cx="2508250" cy="3429000"/>
        </p:xfrm>
        <a:graphic>
          <a:graphicData uri="http://schemas.openxmlformats.org/presentationml/2006/ole">
            <mc:AlternateContent xmlns:mc="http://schemas.openxmlformats.org/markup-compatibility/2006">
              <mc:Choice xmlns:v="urn:schemas-microsoft-com:vml" Requires="v">
                <p:oleObj spid="_x0000_s62473" name="Visio" r:id="rId4" imgW="1866519" imgH="2552319" progId="">
                  <p:embed/>
                </p:oleObj>
              </mc:Choice>
              <mc:Fallback>
                <p:oleObj name="Visio" r:id="rId4" imgW="1866519" imgH="255231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2488" y="2057400"/>
                        <a:ext cx="250825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51" name="Line 15"/>
          <p:cNvSpPr>
            <a:spLocks noChangeShapeType="1"/>
          </p:cNvSpPr>
          <p:nvPr/>
        </p:nvSpPr>
        <p:spPr bwMode="auto">
          <a:xfrm flipH="1">
            <a:off x="5105400" y="4114800"/>
            <a:ext cx="1219200" cy="76200"/>
          </a:xfrm>
          <a:prstGeom prst="line">
            <a:avLst/>
          </a:prstGeom>
          <a:noFill/>
          <a:ln w="28575">
            <a:solidFill>
              <a:srgbClr val="501821"/>
            </a:solidFill>
            <a:round/>
            <a:headEnd/>
            <a:tailEnd/>
          </a:ln>
          <a:effectLst/>
        </p:spPr>
        <p:txBody>
          <a:bodyPr anchor="ctr">
            <a:spAutoFit/>
          </a:bodyPr>
          <a:lstStyle/>
          <a:p>
            <a:endParaRPr lang="en-US"/>
          </a:p>
        </p:txBody>
      </p:sp>
      <p:sp>
        <p:nvSpPr>
          <p:cNvPr id="10" name="Date Placeholder 9"/>
          <p:cNvSpPr>
            <a:spLocks noGrp="1"/>
          </p:cNvSpPr>
          <p:nvPr>
            <p:ph type="dt" sz="half" idx="10"/>
          </p:nvPr>
        </p:nvSpPr>
        <p:spPr/>
        <p:txBody>
          <a:bodyPr/>
          <a:lstStyle/>
          <a:p>
            <a:fld id="{7CE2C0E0-C265-4E57-A4D8-1853CE325F6B}" type="datetime5">
              <a:rPr lang="en-US" smtClean="0"/>
              <a:pPr/>
              <a:t>10-Sep-22</a:t>
            </a:fld>
            <a:endParaRPr lang="en-US"/>
          </a:p>
        </p:txBody>
      </p:sp>
    </p:spTree>
    <p:extLst>
      <p:ext uri="{BB962C8B-B14F-4D97-AF65-F5344CB8AC3E}">
        <p14:creationId xmlns:p14="http://schemas.microsoft.com/office/powerpoint/2010/main" val="35632551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9612401D-B172-49E6-9B11-4D503EB60B07}" type="slidenum">
              <a:rPr lang="en-GB"/>
              <a:pPr/>
              <a:t>36</a:t>
            </a:fld>
            <a:endParaRPr lang="en-GB"/>
          </a:p>
        </p:txBody>
      </p:sp>
      <p:sp>
        <p:nvSpPr>
          <p:cNvPr id="63490" name="Rectangle 2"/>
          <p:cNvSpPr>
            <a:spLocks noGrp="1" noChangeArrowheads="1"/>
          </p:cNvSpPr>
          <p:nvPr>
            <p:ph type="title"/>
          </p:nvPr>
        </p:nvSpPr>
        <p:spPr/>
        <p:txBody>
          <a:bodyPr/>
          <a:lstStyle/>
          <a:p>
            <a:r>
              <a:rPr lang="en-GB"/>
              <a:t>Notation of Activity Diagrams</a:t>
            </a:r>
          </a:p>
        </p:txBody>
      </p:sp>
      <p:sp>
        <p:nvSpPr>
          <p:cNvPr id="63491" name="Rectangle 3"/>
          <p:cNvSpPr>
            <a:spLocks noGrp="1" noChangeArrowheads="1"/>
          </p:cNvSpPr>
          <p:nvPr>
            <p:ph type="body" idx="1"/>
          </p:nvPr>
        </p:nvSpPr>
        <p:spPr>
          <a:xfrm>
            <a:off x="685800" y="1981200"/>
            <a:ext cx="4303713" cy="4114800"/>
          </a:xfrm>
        </p:spPr>
        <p:txBody>
          <a:bodyPr/>
          <a:lstStyle/>
          <a:p>
            <a:pPr>
              <a:lnSpc>
                <a:spcPct val="90000"/>
              </a:lnSpc>
            </a:pPr>
            <a:r>
              <a:rPr lang="en-GB" dirty="0"/>
              <a:t>Object flows</a:t>
            </a:r>
          </a:p>
          <a:p>
            <a:pPr lvl="1">
              <a:lnSpc>
                <a:spcPct val="90000"/>
              </a:lnSpc>
            </a:pPr>
            <a:r>
              <a:rPr lang="en-GB" dirty="0"/>
              <a:t>dashed arrow</a:t>
            </a:r>
          </a:p>
          <a:p>
            <a:pPr>
              <a:lnSpc>
                <a:spcPct val="90000"/>
              </a:lnSpc>
            </a:pPr>
            <a:r>
              <a:rPr lang="en-GB" dirty="0"/>
              <a:t>Objects</a:t>
            </a:r>
          </a:p>
          <a:p>
            <a:pPr lvl="1">
              <a:lnSpc>
                <a:spcPct val="90000"/>
              </a:lnSpc>
            </a:pPr>
            <a:r>
              <a:rPr lang="en-GB" dirty="0"/>
              <a:t>rectangle</a:t>
            </a:r>
          </a:p>
          <a:p>
            <a:pPr lvl="1">
              <a:lnSpc>
                <a:spcPct val="90000"/>
              </a:lnSpc>
            </a:pPr>
            <a:r>
              <a:rPr lang="en-GB" dirty="0"/>
              <a:t>with name of object underlined</a:t>
            </a:r>
          </a:p>
          <a:p>
            <a:pPr lvl="1">
              <a:lnSpc>
                <a:spcPct val="90000"/>
              </a:lnSpc>
            </a:pPr>
            <a:r>
              <a:rPr lang="en-GB" i="1" dirty="0">
                <a:solidFill>
                  <a:srgbClr val="FF0000"/>
                </a:solidFill>
              </a:rPr>
              <a:t>optionally shows the state of the object in square brackets</a:t>
            </a:r>
          </a:p>
        </p:txBody>
      </p:sp>
      <p:grpSp>
        <p:nvGrpSpPr>
          <p:cNvPr id="2" name="Group 20"/>
          <p:cNvGrpSpPr>
            <a:grpSpLocks/>
          </p:cNvGrpSpPr>
          <p:nvPr/>
        </p:nvGrpSpPr>
        <p:grpSpPr bwMode="auto">
          <a:xfrm>
            <a:off x="3956050" y="1903413"/>
            <a:ext cx="4451350" cy="2325687"/>
            <a:chOff x="2492" y="1199"/>
            <a:chExt cx="2804" cy="1465"/>
          </a:xfrm>
        </p:grpSpPr>
        <p:sp>
          <p:nvSpPr>
            <p:cNvPr id="63493" name="AutoShape 5"/>
            <p:cNvSpPr>
              <a:spLocks noChangeAspect="1" noChangeArrowheads="1"/>
            </p:cNvSpPr>
            <p:nvPr/>
          </p:nvSpPr>
          <p:spPr bwMode="auto">
            <a:xfrm>
              <a:off x="2492" y="1808"/>
              <a:ext cx="1408" cy="35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Record completion</a:t>
              </a:r>
            </a:p>
            <a:p>
              <a:r>
                <a:rPr lang="en-GB" sz="1400">
                  <a:solidFill>
                    <a:schemeClr val="tx1"/>
                  </a:solidFill>
                  <a:latin typeface="Arial" pitchFamily="34" charset="0"/>
                </a:rPr>
                <a:t>of a campaign</a:t>
              </a:r>
            </a:p>
          </p:txBody>
        </p:sp>
        <p:sp>
          <p:nvSpPr>
            <p:cNvPr id="63494" name="Line 6"/>
            <p:cNvSpPr>
              <a:spLocks noChangeAspect="1" noChangeShapeType="1"/>
            </p:cNvSpPr>
            <p:nvPr/>
          </p:nvSpPr>
          <p:spPr bwMode="auto">
            <a:xfrm>
              <a:off x="3196" y="2160"/>
              <a:ext cx="0" cy="211"/>
            </a:xfrm>
            <a:prstGeom prst="line">
              <a:avLst/>
            </a:prstGeom>
            <a:noFill/>
            <a:ln w="19050">
              <a:solidFill>
                <a:schemeClr val="tx1"/>
              </a:solidFill>
              <a:round/>
              <a:headEnd/>
              <a:tailEnd type="arrow" w="med" len="med"/>
            </a:ln>
            <a:effectLst/>
          </p:spPr>
          <p:txBody>
            <a:bodyPr/>
            <a:lstStyle/>
            <a:p>
              <a:endParaRPr lang="en-US"/>
            </a:p>
          </p:txBody>
        </p:sp>
        <p:sp>
          <p:nvSpPr>
            <p:cNvPr id="63495" name="Oval 7"/>
            <p:cNvSpPr>
              <a:spLocks noChangeAspect="1" noChangeArrowheads="1"/>
            </p:cNvSpPr>
            <p:nvPr/>
          </p:nvSpPr>
          <p:spPr bwMode="auto">
            <a:xfrm>
              <a:off x="3126" y="1457"/>
              <a:ext cx="140" cy="140"/>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3496" name="Line 8"/>
            <p:cNvSpPr>
              <a:spLocks noChangeAspect="1" noChangeShapeType="1"/>
            </p:cNvSpPr>
            <p:nvPr/>
          </p:nvSpPr>
          <p:spPr bwMode="auto">
            <a:xfrm>
              <a:off x="3196" y="1597"/>
              <a:ext cx="0" cy="211"/>
            </a:xfrm>
            <a:prstGeom prst="line">
              <a:avLst/>
            </a:prstGeom>
            <a:noFill/>
            <a:ln w="19050">
              <a:solidFill>
                <a:schemeClr val="tx1"/>
              </a:solidFill>
              <a:round/>
              <a:headEnd/>
              <a:tailEnd type="arrow" w="med" len="med"/>
            </a:ln>
            <a:effectLst/>
          </p:spPr>
          <p:txBody>
            <a:bodyPr/>
            <a:lstStyle/>
            <a:p>
              <a:endParaRPr lang="en-US"/>
            </a:p>
          </p:txBody>
        </p:sp>
        <p:grpSp>
          <p:nvGrpSpPr>
            <p:cNvPr id="3" name="Group 9"/>
            <p:cNvGrpSpPr>
              <a:grpSpLocks noChangeAspect="1"/>
            </p:cNvGrpSpPr>
            <p:nvPr/>
          </p:nvGrpSpPr>
          <p:grpSpPr bwMode="auto">
            <a:xfrm>
              <a:off x="3126" y="2387"/>
              <a:ext cx="140" cy="141"/>
              <a:chOff x="3696" y="4032"/>
              <a:chExt cx="96" cy="96"/>
            </a:xfrm>
          </p:grpSpPr>
          <p:sp>
            <p:nvSpPr>
              <p:cNvPr id="63498" name="Oval 10"/>
              <p:cNvSpPr>
                <a:spLocks noChangeAspect="1" noChangeArrowheads="1"/>
              </p:cNvSpPr>
              <p:nvPr/>
            </p:nvSpPr>
            <p:spPr bwMode="auto">
              <a:xfrm>
                <a:off x="3696" y="4032"/>
                <a:ext cx="96" cy="96"/>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3499" name="Oval 11"/>
              <p:cNvSpPr>
                <a:spLocks noChangeAspect="1" noChangeArrowheads="1"/>
              </p:cNvSpPr>
              <p:nvPr/>
            </p:nvSpPr>
            <p:spPr bwMode="auto">
              <a:xfrm>
                <a:off x="3720" y="4056"/>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63500" name="Rectangle 12"/>
            <p:cNvSpPr>
              <a:spLocks noChangeAspect="1" noChangeArrowheads="1"/>
            </p:cNvSpPr>
            <p:nvPr/>
          </p:nvSpPr>
          <p:spPr bwMode="auto">
            <a:xfrm>
              <a:off x="4299" y="1199"/>
              <a:ext cx="997" cy="539"/>
            </a:xfrm>
            <a:prstGeom prst="rect">
              <a:avLst/>
            </a:prstGeom>
            <a:solidFill>
              <a:schemeClr val="bg1"/>
            </a:solidFill>
            <a:ln w="19050">
              <a:solidFill>
                <a:schemeClr val="tx1"/>
              </a:solidFill>
              <a:miter lim="800000"/>
              <a:headEnd/>
              <a:tailEnd/>
            </a:ln>
            <a:effectLst/>
          </p:spPr>
          <p:txBody>
            <a:bodyPr wrap="none" anchor="ctr"/>
            <a:lstStyle/>
            <a:p>
              <a:r>
                <a:rPr lang="en-GB" sz="1400" u="sng">
                  <a:solidFill>
                    <a:schemeClr val="tx1"/>
                  </a:solidFill>
                  <a:latin typeface="Arial" pitchFamily="34" charset="0"/>
                </a:rPr>
                <a:t>:Campaign</a:t>
              </a:r>
            </a:p>
            <a:p>
              <a:endParaRPr lang="en-GB" sz="1400" u="sng">
                <a:solidFill>
                  <a:schemeClr val="tx1"/>
                </a:solidFill>
                <a:latin typeface="Arial" pitchFamily="34" charset="0"/>
              </a:endParaRPr>
            </a:p>
            <a:p>
              <a:endParaRPr lang="en-GB" sz="1400">
                <a:solidFill>
                  <a:schemeClr val="tx1"/>
                </a:solidFill>
                <a:latin typeface="Arial" pitchFamily="34" charset="0"/>
              </a:endParaRPr>
            </a:p>
          </p:txBody>
        </p:sp>
        <p:sp>
          <p:nvSpPr>
            <p:cNvPr id="63501" name="Rectangle 13"/>
            <p:cNvSpPr>
              <a:spLocks noChangeAspect="1" noChangeArrowheads="1"/>
            </p:cNvSpPr>
            <p:nvPr/>
          </p:nvSpPr>
          <p:spPr bwMode="auto">
            <a:xfrm>
              <a:off x="4516" y="1420"/>
              <a:ext cx="482" cy="192"/>
            </a:xfrm>
            <a:prstGeom prst="rect">
              <a:avLst/>
            </a:prstGeom>
            <a:noFill/>
            <a:ln w="12700">
              <a:noFill/>
              <a:miter lim="800000"/>
              <a:headEnd/>
              <a:tailEnd/>
            </a:ln>
            <a:effectLst/>
          </p:spPr>
          <p:txBody>
            <a:bodyPr wrap="none">
              <a:spAutoFit/>
            </a:bodyPr>
            <a:lstStyle/>
            <a:p>
              <a:pPr algn="l"/>
              <a:r>
                <a:rPr lang="en-GB" sz="1400">
                  <a:solidFill>
                    <a:schemeClr val="tx1"/>
                  </a:solidFill>
                  <a:latin typeface="Arial" pitchFamily="34" charset="0"/>
                </a:rPr>
                <a:t>[Active]</a:t>
              </a:r>
            </a:p>
          </p:txBody>
        </p:sp>
        <p:sp>
          <p:nvSpPr>
            <p:cNvPr id="63502" name="Rectangle 14"/>
            <p:cNvSpPr>
              <a:spLocks noChangeAspect="1" noChangeArrowheads="1"/>
            </p:cNvSpPr>
            <p:nvPr/>
          </p:nvSpPr>
          <p:spPr bwMode="auto">
            <a:xfrm>
              <a:off x="4299" y="2125"/>
              <a:ext cx="997" cy="539"/>
            </a:xfrm>
            <a:prstGeom prst="rect">
              <a:avLst/>
            </a:prstGeom>
            <a:solidFill>
              <a:schemeClr val="bg1"/>
            </a:solidFill>
            <a:ln w="19050">
              <a:solidFill>
                <a:schemeClr val="tx1"/>
              </a:solidFill>
              <a:miter lim="800000"/>
              <a:headEnd/>
              <a:tailEnd/>
            </a:ln>
            <a:effectLst/>
          </p:spPr>
          <p:txBody>
            <a:bodyPr wrap="none" anchor="ctr"/>
            <a:lstStyle/>
            <a:p>
              <a:r>
                <a:rPr lang="en-GB" sz="1400" u="sng">
                  <a:solidFill>
                    <a:schemeClr val="tx1"/>
                  </a:solidFill>
                  <a:latin typeface="Arial" pitchFamily="34" charset="0"/>
                </a:rPr>
                <a:t>:Campaign</a:t>
              </a:r>
            </a:p>
            <a:p>
              <a:endParaRPr lang="en-GB" sz="1400" u="sng">
                <a:solidFill>
                  <a:schemeClr val="tx1"/>
                </a:solidFill>
                <a:latin typeface="Arial" pitchFamily="34" charset="0"/>
              </a:endParaRPr>
            </a:p>
            <a:p>
              <a:endParaRPr lang="en-GB" sz="1400">
                <a:solidFill>
                  <a:schemeClr val="tx1"/>
                </a:solidFill>
                <a:latin typeface="Arial" pitchFamily="34" charset="0"/>
              </a:endParaRPr>
            </a:p>
          </p:txBody>
        </p:sp>
        <p:sp>
          <p:nvSpPr>
            <p:cNvPr id="63503" name="Rectangle 15"/>
            <p:cNvSpPr>
              <a:spLocks noChangeAspect="1" noChangeArrowheads="1"/>
            </p:cNvSpPr>
            <p:nvPr/>
          </p:nvSpPr>
          <p:spPr bwMode="auto">
            <a:xfrm>
              <a:off x="4398" y="2345"/>
              <a:ext cx="718" cy="192"/>
            </a:xfrm>
            <a:prstGeom prst="rect">
              <a:avLst/>
            </a:prstGeom>
            <a:noFill/>
            <a:ln w="12700">
              <a:noFill/>
              <a:miter lim="800000"/>
              <a:headEnd/>
              <a:tailEnd/>
            </a:ln>
            <a:effectLst/>
          </p:spPr>
          <p:txBody>
            <a:bodyPr wrap="none">
              <a:spAutoFit/>
            </a:bodyPr>
            <a:lstStyle/>
            <a:p>
              <a:pPr algn="l"/>
              <a:r>
                <a:rPr lang="en-GB" sz="1400">
                  <a:solidFill>
                    <a:schemeClr val="tx1"/>
                  </a:solidFill>
                  <a:latin typeface="Arial" pitchFamily="34" charset="0"/>
                </a:rPr>
                <a:t>[Completed]</a:t>
              </a:r>
            </a:p>
          </p:txBody>
        </p:sp>
        <p:sp>
          <p:nvSpPr>
            <p:cNvPr id="63504" name="Line 16"/>
            <p:cNvSpPr>
              <a:spLocks noChangeAspect="1" noChangeShapeType="1"/>
            </p:cNvSpPr>
            <p:nvPr/>
          </p:nvSpPr>
          <p:spPr bwMode="auto">
            <a:xfrm flipH="1">
              <a:off x="3841" y="1433"/>
              <a:ext cx="458" cy="399"/>
            </a:xfrm>
            <a:prstGeom prst="line">
              <a:avLst/>
            </a:prstGeom>
            <a:noFill/>
            <a:ln w="19050">
              <a:solidFill>
                <a:schemeClr val="tx1"/>
              </a:solidFill>
              <a:prstDash val="dash"/>
              <a:round/>
              <a:headEnd/>
              <a:tailEnd type="arrow" w="med" len="med"/>
            </a:ln>
            <a:effectLst/>
          </p:spPr>
          <p:txBody>
            <a:bodyPr/>
            <a:lstStyle/>
            <a:p>
              <a:endParaRPr lang="en-US"/>
            </a:p>
          </p:txBody>
        </p:sp>
        <p:sp>
          <p:nvSpPr>
            <p:cNvPr id="63505" name="Line 17"/>
            <p:cNvSpPr>
              <a:spLocks noChangeAspect="1" noChangeShapeType="1"/>
            </p:cNvSpPr>
            <p:nvPr/>
          </p:nvSpPr>
          <p:spPr bwMode="auto">
            <a:xfrm>
              <a:off x="3876" y="2113"/>
              <a:ext cx="399" cy="281"/>
            </a:xfrm>
            <a:prstGeom prst="line">
              <a:avLst/>
            </a:prstGeom>
            <a:noFill/>
            <a:ln w="19050">
              <a:solidFill>
                <a:schemeClr val="tx1"/>
              </a:solidFill>
              <a:prstDash val="dash"/>
              <a:round/>
              <a:headEnd/>
              <a:tailEnd type="arrow" w="med" len="med"/>
            </a:ln>
            <a:effectLst/>
          </p:spPr>
          <p:txBody>
            <a:bodyPr/>
            <a:lstStyle/>
            <a:p>
              <a:endParaRPr lang="en-US"/>
            </a:p>
          </p:txBody>
        </p:sp>
      </p:grpSp>
      <p:sp>
        <p:nvSpPr>
          <p:cNvPr id="63506" name="Line 18"/>
          <p:cNvSpPr>
            <a:spLocks noChangeShapeType="1"/>
          </p:cNvSpPr>
          <p:nvPr/>
        </p:nvSpPr>
        <p:spPr bwMode="auto">
          <a:xfrm>
            <a:off x="3440113" y="2293938"/>
            <a:ext cx="2787650" cy="492125"/>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63507" name="Line 19"/>
          <p:cNvSpPr>
            <a:spLocks noChangeShapeType="1"/>
          </p:cNvSpPr>
          <p:nvPr/>
        </p:nvSpPr>
        <p:spPr bwMode="auto">
          <a:xfrm>
            <a:off x="2627313" y="3367088"/>
            <a:ext cx="4194175" cy="290512"/>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23" name="Date Placeholder 22"/>
          <p:cNvSpPr>
            <a:spLocks noGrp="1"/>
          </p:cNvSpPr>
          <p:nvPr>
            <p:ph type="dt" sz="half" idx="10"/>
          </p:nvPr>
        </p:nvSpPr>
        <p:spPr/>
        <p:txBody>
          <a:bodyPr/>
          <a:lstStyle/>
          <a:p>
            <a:fld id="{6BDFC15F-DCED-4D9A-8CB6-3C08E9B5EE43}" type="datetime5">
              <a:rPr lang="en-US" smtClean="0"/>
              <a:pPr/>
              <a:t>10-Sep-22</a:t>
            </a:fld>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765400" y="1487880"/>
              <a:ext cx="2993040" cy="4316040"/>
            </p14:xfrm>
          </p:contentPart>
        </mc:Choice>
        <mc:Fallback>
          <p:pic>
            <p:nvPicPr>
              <p:cNvPr id="4" name="Ink 3"/>
              <p:cNvPicPr/>
              <p:nvPr/>
            </p:nvPicPr>
            <p:blipFill>
              <a:blip r:embed="rId3"/>
              <a:stretch>
                <a:fillRect/>
              </a:stretch>
            </p:blipFill>
            <p:spPr>
              <a:xfrm>
                <a:off x="5755320" y="1480320"/>
                <a:ext cx="3009600" cy="4332600"/>
              </a:xfrm>
              <a:prstGeom prst="rect">
                <a:avLst/>
              </a:prstGeom>
            </p:spPr>
          </p:pic>
        </mc:Fallback>
      </mc:AlternateContent>
    </p:spTree>
    <p:extLst>
      <p:ext uri="{BB962C8B-B14F-4D97-AF65-F5344CB8AC3E}">
        <p14:creationId xmlns:p14="http://schemas.microsoft.com/office/powerpoint/2010/main" val="1551372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6DF78EA8-0B79-4B31-9FEA-63C467802442}" type="slidenum">
              <a:rPr lang="en-GB"/>
              <a:pPr/>
              <a:t>37</a:t>
            </a:fld>
            <a:endParaRPr lang="en-GB"/>
          </a:p>
        </p:txBody>
      </p:sp>
      <p:sp>
        <p:nvSpPr>
          <p:cNvPr id="64514" name="Rectangle 2"/>
          <p:cNvSpPr>
            <a:spLocks noGrp="1" noChangeArrowheads="1"/>
          </p:cNvSpPr>
          <p:nvPr>
            <p:ph type="title"/>
          </p:nvPr>
        </p:nvSpPr>
        <p:spPr/>
        <p:txBody>
          <a:bodyPr/>
          <a:lstStyle/>
          <a:p>
            <a:r>
              <a:rPr lang="en-GB"/>
              <a:t>Notation of Activity Diagrams</a:t>
            </a:r>
          </a:p>
        </p:txBody>
      </p:sp>
      <p:sp>
        <p:nvSpPr>
          <p:cNvPr id="64515" name="Rectangle 3"/>
          <p:cNvSpPr>
            <a:spLocks noGrp="1" noChangeArrowheads="1"/>
          </p:cNvSpPr>
          <p:nvPr>
            <p:ph type="body" idx="1"/>
          </p:nvPr>
        </p:nvSpPr>
        <p:spPr/>
        <p:txBody>
          <a:bodyPr/>
          <a:lstStyle/>
          <a:p>
            <a:r>
              <a:rPr lang="en-GB"/>
              <a:t>Swimlanes</a:t>
            </a:r>
          </a:p>
          <a:p>
            <a:pPr lvl="1"/>
            <a:r>
              <a:rPr lang="en-GB"/>
              <a:t>vertical columns </a:t>
            </a:r>
          </a:p>
          <a:p>
            <a:pPr lvl="1"/>
            <a:r>
              <a:rPr lang="en-GB"/>
              <a:t>labelled with the</a:t>
            </a:r>
            <a:br>
              <a:rPr lang="en-GB"/>
            </a:br>
            <a:r>
              <a:rPr lang="en-GB"/>
              <a:t>person, organisation</a:t>
            </a:r>
            <a:br>
              <a:rPr lang="en-GB"/>
            </a:br>
            <a:r>
              <a:rPr lang="en-GB"/>
              <a:t>or department</a:t>
            </a:r>
            <a:br>
              <a:rPr lang="en-GB"/>
            </a:br>
            <a:r>
              <a:rPr lang="en-GB"/>
              <a:t>responsible for the</a:t>
            </a:r>
            <a:br>
              <a:rPr lang="en-GB"/>
            </a:br>
            <a:r>
              <a:rPr lang="en-GB"/>
              <a:t>activities in that</a:t>
            </a:r>
            <a:br>
              <a:rPr lang="en-GB"/>
            </a:br>
            <a:r>
              <a:rPr lang="en-GB"/>
              <a:t>column</a:t>
            </a:r>
          </a:p>
        </p:txBody>
      </p:sp>
      <p:grpSp>
        <p:nvGrpSpPr>
          <p:cNvPr id="2" name="Group 4"/>
          <p:cNvGrpSpPr>
            <a:grpSpLocks/>
          </p:cNvGrpSpPr>
          <p:nvPr/>
        </p:nvGrpSpPr>
        <p:grpSpPr bwMode="auto">
          <a:xfrm>
            <a:off x="4829175" y="1689100"/>
            <a:ext cx="4114800" cy="4038600"/>
            <a:chOff x="720" y="96"/>
            <a:chExt cx="2592" cy="2544"/>
          </a:xfrm>
        </p:grpSpPr>
        <p:sp>
          <p:nvSpPr>
            <p:cNvPr id="64517" name="AutoShape 5"/>
            <p:cNvSpPr>
              <a:spLocks noChangeArrowheads="1"/>
            </p:cNvSpPr>
            <p:nvPr/>
          </p:nvSpPr>
          <p:spPr bwMode="auto">
            <a:xfrm>
              <a:off x="776" y="640"/>
              <a:ext cx="8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Record Completion</a:t>
              </a:r>
            </a:p>
            <a:p>
              <a:r>
                <a:rPr lang="en-GB" sz="1000">
                  <a:solidFill>
                    <a:schemeClr val="tx1"/>
                  </a:solidFill>
                  <a:latin typeface="Arial" pitchFamily="34" charset="0"/>
                </a:rPr>
                <a:t>of a campaign</a:t>
              </a:r>
            </a:p>
          </p:txBody>
        </p:sp>
        <p:sp>
          <p:nvSpPr>
            <p:cNvPr id="64518" name="Line 6"/>
            <p:cNvSpPr>
              <a:spLocks noChangeShapeType="1"/>
            </p:cNvSpPr>
            <p:nvPr/>
          </p:nvSpPr>
          <p:spPr bwMode="auto">
            <a:xfrm>
              <a:off x="720" y="96"/>
              <a:ext cx="0" cy="2544"/>
            </a:xfrm>
            <a:prstGeom prst="line">
              <a:avLst/>
            </a:prstGeom>
            <a:noFill/>
            <a:ln w="12700">
              <a:solidFill>
                <a:schemeClr val="tx1"/>
              </a:solidFill>
              <a:round/>
              <a:headEnd/>
              <a:tailEnd/>
            </a:ln>
            <a:effectLst/>
          </p:spPr>
          <p:txBody>
            <a:bodyPr/>
            <a:lstStyle/>
            <a:p>
              <a:endParaRPr lang="en-US"/>
            </a:p>
          </p:txBody>
        </p:sp>
        <p:sp>
          <p:nvSpPr>
            <p:cNvPr id="64519" name="Line 7"/>
            <p:cNvSpPr>
              <a:spLocks noChangeShapeType="1"/>
            </p:cNvSpPr>
            <p:nvPr/>
          </p:nvSpPr>
          <p:spPr bwMode="auto">
            <a:xfrm>
              <a:off x="2496" y="96"/>
              <a:ext cx="0" cy="2544"/>
            </a:xfrm>
            <a:prstGeom prst="line">
              <a:avLst/>
            </a:prstGeom>
            <a:noFill/>
            <a:ln w="12700">
              <a:solidFill>
                <a:schemeClr val="tx1"/>
              </a:solidFill>
              <a:round/>
              <a:headEnd/>
              <a:tailEnd/>
            </a:ln>
            <a:effectLst/>
          </p:spPr>
          <p:txBody>
            <a:bodyPr/>
            <a:lstStyle/>
            <a:p>
              <a:endParaRPr lang="en-US"/>
            </a:p>
          </p:txBody>
        </p:sp>
        <p:sp>
          <p:nvSpPr>
            <p:cNvPr id="64520" name="Line 8"/>
            <p:cNvSpPr>
              <a:spLocks noChangeShapeType="1"/>
            </p:cNvSpPr>
            <p:nvPr/>
          </p:nvSpPr>
          <p:spPr bwMode="auto">
            <a:xfrm>
              <a:off x="1680" y="96"/>
              <a:ext cx="0" cy="2544"/>
            </a:xfrm>
            <a:prstGeom prst="line">
              <a:avLst/>
            </a:prstGeom>
            <a:noFill/>
            <a:ln w="12700">
              <a:solidFill>
                <a:schemeClr val="tx1"/>
              </a:solidFill>
              <a:round/>
              <a:headEnd/>
              <a:tailEnd/>
            </a:ln>
            <a:effectLst/>
          </p:spPr>
          <p:txBody>
            <a:bodyPr/>
            <a:lstStyle/>
            <a:p>
              <a:endParaRPr lang="en-US"/>
            </a:p>
          </p:txBody>
        </p:sp>
        <p:sp>
          <p:nvSpPr>
            <p:cNvPr id="64521" name="AutoShape 9"/>
            <p:cNvSpPr>
              <a:spLocks noChangeArrowheads="1"/>
            </p:cNvSpPr>
            <p:nvPr/>
          </p:nvSpPr>
          <p:spPr bwMode="auto">
            <a:xfrm>
              <a:off x="1776" y="1120"/>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Issue invoice</a:t>
              </a:r>
            </a:p>
          </p:txBody>
        </p:sp>
        <p:sp>
          <p:nvSpPr>
            <p:cNvPr id="64522" name="Line 10"/>
            <p:cNvSpPr>
              <a:spLocks noChangeShapeType="1"/>
            </p:cNvSpPr>
            <p:nvPr/>
          </p:nvSpPr>
          <p:spPr bwMode="auto">
            <a:xfrm>
              <a:off x="3312" y="96"/>
              <a:ext cx="0" cy="2544"/>
            </a:xfrm>
            <a:prstGeom prst="line">
              <a:avLst/>
            </a:prstGeom>
            <a:noFill/>
            <a:ln w="12700">
              <a:solidFill>
                <a:schemeClr val="tx1"/>
              </a:solidFill>
              <a:round/>
              <a:headEnd/>
              <a:tailEnd/>
            </a:ln>
            <a:effectLst/>
          </p:spPr>
          <p:txBody>
            <a:bodyPr/>
            <a:lstStyle/>
            <a:p>
              <a:endParaRPr lang="en-US"/>
            </a:p>
          </p:txBody>
        </p:sp>
        <p:sp>
          <p:nvSpPr>
            <p:cNvPr id="64523" name="Text Box 11"/>
            <p:cNvSpPr txBox="1">
              <a:spLocks noChangeArrowheads="1"/>
            </p:cNvSpPr>
            <p:nvPr/>
          </p:nvSpPr>
          <p:spPr bwMode="auto">
            <a:xfrm>
              <a:off x="920" y="96"/>
              <a:ext cx="551" cy="288"/>
            </a:xfrm>
            <a:prstGeom prst="rect">
              <a:avLst/>
            </a:prstGeom>
            <a:noFill/>
            <a:ln w="12700">
              <a:noFill/>
              <a:miter lim="800000"/>
              <a:headEnd/>
              <a:tailEnd/>
            </a:ln>
            <a:effectLst/>
          </p:spPr>
          <p:txBody>
            <a:bodyPr wrap="none">
              <a:spAutoFit/>
            </a:bodyPr>
            <a:lstStyle/>
            <a:p>
              <a:r>
                <a:rPr lang="en-GB" sz="1200">
                  <a:solidFill>
                    <a:schemeClr val="tx1"/>
                  </a:solidFill>
                  <a:latin typeface="Arial" pitchFamily="34" charset="0"/>
                </a:rPr>
                <a:t>Campaign</a:t>
              </a:r>
              <a:br>
                <a:rPr lang="en-GB" sz="1200">
                  <a:solidFill>
                    <a:schemeClr val="tx1"/>
                  </a:solidFill>
                  <a:latin typeface="Arial" pitchFamily="34" charset="0"/>
                </a:rPr>
              </a:br>
              <a:r>
                <a:rPr lang="en-GB" sz="1200">
                  <a:solidFill>
                    <a:schemeClr val="tx1"/>
                  </a:solidFill>
                  <a:latin typeface="Arial" pitchFamily="34" charset="0"/>
                </a:rPr>
                <a:t>Manager</a:t>
              </a:r>
            </a:p>
          </p:txBody>
        </p:sp>
        <p:sp>
          <p:nvSpPr>
            <p:cNvPr id="64524" name="Text Box 12"/>
            <p:cNvSpPr txBox="1">
              <a:spLocks noChangeArrowheads="1"/>
            </p:cNvSpPr>
            <p:nvPr/>
          </p:nvSpPr>
          <p:spPr bwMode="auto">
            <a:xfrm>
              <a:off x="2720" y="96"/>
              <a:ext cx="360" cy="173"/>
            </a:xfrm>
            <a:prstGeom prst="rect">
              <a:avLst/>
            </a:prstGeom>
            <a:noFill/>
            <a:ln w="12700">
              <a:noFill/>
              <a:miter lim="800000"/>
              <a:headEnd/>
              <a:tailEnd/>
            </a:ln>
            <a:effectLst/>
          </p:spPr>
          <p:txBody>
            <a:bodyPr wrap="none">
              <a:spAutoFit/>
            </a:bodyPr>
            <a:lstStyle/>
            <a:p>
              <a:pPr algn="l"/>
              <a:r>
                <a:rPr lang="en-GB" sz="1200">
                  <a:solidFill>
                    <a:schemeClr val="tx1"/>
                  </a:solidFill>
                  <a:latin typeface="Arial" pitchFamily="34" charset="0"/>
                </a:rPr>
                <a:t>Client</a:t>
              </a:r>
            </a:p>
          </p:txBody>
        </p:sp>
        <p:sp>
          <p:nvSpPr>
            <p:cNvPr id="64525" name="Text Box 13"/>
            <p:cNvSpPr txBox="1">
              <a:spLocks noChangeArrowheads="1"/>
            </p:cNvSpPr>
            <p:nvPr/>
          </p:nvSpPr>
          <p:spPr bwMode="auto">
            <a:xfrm>
              <a:off x="1824" y="96"/>
              <a:ext cx="595" cy="173"/>
            </a:xfrm>
            <a:prstGeom prst="rect">
              <a:avLst/>
            </a:prstGeom>
            <a:noFill/>
            <a:ln w="12700">
              <a:noFill/>
              <a:miter lim="800000"/>
              <a:headEnd/>
              <a:tailEnd/>
            </a:ln>
            <a:effectLst/>
          </p:spPr>
          <p:txBody>
            <a:bodyPr wrap="none">
              <a:spAutoFit/>
            </a:bodyPr>
            <a:lstStyle/>
            <a:p>
              <a:pPr algn="l"/>
              <a:r>
                <a:rPr lang="en-GB" sz="1200">
                  <a:solidFill>
                    <a:schemeClr val="tx1"/>
                  </a:solidFill>
                  <a:latin typeface="Arial" pitchFamily="34" charset="0"/>
                </a:rPr>
                <a:t>Accountant</a:t>
              </a:r>
            </a:p>
          </p:txBody>
        </p:sp>
        <p:sp>
          <p:nvSpPr>
            <p:cNvPr id="64526" name="AutoShape 14"/>
            <p:cNvSpPr>
              <a:spLocks noChangeArrowheads="1"/>
            </p:cNvSpPr>
            <p:nvPr/>
          </p:nvSpPr>
          <p:spPr bwMode="auto">
            <a:xfrm>
              <a:off x="2592" y="1608"/>
              <a:ext cx="624"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Pay invoice</a:t>
              </a:r>
            </a:p>
          </p:txBody>
        </p:sp>
        <p:sp>
          <p:nvSpPr>
            <p:cNvPr id="64527" name="Oval 15"/>
            <p:cNvSpPr>
              <a:spLocks noChangeArrowheads="1"/>
            </p:cNvSpPr>
            <p:nvPr/>
          </p:nvSpPr>
          <p:spPr bwMode="auto">
            <a:xfrm>
              <a:off x="1136" y="400"/>
              <a:ext cx="96" cy="96"/>
            </a:xfrm>
            <a:prstGeom prst="ellipse">
              <a:avLst/>
            </a:prstGeom>
            <a:solidFill>
              <a:schemeClr val="tx1"/>
            </a:solidFill>
            <a:ln w="12700">
              <a:solidFill>
                <a:schemeClr val="tx1"/>
              </a:solidFill>
              <a:round/>
              <a:headEnd/>
              <a:tailEnd/>
            </a:ln>
            <a:effectLst/>
          </p:spPr>
          <p:txBody>
            <a:bodyPr wrap="none" anchor="ctr"/>
            <a:lstStyle/>
            <a:p>
              <a:endParaRPr lang="en-US"/>
            </a:p>
          </p:txBody>
        </p:sp>
        <p:sp>
          <p:nvSpPr>
            <p:cNvPr id="64528" name="Line 16"/>
            <p:cNvSpPr>
              <a:spLocks noChangeShapeType="1"/>
            </p:cNvSpPr>
            <p:nvPr/>
          </p:nvSpPr>
          <p:spPr bwMode="auto">
            <a:xfrm>
              <a:off x="1184" y="496"/>
              <a:ext cx="0" cy="144"/>
            </a:xfrm>
            <a:prstGeom prst="line">
              <a:avLst/>
            </a:prstGeom>
            <a:noFill/>
            <a:ln w="12700">
              <a:solidFill>
                <a:schemeClr val="tx1"/>
              </a:solidFill>
              <a:round/>
              <a:headEnd/>
              <a:tailEnd type="arrow" w="med" len="med"/>
            </a:ln>
            <a:effectLst/>
          </p:spPr>
          <p:txBody>
            <a:bodyPr/>
            <a:lstStyle/>
            <a:p>
              <a:endParaRPr lang="en-US"/>
            </a:p>
          </p:txBody>
        </p:sp>
        <p:sp>
          <p:nvSpPr>
            <p:cNvPr id="64529" name="Line 17"/>
            <p:cNvSpPr>
              <a:spLocks noChangeShapeType="1"/>
            </p:cNvSpPr>
            <p:nvPr/>
          </p:nvSpPr>
          <p:spPr bwMode="auto">
            <a:xfrm>
              <a:off x="2064" y="976"/>
              <a:ext cx="0" cy="144"/>
            </a:xfrm>
            <a:prstGeom prst="line">
              <a:avLst/>
            </a:prstGeom>
            <a:noFill/>
            <a:ln w="12700">
              <a:solidFill>
                <a:schemeClr val="tx1"/>
              </a:solidFill>
              <a:round/>
              <a:headEnd/>
              <a:tailEnd type="arrow" w="med" len="med"/>
            </a:ln>
            <a:effectLst/>
          </p:spPr>
          <p:txBody>
            <a:bodyPr/>
            <a:lstStyle/>
            <a:p>
              <a:endParaRPr lang="en-US"/>
            </a:p>
          </p:txBody>
        </p:sp>
        <p:sp>
          <p:nvSpPr>
            <p:cNvPr id="64530" name="Line 18"/>
            <p:cNvSpPr>
              <a:spLocks noChangeShapeType="1"/>
            </p:cNvSpPr>
            <p:nvPr/>
          </p:nvSpPr>
          <p:spPr bwMode="auto">
            <a:xfrm flipH="1">
              <a:off x="1168" y="976"/>
              <a:ext cx="896" cy="0"/>
            </a:xfrm>
            <a:prstGeom prst="line">
              <a:avLst/>
            </a:prstGeom>
            <a:noFill/>
            <a:ln w="12700">
              <a:solidFill>
                <a:schemeClr val="tx1"/>
              </a:solidFill>
              <a:round/>
              <a:headEnd/>
              <a:tailEnd/>
            </a:ln>
            <a:effectLst/>
          </p:spPr>
          <p:txBody>
            <a:bodyPr/>
            <a:lstStyle/>
            <a:p>
              <a:endParaRPr lang="en-US"/>
            </a:p>
          </p:txBody>
        </p:sp>
        <p:sp>
          <p:nvSpPr>
            <p:cNvPr id="64531" name="Line 19"/>
            <p:cNvSpPr>
              <a:spLocks noChangeShapeType="1"/>
            </p:cNvSpPr>
            <p:nvPr/>
          </p:nvSpPr>
          <p:spPr bwMode="auto">
            <a:xfrm flipV="1">
              <a:off x="1176" y="880"/>
              <a:ext cx="0" cy="96"/>
            </a:xfrm>
            <a:prstGeom prst="line">
              <a:avLst/>
            </a:prstGeom>
            <a:noFill/>
            <a:ln w="12700">
              <a:solidFill>
                <a:schemeClr val="tx1"/>
              </a:solidFill>
              <a:round/>
              <a:headEnd/>
              <a:tailEnd/>
            </a:ln>
            <a:effectLst/>
          </p:spPr>
          <p:txBody>
            <a:bodyPr/>
            <a:lstStyle/>
            <a:p>
              <a:endParaRPr lang="en-US"/>
            </a:p>
          </p:txBody>
        </p:sp>
        <p:sp>
          <p:nvSpPr>
            <p:cNvPr id="64532" name="AutoShape 20"/>
            <p:cNvSpPr>
              <a:spLocks noChangeArrowheads="1"/>
            </p:cNvSpPr>
            <p:nvPr/>
          </p:nvSpPr>
          <p:spPr bwMode="auto">
            <a:xfrm>
              <a:off x="832" y="2096"/>
              <a:ext cx="728" cy="240"/>
            </a:xfrm>
            <a:prstGeom prst="roundRect">
              <a:avLst>
                <a:gd name="adj" fmla="val 50000"/>
              </a:avLst>
            </a:prstGeom>
            <a:solidFill>
              <a:schemeClr val="bg1"/>
            </a:solidFill>
            <a:ln w="12700">
              <a:solidFill>
                <a:schemeClr val="tx1"/>
              </a:solidFill>
              <a:round/>
              <a:headEnd/>
              <a:tailEnd/>
            </a:ln>
            <a:effectLst/>
          </p:spPr>
          <p:txBody>
            <a:bodyPr wrap="none" anchor="ctr"/>
            <a:lstStyle/>
            <a:p>
              <a:r>
                <a:rPr lang="en-GB" sz="1000">
                  <a:solidFill>
                    <a:schemeClr val="tx1"/>
                  </a:solidFill>
                  <a:latin typeface="Arial" pitchFamily="34" charset="0"/>
                </a:rPr>
                <a:t>Record client</a:t>
              </a:r>
            </a:p>
            <a:p>
              <a:r>
                <a:rPr lang="en-GB" sz="1000">
                  <a:solidFill>
                    <a:schemeClr val="tx1"/>
                  </a:solidFill>
                  <a:latin typeface="Arial" pitchFamily="34" charset="0"/>
                </a:rPr>
                <a:t>payment</a:t>
              </a:r>
            </a:p>
          </p:txBody>
        </p:sp>
        <p:grpSp>
          <p:nvGrpSpPr>
            <p:cNvPr id="3" name="Group 21"/>
            <p:cNvGrpSpPr>
              <a:grpSpLocks/>
            </p:cNvGrpSpPr>
            <p:nvPr/>
          </p:nvGrpSpPr>
          <p:grpSpPr bwMode="auto">
            <a:xfrm flipH="1">
              <a:off x="1200" y="1848"/>
              <a:ext cx="1680" cy="240"/>
              <a:chOff x="1248" y="2256"/>
              <a:chExt cx="1680" cy="240"/>
            </a:xfrm>
          </p:grpSpPr>
          <p:sp>
            <p:nvSpPr>
              <p:cNvPr id="64534" name="Line 22"/>
              <p:cNvSpPr>
                <a:spLocks noChangeShapeType="1"/>
              </p:cNvSpPr>
              <p:nvPr/>
            </p:nvSpPr>
            <p:spPr bwMode="auto">
              <a:xfrm>
                <a:off x="1248" y="2256"/>
                <a:ext cx="0" cy="96"/>
              </a:xfrm>
              <a:prstGeom prst="line">
                <a:avLst/>
              </a:prstGeom>
              <a:noFill/>
              <a:ln w="12700">
                <a:solidFill>
                  <a:schemeClr val="tx1"/>
                </a:solidFill>
                <a:round/>
                <a:headEnd/>
                <a:tailEnd/>
              </a:ln>
              <a:effectLst/>
            </p:spPr>
            <p:txBody>
              <a:bodyPr/>
              <a:lstStyle/>
              <a:p>
                <a:endParaRPr lang="en-US"/>
              </a:p>
            </p:txBody>
          </p:sp>
          <p:sp>
            <p:nvSpPr>
              <p:cNvPr id="64535" name="Line 23"/>
              <p:cNvSpPr>
                <a:spLocks noChangeShapeType="1"/>
              </p:cNvSpPr>
              <p:nvPr/>
            </p:nvSpPr>
            <p:spPr bwMode="auto">
              <a:xfrm>
                <a:off x="1248" y="2352"/>
                <a:ext cx="1680" cy="0"/>
              </a:xfrm>
              <a:prstGeom prst="line">
                <a:avLst/>
              </a:prstGeom>
              <a:noFill/>
              <a:ln w="12700">
                <a:solidFill>
                  <a:schemeClr val="tx1"/>
                </a:solidFill>
                <a:round/>
                <a:headEnd/>
                <a:tailEnd/>
              </a:ln>
              <a:effectLst/>
            </p:spPr>
            <p:txBody>
              <a:bodyPr/>
              <a:lstStyle/>
              <a:p>
                <a:endParaRPr lang="en-US"/>
              </a:p>
            </p:txBody>
          </p:sp>
          <p:sp>
            <p:nvSpPr>
              <p:cNvPr id="64536" name="Line 24"/>
              <p:cNvSpPr>
                <a:spLocks noChangeShapeType="1"/>
              </p:cNvSpPr>
              <p:nvPr/>
            </p:nvSpPr>
            <p:spPr bwMode="auto">
              <a:xfrm>
                <a:off x="2928" y="2352"/>
                <a:ext cx="0" cy="144"/>
              </a:xfrm>
              <a:prstGeom prst="line">
                <a:avLst/>
              </a:prstGeom>
              <a:noFill/>
              <a:ln w="12700">
                <a:solidFill>
                  <a:schemeClr val="tx1"/>
                </a:solidFill>
                <a:round/>
                <a:headEnd/>
                <a:tailEnd type="arrow" w="med" len="med"/>
              </a:ln>
              <a:effectLst/>
            </p:spPr>
            <p:txBody>
              <a:bodyPr/>
              <a:lstStyle/>
              <a:p>
                <a:endParaRPr lang="en-US"/>
              </a:p>
            </p:txBody>
          </p:sp>
        </p:grpSp>
        <p:sp>
          <p:nvSpPr>
            <p:cNvPr id="64537" name="Line 25"/>
            <p:cNvSpPr>
              <a:spLocks noChangeShapeType="1"/>
            </p:cNvSpPr>
            <p:nvPr/>
          </p:nvSpPr>
          <p:spPr bwMode="auto">
            <a:xfrm>
              <a:off x="2912" y="1456"/>
              <a:ext cx="0" cy="144"/>
            </a:xfrm>
            <a:prstGeom prst="line">
              <a:avLst/>
            </a:prstGeom>
            <a:noFill/>
            <a:ln w="12700">
              <a:solidFill>
                <a:schemeClr val="tx1"/>
              </a:solidFill>
              <a:round/>
              <a:headEnd/>
              <a:tailEnd type="arrow" w="med" len="med"/>
            </a:ln>
            <a:effectLst/>
          </p:spPr>
          <p:txBody>
            <a:bodyPr/>
            <a:lstStyle/>
            <a:p>
              <a:endParaRPr lang="en-US"/>
            </a:p>
          </p:txBody>
        </p:sp>
        <p:sp>
          <p:nvSpPr>
            <p:cNvPr id="64538" name="Line 26"/>
            <p:cNvSpPr>
              <a:spLocks noChangeShapeType="1"/>
            </p:cNvSpPr>
            <p:nvPr/>
          </p:nvSpPr>
          <p:spPr bwMode="auto">
            <a:xfrm flipH="1">
              <a:off x="2072" y="1456"/>
              <a:ext cx="832" cy="0"/>
            </a:xfrm>
            <a:prstGeom prst="line">
              <a:avLst/>
            </a:prstGeom>
            <a:noFill/>
            <a:ln w="12700">
              <a:solidFill>
                <a:schemeClr val="tx1"/>
              </a:solidFill>
              <a:round/>
              <a:headEnd/>
              <a:tailEnd/>
            </a:ln>
            <a:effectLst/>
          </p:spPr>
          <p:txBody>
            <a:bodyPr/>
            <a:lstStyle/>
            <a:p>
              <a:endParaRPr lang="en-US"/>
            </a:p>
          </p:txBody>
        </p:sp>
        <p:sp>
          <p:nvSpPr>
            <p:cNvPr id="64539" name="Line 27"/>
            <p:cNvSpPr>
              <a:spLocks noChangeShapeType="1"/>
            </p:cNvSpPr>
            <p:nvPr/>
          </p:nvSpPr>
          <p:spPr bwMode="auto">
            <a:xfrm flipV="1">
              <a:off x="2072" y="1360"/>
              <a:ext cx="0" cy="96"/>
            </a:xfrm>
            <a:prstGeom prst="line">
              <a:avLst/>
            </a:prstGeom>
            <a:noFill/>
            <a:ln w="12700">
              <a:solidFill>
                <a:schemeClr val="tx1"/>
              </a:solidFill>
              <a:round/>
              <a:headEnd/>
              <a:tailEnd/>
            </a:ln>
            <a:effectLst/>
          </p:spPr>
          <p:txBody>
            <a:bodyPr/>
            <a:lstStyle/>
            <a:p>
              <a:endParaRPr lang="en-US"/>
            </a:p>
          </p:txBody>
        </p:sp>
        <p:grpSp>
          <p:nvGrpSpPr>
            <p:cNvPr id="4" name="Group 28"/>
            <p:cNvGrpSpPr>
              <a:grpSpLocks/>
            </p:cNvGrpSpPr>
            <p:nvPr/>
          </p:nvGrpSpPr>
          <p:grpSpPr bwMode="auto">
            <a:xfrm>
              <a:off x="1144" y="2488"/>
              <a:ext cx="96" cy="96"/>
              <a:chOff x="3696" y="4032"/>
              <a:chExt cx="96" cy="96"/>
            </a:xfrm>
          </p:grpSpPr>
          <p:sp>
            <p:nvSpPr>
              <p:cNvPr id="64541" name="Oval 29"/>
              <p:cNvSpPr>
                <a:spLocks noChangeArrowheads="1"/>
              </p:cNvSpPr>
              <p:nvPr/>
            </p:nvSpPr>
            <p:spPr bwMode="auto">
              <a:xfrm>
                <a:off x="3696" y="4032"/>
                <a:ext cx="96" cy="96"/>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4542" name="Oval 30"/>
              <p:cNvSpPr>
                <a:spLocks noChangeArrowheads="1"/>
              </p:cNvSpPr>
              <p:nvPr/>
            </p:nvSpPr>
            <p:spPr bwMode="auto">
              <a:xfrm>
                <a:off x="3720" y="4056"/>
                <a:ext cx="48" cy="48"/>
              </a:xfrm>
              <a:prstGeom prst="ellipse">
                <a:avLst/>
              </a:prstGeom>
              <a:solidFill>
                <a:schemeClr val="tx1"/>
              </a:solidFill>
              <a:ln w="12700">
                <a:solidFill>
                  <a:schemeClr val="tx1"/>
                </a:solidFill>
                <a:round/>
                <a:headEnd/>
                <a:tailEnd/>
              </a:ln>
              <a:effectLst/>
            </p:spPr>
            <p:txBody>
              <a:bodyPr wrap="none" anchor="ctr"/>
              <a:lstStyle/>
              <a:p>
                <a:endParaRPr lang="en-US"/>
              </a:p>
            </p:txBody>
          </p:sp>
        </p:grpSp>
        <p:sp>
          <p:nvSpPr>
            <p:cNvPr id="64543" name="Line 31"/>
            <p:cNvSpPr>
              <a:spLocks noChangeShapeType="1"/>
            </p:cNvSpPr>
            <p:nvPr/>
          </p:nvSpPr>
          <p:spPr bwMode="auto">
            <a:xfrm>
              <a:off x="1192" y="2344"/>
              <a:ext cx="0" cy="144"/>
            </a:xfrm>
            <a:prstGeom prst="line">
              <a:avLst/>
            </a:prstGeom>
            <a:noFill/>
            <a:ln w="12700">
              <a:solidFill>
                <a:schemeClr val="tx1"/>
              </a:solidFill>
              <a:round/>
              <a:headEnd/>
              <a:tailEnd type="arrow" w="med" len="med"/>
            </a:ln>
            <a:effectLst/>
          </p:spPr>
          <p:txBody>
            <a:bodyPr/>
            <a:lstStyle/>
            <a:p>
              <a:endParaRPr lang="en-US"/>
            </a:p>
          </p:txBody>
        </p:sp>
      </p:grpSp>
      <p:sp>
        <p:nvSpPr>
          <p:cNvPr id="64544" name="Line 32"/>
          <p:cNvSpPr>
            <a:spLocks noChangeShapeType="1"/>
          </p:cNvSpPr>
          <p:nvPr/>
        </p:nvSpPr>
        <p:spPr bwMode="auto">
          <a:xfrm flipV="1">
            <a:off x="3106738" y="2046288"/>
            <a:ext cx="1741487" cy="217487"/>
          </a:xfrm>
          <a:prstGeom prst="line">
            <a:avLst/>
          </a:prstGeom>
          <a:noFill/>
          <a:ln w="22225">
            <a:solidFill>
              <a:srgbClr val="000000"/>
            </a:solidFill>
            <a:prstDash val="dash"/>
            <a:round/>
            <a:headEnd/>
            <a:tailEnd type="stealth" w="med" len="med"/>
          </a:ln>
          <a:effectLst/>
        </p:spPr>
        <p:txBody>
          <a:bodyPr wrap="none" anchor="ctr"/>
          <a:lstStyle/>
          <a:p>
            <a:endParaRPr lang="en-US"/>
          </a:p>
        </p:txBody>
      </p:sp>
      <p:sp>
        <p:nvSpPr>
          <p:cNvPr id="36" name="Date Placeholder 35"/>
          <p:cNvSpPr>
            <a:spLocks noGrp="1"/>
          </p:cNvSpPr>
          <p:nvPr>
            <p:ph type="dt" sz="half" idx="10"/>
          </p:nvPr>
        </p:nvSpPr>
        <p:spPr/>
        <p:txBody>
          <a:bodyPr/>
          <a:lstStyle/>
          <a:p>
            <a:fld id="{614E7C2E-B4B9-4286-85A2-FB08882A0E4F}" type="datetime5">
              <a:rPr lang="en-US" smtClean="0"/>
              <a:pPr/>
              <a:t>10-Sep-22</a:t>
            </a:fld>
            <a:endParaRPr lang="en-US"/>
          </a:p>
        </p:txBody>
      </p:sp>
    </p:spTree>
    <p:extLst>
      <p:ext uri="{BB962C8B-B14F-4D97-AF65-F5344CB8AC3E}">
        <p14:creationId xmlns:p14="http://schemas.microsoft.com/office/powerpoint/2010/main" val="12074757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Subset of structural elements of ADs</a:t>
            </a:r>
          </a:p>
        </p:txBody>
      </p:sp>
      <p:pic>
        <p:nvPicPr>
          <p:cNvPr id="2051" name="Picture 3"/>
          <p:cNvPicPr>
            <a:picLocks noChangeAspect="1" noChangeArrowheads="1"/>
          </p:cNvPicPr>
          <p:nvPr/>
        </p:nvPicPr>
        <p:blipFill>
          <a:blip r:embed="rId2" cstate="print"/>
          <a:srcRect/>
          <a:stretch>
            <a:fillRect/>
          </a:stretch>
        </p:blipFill>
        <p:spPr bwMode="auto">
          <a:xfrm>
            <a:off x="123825" y="1052513"/>
            <a:ext cx="8896350" cy="5500687"/>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66FACB75-97C1-477B-9C5B-EAA8E50EB230}" type="datetime5">
              <a:rPr lang="en-US" smtClean="0"/>
              <a:pPr/>
              <a:t>10-Sep-22</a:t>
            </a:fld>
            <a:endParaRPr lang="en-US"/>
          </a:p>
        </p:txBody>
      </p:sp>
      <p:sp>
        <p:nvSpPr>
          <p:cNvPr id="5" name="Slide Number Placeholder 4"/>
          <p:cNvSpPr>
            <a:spLocks noGrp="1"/>
          </p:cNvSpPr>
          <p:nvPr>
            <p:ph type="sldNum" sz="quarter" idx="12"/>
          </p:nvPr>
        </p:nvSpPr>
        <p:spPr/>
        <p:txBody>
          <a:bodyPr/>
          <a:lstStyle/>
          <a:p>
            <a:fld id="{B0A52927-9E90-4144-AC44-9A8C29DBCA6D}" type="slidenum">
              <a:rPr lang="en-US" smtClean="0"/>
              <a:pPr/>
              <a:t>38</a:t>
            </a:fld>
            <a:endParaRPr lang="en-US"/>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94120" y="4573800"/>
              <a:ext cx="3022920" cy="1765800"/>
            </p14:xfrm>
          </p:contentPart>
        </mc:Choice>
        <mc:Fallback>
          <p:pic>
            <p:nvPicPr>
              <p:cNvPr id="3" name="Ink 2"/>
              <p:cNvPicPr/>
              <p:nvPr/>
            </p:nvPicPr>
            <p:blipFill>
              <a:blip r:embed="rId4"/>
              <a:stretch>
                <a:fillRect/>
              </a:stretch>
            </p:blipFill>
            <p:spPr>
              <a:xfrm>
                <a:off x="285840" y="4563000"/>
                <a:ext cx="3043800" cy="1787400"/>
              </a:xfrm>
              <a:prstGeom prst="rect">
                <a:avLst/>
              </a:prstGeom>
            </p:spPr>
          </p:pic>
        </mc:Fallback>
      </mc:AlternateContent>
    </p:spTree>
    <p:extLst>
      <p:ext uri="{BB962C8B-B14F-4D97-AF65-F5344CB8AC3E}">
        <p14:creationId xmlns:p14="http://schemas.microsoft.com/office/powerpoint/2010/main" val="1610118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atlas.kennesaw.edu/~dbraun/csis4650/A&amp;D/UML_tutorial/images/activity1.jpg"/>
          <p:cNvPicPr/>
          <p:nvPr/>
        </p:nvPicPr>
        <p:blipFill>
          <a:blip r:embed="rId2" cstate="print"/>
          <a:srcRect/>
          <a:stretch>
            <a:fillRect/>
          </a:stretch>
        </p:blipFill>
        <p:spPr bwMode="auto">
          <a:xfrm>
            <a:off x="2209800" y="533400"/>
            <a:ext cx="5257800" cy="58674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1E2904F-3456-4990-A9C9-6DF71DCD0130}" type="datetime5">
              <a:rPr lang="en-US" smtClean="0"/>
              <a:pPr/>
              <a:t>10-Sep-22</a:t>
            </a:fld>
            <a:endParaRPr lang="en-US"/>
          </a:p>
        </p:txBody>
      </p:sp>
      <p:sp>
        <p:nvSpPr>
          <p:cNvPr id="5" name="Slide Number Placeholder 4"/>
          <p:cNvSpPr>
            <a:spLocks noGrp="1"/>
          </p:cNvSpPr>
          <p:nvPr>
            <p:ph type="sldNum" sz="quarter" idx="12"/>
          </p:nvPr>
        </p:nvSpPr>
        <p:spPr/>
        <p:txBody>
          <a:bodyPr/>
          <a:lstStyle/>
          <a:p>
            <a:fld id="{B0A52927-9E90-4144-AC44-9A8C29DBCA6D}" type="slidenum">
              <a:rPr lang="en-US" smtClean="0"/>
              <a:pPr/>
              <a:t>39</a:t>
            </a:fld>
            <a:endParaRPr lang="en-US"/>
          </a:p>
        </p:txBody>
      </p:sp>
    </p:spTree>
    <p:extLst>
      <p:ext uri="{BB962C8B-B14F-4D97-AF65-F5344CB8AC3E}">
        <p14:creationId xmlns:p14="http://schemas.microsoft.com/office/powerpoint/2010/main" val="3393493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800" dirty="0"/>
              <a:t>Capture the specific ways of using the system as dialogues between an actor and the system.</a:t>
            </a:r>
          </a:p>
          <a:p>
            <a:r>
              <a:rPr lang="en-US" sz="2800" dirty="0"/>
              <a:t>Use cases are used to</a:t>
            </a:r>
          </a:p>
          <a:p>
            <a:pPr lvl="1"/>
            <a:r>
              <a:rPr lang="en-US" sz="2400" dirty="0"/>
              <a:t>Capture system requirements</a:t>
            </a:r>
          </a:p>
          <a:p>
            <a:pPr lvl="1"/>
            <a:r>
              <a:rPr lang="en-US" sz="2400" dirty="0"/>
              <a:t>Communicate with end users and Subject Matter Experts</a:t>
            </a:r>
          </a:p>
          <a:p>
            <a:pPr lvl="1"/>
            <a:r>
              <a:rPr lang="en-US" sz="2400" dirty="0"/>
              <a:t>Test the system</a:t>
            </a:r>
          </a:p>
        </p:txBody>
      </p:sp>
      <p:sp>
        <p:nvSpPr>
          <p:cNvPr id="6" name="Slide Number Placeholder 5"/>
          <p:cNvSpPr>
            <a:spLocks noGrp="1"/>
          </p:cNvSpPr>
          <p:nvPr>
            <p:ph type="sldNum" sz="quarter" idx="4294967295"/>
          </p:nvPr>
        </p:nvSpPr>
        <p:spPr>
          <a:xfrm>
            <a:off x="7010400" y="6356350"/>
            <a:ext cx="2133600" cy="365125"/>
          </a:xfrm>
        </p:spPr>
        <p:txBody>
          <a:bodyPr/>
          <a:lstStyle/>
          <a:p>
            <a:fld id="{FD4A899D-1EB1-4E83-8DB6-DEA6CCF1315F}" type="slidenum">
              <a:rPr lang="en-US"/>
              <a:pPr/>
              <a:t>4</a:t>
            </a:fld>
            <a:endParaRPr lang="en-US" dirty="0"/>
          </a:p>
        </p:txBody>
      </p:sp>
      <p:sp>
        <p:nvSpPr>
          <p:cNvPr id="17410" name="Rectangle 2"/>
          <p:cNvSpPr>
            <a:spLocks noGrp="1" noChangeArrowheads="1"/>
          </p:cNvSpPr>
          <p:nvPr>
            <p:ph type="title" idx="4294967295"/>
          </p:nvPr>
        </p:nvSpPr>
        <p:spPr>
          <a:xfrm>
            <a:off x="76200" y="395287"/>
            <a:ext cx="7772400" cy="762000"/>
          </a:xfrm>
        </p:spPr>
        <p:txBody>
          <a:bodyPr/>
          <a:lstStyle/>
          <a:p>
            <a:r>
              <a:rPr lang="en-US" dirty="0" smtClean="0"/>
              <a:t>	Identify </a:t>
            </a:r>
            <a:r>
              <a:rPr lang="en-US" dirty="0"/>
              <a:t>Use Cases</a:t>
            </a:r>
          </a:p>
        </p:txBody>
      </p:sp>
    </p:spTree>
    <p:extLst>
      <p:ext uri="{BB962C8B-B14F-4D97-AF65-F5344CB8AC3E}">
        <p14:creationId xmlns:p14="http://schemas.microsoft.com/office/powerpoint/2010/main" val="336003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B95D29-D087-49FC-9D6F-381A6C3C6CD4}" type="datetime5">
              <a:rPr lang="en-US" smtClean="0"/>
              <a:pPr/>
              <a:t>10-Sep-22</a:t>
            </a:fld>
            <a:endParaRPr lang="en-US"/>
          </a:p>
        </p:txBody>
      </p:sp>
      <p:sp>
        <p:nvSpPr>
          <p:cNvPr id="5" name="Slide Number Placeholder 4"/>
          <p:cNvSpPr>
            <a:spLocks noGrp="1"/>
          </p:cNvSpPr>
          <p:nvPr>
            <p:ph type="sldNum" sz="quarter" idx="12"/>
          </p:nvPr>
        </p:nvSpPr>
        <p:spPr/>
        <p:txBody>
          <a:bodyPr/>
          <a:lstStyle/>
          <a:p>
            <a:fld id="{B0A52927-9E90-4144-AC44-9A8C29DBCA6D}" type="slidenum">
              <a:rPr lang="en-US" smtClean="0"/>
              <a:pPr/>
              <a:t>40</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891" y="152400"/>
            <a:ext cx="8071909" cy="6053932"/>
          </a:xfrm>
        </p:spPr>
      </p:pic>
    </p:spTree>
    <p:extLst>
      <p:ext uri="{BB962C8B-B14F-4D97-AF65-F5344CB8AC3E}">
        <p14:creationId xmlns:p14="http://schemas.microsoft.com/office/powerpoint/2010/main" val="32221607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CFB75F-47A2-406D-B058-B6FBAC7C28A3}" type="slidenum">
              <a:rPr lang="en-GB"/>
              <a:pPr/>
              <a:t>41</a:t>
            </a:fld>
            <a:endParaRPr lang="en-GB"/>
          </a:p>
        </p:txBody>
      </p:sp>
      <p:sp>
        <p:nvSpPr>
          <p:cNvPr id="65538" name="Rectangle 2"/>
          <p:cNvSpPr>
            <a:spLocks noGrp="1" noChangeArrowheads="1"/>
          </p:cNvSpPr>
          <p:nvPr>
            <p:ph type="title"/>
          </p:nvPr>
        </p:nvSpPr>
        <p:spPr/>
        <p:txBody>
          <a:bodyPr/>
          <a:lstStyle/>
          <a:p>
            <a:r>
              <a:rPr lang="en-GB"/>
              <a:t>Drawing Activity Diagrams</a:t>
            </a:r>
          </a:p>
        </p:txBody>
      </p:sp>
      <p:sp>
        <p:nvSpPr>
          <p:cNvPr id="65539" name="Rectangle 3"/>
          <p:cNvSpPr>
            <a:spLocks noGrp="1" noChangeArrowheads="1"/>
          </p:cNvSpPr>
          <p:nvPr>
            <p:ph type="body" idx="1"/>
          </p:nvPr>
        </p:nvSpPr>
        <p:spPr/>
        <p:txBody>
          <a:bodyPr/>
          <a:lstStyle/>
          <a:p>
            <a:pPr>
              <a:lnSpc>
                <a:spcPct val="90000"/>
              </a:lnSpc>
            </a:pPr>
            <a:r>
              <a:rPr lang="en-GB"/>
              <a:t>What is the purpose?</a:t>
            </a:r>
          </a:p>
          <a:p>
            <a:pPr lvl="1">
              <a:lnSpc>
                <a:spcPct val="90000"/>
              </a:lnSpc>
            </a:pPr>
            <a:r>
              <a:rPr lang="en-GB"/>
              <a:t>This will influence the kind of activities that are shown</a:t>
            </a:r>
          </a:p>
          <a:p>
            <a:pPr>
              <a:lnSpc>
                <a:spcPct val="90000"/>
              </a:lnSpc>
            </a:pPr>
            <a:r>
              <a:rPr lang="en-GB"/>
              <a:t>What is being shown in the diagram?</a:t>
            </a:r>
          </a:p>
          <a:p>
            <a:pPr lvl="1">
              <a:lnSpc>
                <a:spcPct val="90000"/>
              </a:lnSpc>
            </a:pPr>
            <a:r>
              <a:rPr lang="en-GB"/>
              <a:t>What is the name of the business process, use case or operation?</a:t>
            </a:r>
          </a:p>
          <a:p>
            <a:pPr>
              <a:lnSpc>
                <a:spcPct val="90000"/>
              </a:lnSpc>
            </a:pPr>
            <a:r>
              <a:rPr lang="en-GB"/>
              <a:t>What level of detail is required?</a:t>
            </a:r>
          </a:p>
          <a:p>
            <a:pPr lvl="1">
              <a:lnSpc>
                <a:spcPct val="90000"/>
              </a:lnSpc>
            </a:pPr>
            <a:r>
              <a:rPr lang="en-GB"/>
              <a:t>Is it high level or more detailed?</a:t>
            </a:r>
          </a:p>
        </p:txBody>
      </p:sp>
      <p:sp>
        <p:nvSpPr>
          <p:cNvPr id="7" name="Date Placeholder 6"/>
          <p:cNvSpPr>
            <a:spLocks noGrp="1"/>
          </p:cNvSpPr>
          <p:nvPr>
            <p:ph type="dt" sz="half" idx="10"/>
          </p:nvPr>
        </p:nvSpPr>
        <p:spPr/>
        <p:txBody>
          <a:bodyPr/>
          <a:lstStyle/>
          <a:p>
            <a:fld id="{C67C6667-7AAC-4FB5-92FD-8559E5FDE3CA}" type="datetime5">
              <a:rPr lang="en-US" smtClean="0"/>
              <a:pPr/>
              <a:t>10-Sep-22</a:t>
            </a:fld>
            <a:endParaRPr lang="en-US"/>
          </a:p>
        </p:txBody>
      </p:sp>
    </p:spTree>
    <p:extLst>
      <p:ext uri="{BB962C8B-B14F-4D97-AF65-F5344CB8AC3E}">
        <p14:creationId xmlns:p14="http://schemas.microsoft.com/office/powerpoint/2010/main" val="36926226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6D5497-8902-4780-8056-FAEAB7D83AD4}" type="slidenum">
              <a:rPr lang="en-GB"/>
              <a:pPr/>
              <a:t>42</a:t>
            </a:fld>
            <a:endParaRPr lang="en-GB"/>
          </a:p>
        </p:txBody>
      </p:sp>
      <p:sp>
        <p:nvSpPr>
          <p:cNvPr id="66562" name="Rectangle 2"/>
          <p:cNvSpPr>
            <a:spLocks noGrp="1" noChangeArrowheads="1"/>
          </p:cNvSpPr>
          <p:nvPr>
            <p:ph type="title"/>
          </p:nvPr>
        </p:nvSpPr>
        <p:spPr/>
        <p:txBody>
          <a:bodyPr/>
          <a:lstStyle/>
          <a:p>
            <a:r>
              <a:rPr lang="en-GB"/>
              <a:t>Drawing Activity Diagrams</a:t>
            </a:r>
          </a:p>
        </p:txBody>
      </p:sp>
      <p:sp>
        <p:nvSpPr>
          <p:cNvPr id="66563" name="Rectangle 3"/>
          <p:cNvSpPr>
            <a:spLocks noGrp="1" noChangeArrowheads="1"/>
          </p:cNvSpPr>
          <p:nvPr>
            <p:ph type="body" idx="1"/>
          </p:nvPr>
        </p:nvSpPr>
        <p:spPr/>
        <p:txBody>
          <a:bodyPr/>
          <a:lstStyle/>
          <a:p>
            <a:pPr>
              <a:lnSpc>
                <a:spcPct val="90000"/>
              </a:lnSpc>
            </a:pPr>
            <a:r>
              <a:rPr lang="en-GB"/>
              <a:t>Identify activities</a:t>
            </a:r>
          </a:p>
          <a:p>
            <a:pPr lvl="1">
              <a:lnSpc>
                <a:spcPct val="90000"/>
              </a:lnSpc>
            </a:pPr>
            <a:r>
              <a:rPr lang="en-GB"/>
              <a:t>What happens when a new client is added in the Agate system?</a:t>
            </a:r>
          </a:p>
          <a:p>
            <a:pPr lvl="2">
              <a:lnSpc>
                <a:spcPct val="90000"/>
              </a:lnSpc>
            </a:pPr>
            <a:r>
              <a:rPr lang="en-GB"/>
              <a:t>Add a New Client</a:t>
            </a:r>
          </a:p>
          <a:p>
            <a:pPr lvl="2">
              <a:lnSpc>
                <a:spcPct val="90000"/>
              </a:lnSpc>
            </a:pPr>
            <a:r>
              <a:rPr lang="en-GB"/>
              <a:t>Assign Staff Contact</a:t>
            </a:r>
          </a:p>
          <a:p>
            <a:pPr lvl="2">
              <a:lnSpc>
                <a:spcPct val="90000"/>
              </a:lnSpc>
            </a:pPr>
            <a:r>
              <a:rPr lang="en-GB"/>
              <a:t>Add New Campaign</a:t>
            </a:r>
          </a:p>
          <a:p>
            <a:pPr lvl="2">
              <a:lnSpc>
                <a:spcPct val="90000"/>
              </a:lnSpc>
            </a:pPr>
            <a:r>
              <a:rPr lang="en-GB"/>
              <a:t>Assign Staff to Campaign</a:t>
            </a:r>
          </a:p>
          <a:p>
            <a:pPr>
              <a:lnSpc>
                <a:spcPct val="90000"/>
              </a:lnSpc>
            </a:pPr>
            <a:r>
              <a:rPr lang="en-GB"/>
              <a:t>Organise the activities in order with transitions</a:t>
            </a:r>
          </a:p>
        </p:txBody>
      </p:sp>
      <p:sp>
        <p:nvSpPr>
          <p:cNvPr id="7" name="Date Placeholder 6"/>
          <p:cNvSpPr>
            <a:spLocks noGrp="1"/>
          </p:cNvSpPr>
          <p:nvPr>
            <p:ph type="dt" sz="half" idx="10"/>
          </p:nvPr>
        </p:nvSpPr>
        <p:spPr/>
        <p:txBody>
          <a:bodyPr/>
          <a:lstStyle/>
          <a:p>
            <a:fld id="{C6F2A990-D763-447E-BA0C-9922DE686D44}" type="datetime5">
              <a:rPr lang="en-US" smtClean="0"/>
              <a:pPr/>
              <a:t>10-Sep-22</a:t>
            </a:fld>
            <a:endParaRPr lang="en-US"/>
          </a:p>
        </p:txBody>
      </p:sp>
    </p:spTree>
    <p:extLst>
      <p:ext uri="{BB962C8B-B14F-4D97-AF65-F5344CB8AC3E}">
        <p14:creationId xmlns:p14="http://schemas.microsoft.com/office/powerpoint/2010/main" val="2735288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066B91E6-29DE-49F6-98F0-2FF187C7FACA}" type="slidenum">
              <a:rPr lang="en-GB"/>
              <a:pPr/>
              <a:t>43</a:t>
            </a:fld>
            <a:endParaRPr lang="en-GB"/>
          </a:p>
        </p:txBody>
      </p:sp>
      <p:sp>
        <p:nvSpPr>
          <p:cNvPr id="68610" name="Rectangle 2"/>
          <p:cNvSpPr>
            <a:spLocks noGrp="1" noChangeArrowheads="1"/>
          </p:cNvSpPr>
          <p:nvPr>
            <p:ph type="title"/>
          </p:nvPr>
        </p:nvSpPr>
        <p:spPr/>
        <p:txBody>
          <a:bodyPr>
            <a:normAutofit fontScale="90000"/>
          </a:bodyPr>
          <a:lstStyle/>
          <a:p>
            <a:pPr algn="l"/>
            <a:r>
              <a:rPr lang="en-GB"/>
              <a:t>Drawing Activity </a:t>
            </a:r>
            <a:br>
              <a:rPr lang="en-GB"/>
            </a:br>
            <a:r>
              <a:rPr lang="en-GB"/>
              <a:t>Diagrams</a:t>
            </a:r>
          </a:p>
        </p:txBody>
      </p:sp>
      <p:grpSp>
        <p:nvGrpSpPr>
          <p:cNvPr id="2" name="Group 18"/>
          <p:cNvGrpSpPr>
            <a:grpSpLocks/>
          </p:cNvGrpSpPr>
          <p:nvPr/>
        </p:nvGrpSpPr>
        <p:grpSpPr bwMode="auto">
          <a:xfrm>
            <a:off x="5467350" y="438150"/>
            <a:ext cx="1698625" cy="5643563"/>
            <a:chOff x="3444" y="276"/>
            <a:chExt cx="1070" cy="3555"/>
          </a:xfrm>
        </p:grpSpPr>
        <p:sp>
          <p:nvSpPr>
            <p:cNvPr id="68613" name="AutoShape 5"/>
            <p:cNvSpPr>
              <a:spLocks noChangeAspect="1" noChangeArrowheads="1"/>
            </p:cNvSpPr>
            <p:nvPr/>
          </p:nvSpPr>
          <p:spPr bwMode="auto">
            <a:xfrm>
              <a:off x="3444" y="688"/>
              <a:ext cx="1070" cy="41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Add a New </a:t>
              </a:r>
              <a:br>
                <a:rPr lang="en-GB" sz="1400">
                  <a:solidFill>
                    <a:schemeClr val="tx1"/>
                  </a:solidFill>
                  <a:latin typeface="Arial" pitchFamily="34" charset="0"/>
                </a:rPr>
              </a:br>
              <a:r>
                <a:rPr lang="en-GB" sz="1400">
                  <a:solidFill>
                    <a:schemeClr val="tx1"/>
                  </a:solidFill>
                  <a:latin typeface="Arial" pitchFamily="34" charset="0"/>
                </a:rPr>
                <a:t>Client</a:t>
              </a:r>
            </a:p>
          </p:txBody>
        </p:sp>
        <p:sp>
          <p:nvSpPr>
            <p:cNvPr id="68614" name="AutoShape 6"/>
            <p:cNvSpPr>
              <a:spLocks noChangeAspect="1" noChangeArrowheads="1"/>
            </p:cNvSpPr>
            <p:nvPr/>
          </p:nvSpPr>
          <p:spPr bwMode="auto">
            <a:xfrm>
              <a:off x="3444" y="1347"/>
              <a:ext cx="1070" cy="411"/>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Assign Staff</a:t>
              </a:r>
              <a:br>
                <a:rPr lang="en-GB" sz="1400">
                  <a:solidFill>
                    <a:schemeClr val="tx1"/>
                  </a:solidFill>
                  <a:latin typeface="Arial" pitchFamily="34" charset="0"/>
                </a:rPr>
              </a:br>
              <a:r>
                <a:rPr lang="en-GB" sz="1400">
                  <a:solidFill>
                    <a:schemeClr val="tx1"/>
                  </a:solidFill>
                  <a:latin typeface="Arial" pitchFamily="34" charset="0"/>
                </a:rPr>
                <a:t>Contact</a:t>
              </a:r>
            </a:p>
          </p:txBody>
        </p:sp>
        <p:sp>
          <p:nvSpPr>
            <p:cNvPr id="68615" name="Line 7"/>
            <p:cNvSpPr>
              <a:spLocks noChangeAspect="1" noChangeShapeType="1"/>
            </p:cNvSpPr>
            <p:nvPr/>
          </p:nvSpPr>
          <p:spPr bwMode="auto">
            <a:xfrm>
              <a:off x="3979" y="1100"/>
              <a:ext cx="0" cy="247"/>
            </a:xfrm>
            <a:prstGeom prst="line">
              <a:avLst/>
            </a:prstGeom>
            <a:noFill/>
            <a:ln w="19050">
              <a:solidFill>
                <a:schemeClr val="tx1"/>
              </a:solidFill>
              <a:round/>
              <a:headEnd/>
              <a:tailEnd type="arrow" w="med" len="med"/>
            </a:ln>
            <a:effectLst/>
          </p:spPr>
          <p:txBody>
            <a:bodyPr/>
            <a:lstStyle/>
            <a:p>
              <a:endParaRPr lang="en-US"/>
            </a:p>
          </p:txBody>
        </p:sp>
        <p:sp>
          <p:nvSpPr>
            <p:cNvPr id="68616" name="AutoShape 8"/>
            <p:cNvSpPr>
              <a:spLocks noChangeAspect="1" noChangeArrowheads="1"/>
            </p:cNvSpPr>
            <p:nvPr/>
          </p:nvSpPr>
          <p:spPr bwMode="auto">
            <a:xfrm>
              <a:off x="3444" y="2186"/>
              <a:ext cx="1070" cy="411"/>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Add New </a:t>
              </a:r>
            </a:p>
            <a:p>
              <a:r>
                <a:rPr lang="en-GB" sz="1400">
                  <a:solidFill>
                    <a:schemeClr val="tx1"/>
                  </a:solidFill>
                  <a:latin typeface="Arial" pitchFamily="34" charset="0"/>
                </a:rPr>
                <a:t>Campaign</a:t>
              </a:r>
            </a:p>
          </p:txBody>
        </p:sp>
        <p:sp>
          <p:nvSpPr>
            <p:cNvPr id="68617" name="Line 9"/>
            <p:cNvSpPr>
              <a:spLocks noChangeAspect="1" noChangeShapeType="1"/>
            </p:cNvSpPr>
            <p:nvPr/>
          </p:nvSpPr>
          <p:spPr bwMode="auto">
            <a:xfrm>
              <a:off x="3979" y="1774"/>
              <a:ext cx="0" cy="412"/>
            </a:xfrm>
            <a:prstGeom prst="line">
              <a:avLst/>
            </a:prstGeom>
            <a:noFill/>
            <a:ln w="19050">
              <a:solidFill>
                <a:schemeClr val="tx1"/>
              </a:solidFill>
              <a:round/>
              <a:headEnd/>
              <a:tailEnd type="arrow" w="med" len="med"/>
            </a:ln>
            <a:effectLst/>
          </p:spPr>
          <p:txBody>
            <a:bodyPr/>
            <a:lstStyle/>
            <a:p>
              <a:endParaRPr lang="en-US"/>
            </a:p>
          </p:txBody>
        </p:sp>
        <p:sp>
          <p:nvSpPr>
            <p:cNvPr id="68618" name="Oval 10"/>
            <p:cNvSpPr>
              <a:spLocks noChangeAspect="1" noChangeArrowheads="1"/>
            </p:cNvSpPr>
            <p:nvPr/>
          </p:nvSpPr>
          <p:spPr bwMode="auto">
            <a:xfrm>
              <a:off x="3897" y="276"/>
              <a:ext cx="164" cy="165"/>
            </a:xfrm>
            <a:prstGeom prst="ellipse">
              <a:avLst/>
            </a:prstGeom>
            <a:solidFill>
              <a:schemeClr val="tx1"/>
            </a:solidFill>
            <a:ln w="19050">
              <a:solidFill>
                <a:schemeClr val="tx1"/>
              </a:solidFill>
              <a:round/>
              <a:headEnd/>
              <a:tailEnd/>
            </a:ln>
            <a:effectLst/>
          </p:spPr>
          <p:txBody>
            <a:bodyPr wrap="none" anchor="ctr"/>
            <a:lstStyle/>
            <a:p>
              <a:endParaRPr lang="en-US"/>
            </a:p>
          </p:txBody>
        </p:sp>
        <p:sp>
          <p:nvSpPr>
            <p:cNvPr id="68619" name="Line 11"/>
            <p:cNvSpPr>
              <a:spLocks noChangeAspect="1" noChangeShapeType="1"/>
            </p:cNvSpPr>
            <p:nvPr/>
          </p:nvSpPr>
          <p:spPr bwMode="auto">
            <a:xfrm>
              <a:off x="3979" y="441"/>
              <a:ext cx="0" cy="247"/>
            </a:xfrm>
            <a:prstGeom prst="line">
              <a:avLst/>
            </a:prstGeom>
            <a:noFill/>
            <a:ln w="19050">
              <a:solidFill>
                <a:schemeClr val="tx1"/>
              </a:solidFill>
              <a:round/>
              <a:headEnd/>
              <a:tailEnd type="arrow" w="med" len="med"/>
            </a:ln>
            <a:effectLst/>
          </p:spPr>
          <p:txBody>
            <a:bodyPr/>
            <a:lstStyle/>
            <a:p>
              <a:endParaRPr lang="en-US"/>
            </a:p>
          </p:txBody>
        </p:sp>
        <p:sp>
          <p:nvSpPr>
            <p:cNvPr id="68620" name="AutoShape 12"/>
            <p:cNvSpPr>
              <a:spLocks noChangeAspect="1" noChangeArrowheads="1"/>
            </p:cNvSpPr>
            <p:nvPr/>
          </p:nvSpPr>
          <p:spPr bwMode="auto">
            <a:xfrm>
              <a:off x="3444" y="3009"/>
              <a:ext cx="1070" cy="412"/>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400">
                  <a:solidFill>
                    <a:schemeClr val="tx1"/>
                  </a:solidFill>
                  <a:latin typeface="Arial" pitchFamily="34" charset="0"/>
                </a:rPr>
                <a:t>Assign Staff </a:t>
              </a:r>
            </a:p>
            <a:p>
              <a:r>
                <a:rPr lang="en-GB" sz="1400">
                  <a:solidFill>
                    <a:schemeClr val="tx1"/>
                  </a:solidFill>
                  <a:latin typeface="Arial" pitchFamily="34" charset="0"/>
                </a:rPr>
                <a:t>to Campaign</a:t>
              </a:r>
            </a:p>
          </p:txBody>
        </p:sp>
        <p:sp>
          <p:nvSpPr>
            <p:cNvPr id="68621" name="Line 13"/>
            <p:cNvSpPr>
              <a:spLocks noChangeAspect="1" noChangeShapeType="1"/>
            </p:cNvSpPr>
            <p:nvPr/>
          </p:nvSpPr>
          <p:spPr bwMode="auto">
            <a:xfrm>
              <a:off x="3979" y="2597"/>
              <a:ext cx="0" cy="412"/>
            </a:xfrm>
            <a:prstGeom prst="line">
              <a:avLst/>
            </a:prstGeom>
            <a:noFill/>
            <a:ln w="19050">
              <a:solidFill>
                <a:schemeClr val="tx1"/>
              </a:solidFill>
              <a:round/>
              <a:headEnd/>
              <a:tailEnd type="arrow" w="med" len="med"/>
            </a:ln>
            <a:effectLst/>
          </p:spPr>
          <p:txBody>
            <a:bodyPr/>
            <a:lstStyle/>
            <a:p>
              <a:endParaRPr lang="en-US"/>
            </a:p>
          </p:txBody>
        </p:sp>
        <p:grpSp>
          <p:nvGrpSpPr>
            <p:cNvPr id="3" name="Group 14"/>
            <p:cNvGrpSpPr>
              <a:grpSpLocks noChangeAspect="1"/>
            </p:cNvGrpSpPr>
            <p:nvPr/>
          </p:nvGrpSpPr>
          <p:grpSpPr bwMode="auto">
            <a:xfrm>
              <a:off x="3910" y="3666"/>
              <a:ext cx="165" cy="165"/>
              <a:chOff x="3696" y="4032"/>
              <a:chExt cx="96" cy="96"/>
            </a:xfrm>
          </p:grpSpPr>
          <p:sp>
            <p:nvSpPr>
              <p:cNvPr id="68623" name="Oval 15"/>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68624" name="Oval 16"/>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68625" name="Line 17"/>
            <p:cNvSpPr>
              <a:spLocks noChangeAspect="1" noChangeShapeType="1"/>
            </p:cNvSpPr>
            <p:nvPr/>
          </p:nvSpPr>
          <p:spPr bwMode="auto">
            <a:xfrm>
              <a:off x="3993" y="3419"/>
              <a:ext cx="0" cy="234"/>
            </a:xfrm>
            <a:prstGeom prst="line">
              <a:avLst/>
            </a:prstGeom>
            <a:noFill/>
            <a:ln w="19050">
              <a:solidFill>
                <a:schemeClr val="tx1"/>
              </a:solidFill>
              <a:round/>
              <a:headEnd/>
              <a:tailEnd type="arrow" w="med" len="med"/>
            </a:ln>
            <a:effectLst/>
          </p:spPr>
          <p:txBody>
            <a:bodyPr/>
            <a:lstStyle/>
            <a:p>
              <a:endParaRPr lang="en-US"/>
            </a:p>
          </p:txBody>
        </p:sp>
      </p:grpSp>
      <p:sp>
        <p:nvSpPr>
          <p:cNvPr id="21" name="Date Placeholder 20"/>
          <p:cNvSpPr>
            <a:spLocks noGrp="1"/>
          </p:cNvSpPr>
          <p:nvPr>
            <p:ph type="dt" sz="half" idx="10"/>
          </p:nvPr>
        </p:nvSpPr>
        <p:spPr/>
        <p:txBody>
          <a:bodyPr/>
          <a:lstStyle/>
          <a:p>
            <a:fld id="{93566D6F-7733-4B8B-A287-DD54A1BD0325}" type="datetime5">
              <a:rPr lang="en-US" smtClean="0"/>
              <a:pPr/>
              <a:t>10-Sep-22</a:t>
            </a:fld>
            <a:endParaRPr lang="en-US"/>
          </a:p>
        </p:txBody>
      </p:sp>
    </p:spTree>
    <p:extLst>
      <p:ext uri="{BB962C8B-B14F-4D97-AF65-F5344CB8AC3E}">
        <p14:creationId xmlns:p14="http://schemas.microsoft.com/office/powerpoint/2010/main" val="30160684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397B91-BCA3-4702-9DB7-A40635BB6650}" type="slidenum">
              <a:rPr lang="en-GB"/>
              <a:pPr/>
              <a:t>44</a:t>
            </a:fld>
            <a:endParaRPr lang="en-GB"/>
          </a:p>
        </p:txBody>
      </p:sp>
      <p:sp>
        <p:nvSpPr>
          <p:cNvPr id="69634" name="Rectangle 2"/>
          <p:cNvSpPr>
            <a:spLocks noGrp="1" noChangeArrowheads="1"/>
          </p:cNvSpPr>
          <p:nvPr>
            <p:ph type="title"/>
          </p:nvPr>
        </p:nvSpPr>
        <p:spPr/>
        <p:txBody>
          <a:bodyPr/>
          <a:lstStyle/>
          <a:p>
            <a:r>
              <a:rPr lang="en-GB"/>
              <a:t>Drawing Activity Diagrams</a:t>
            </a:r>
          </a:p>
        </p:txBody>
      </p:sp>
      <p:sp>
        <p:nvSpPr>
          <p:cNvPr id="69635" name="Rectangle 3"/>
          <p:cNvSpPr>
            <a:spLocks noGrp="1" noChangeArrowheads="1"/>
          </p:cNvSpPr>
          <p:nvPr>
            <p:ph type="body" idx="1"/>
          </p:nvPr>
        </p:nvSpPr>
        <p:spPr/>
        <p:txBody>
          <a:bodyPr/>
          <a:lstStyle/>
          <a:p>
            <a:r>
              <a:rPr lang="en-GB"/>
              <a:t>Identify any alternative transitions and the conditions on them</a:t>
            </a:r>
          </a:p>
          <a:p>
            <a:pPr lvl="1"/>
            <a:r>
              <a:rPr lang="en-GB"/>
              <a:t>sometimes there is a new campaign to add for a new client, sometimes not</a:t>
            </a:r>
          </a:p>
          <a:p>
            <a:pPr lvl="1"/>
            <a:r>
              <a:rPr lang="en-GB"/>
              <a:t>sometimes they will want to assign staff to the campaign, sometimes not</a:t>
            </a:r>
          </a:p>
          <a:p>
            <a:r>
              <a:rPr lang="en-GB"/>
              <a:t>Add transitions and guard conditions to the diagram</a:t>
            </a:r>
          </a:p>
        </p:txBody>
      </p:sp>
      <p:sp>
        <p:nvSpPr>
          <p:cNvPr id="7" name="Date Placeholder 6"/>
          <p:cNvSpPr>
            <a:spLocks noGrp="1"/>
          </p:cNvSpPr>
          <p:nvPr>
            <p:ph type="dt" sz="half" idx="10"/>
          </p:nvPr>
        </p:nvSpPr>
        <p:spPr/>
        <p:txBody>
          <a:bodyPr/>
          <a:lstStyle/>
          <a:p>
            <a:fld id="{C55578F7-6851-425F-BD68-9E30AA48CF54}" type="datetime5">
              <a:rPr lang="en-US" smtClean="0"/>
              <a:pPr/>
              <a:t>10-Sep-22</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315320" y="5076000"/>
              <a:ext cx="1622520" cy="120960"/>
            </p14:xfrm>
          </p:contentPart>
        </mc:Choice>
        <mc:Fallback>
          <p:pic>
            <p:nvPicPr>
              <p:cNvPr id="2" name="Ink 1"/>
              <p:cNvPicPr/>
              <p:nvPr/>
            </p:nvPicPr>
            <p:blipFill>
              <a:blip r:embed="rId3"/>
              <a:stretch>
                <a:fillRect/>
              </a:stretch>
            </p:blipFill>
            <p:spPr>
              <a:xfrm>
                <a:off x="4308120" y="5068800"/>
                <a:ext cx="1639080" cy="137520"/>
              </a:xfrm>
              <a:prstGeom prst="rect">
                <a:avLst/>
              </a:prstGeom>
            </p:spPr>
          </p:pic>
        </mc:Fallback>
      </mc:AlternateContent>
    </p:spTree>
    <p:extLst>
      <p:ext uri="{BB962C8B-B14F-4D97-AF65-F5344CB8AC3E}">
        <p14:creationId xmlns:p14="http://schemas.microsoft.com/office/powerpoint/2010/main" val="38099501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C181F886-85B0-4472-9749-5C14F4130485}" type="slidenum">
              <a:rPr lang="en-GB"/>
              <a:pPr/>
              <a:t>45</a:t>
            </a:fld>
            <a:endParaRPr lang="en-GB"/>
          </a:p>
        </p:txBody>
      </p:sp>
      <p:sp>
        <p:nvSpPr>
          <p:cNvPr id="70658" name="Rectangle 2"/>
          <p:cNvSpPr>
            <a:spLocks noGrp="1" noChangeArrowheads="1"/>
          </p:cNvSpPr>
          <p:nvPr>
            <p:ph type="title"/>
          </p:nvPr>
        </p:nvSpPr>
        <p:spPr/>
        <p:txBody>
          <a:bodyPr>
            <a:normAutofit fontScale="90000"/>
          </a:bodyPr>
          <a:lstStyle/>
          <a:p>
            <a:pPr algn="l"/>
            <a:r>
              <a:rPr lang="en-GB"/>
              <a:t>Drawing Activity </a:t>
            </a:r>
            <a:br>
              <a:rPr lang="en-GB"/>
            </a:br>
            <a:r>
              <a:rPr lang="en-GB"/>
              <a:t>Diagrams</a:t>
            </a:r>
          </a:p>
        </p:txBody>
      </p:sp>
      <p:grpSp>
        <p:nvGrpSpPr>
          <p:cNvPr id="2" name="Group 26"/>
          <p:cNvGrpSpPr>
            <a:grpSpLocks/>
          </p:cNvGrpSpPr>
          <p:nvPr/>
        </p:nvGrpSpPr>
        <p:grpSpPr bwMode="auto">
          <a:xfrm>
            <a:off x="3940175" y="663575"/>
            <a:ext cx="4311650" cy="4924425"/>
            <a:chOff x="2482" y="418"/>
            <a:chExt cx="2716" cy="3102"/>
          </a:xfrm>
        </p:grpSpPr>
        <p:sp>
          <p:nvSpPr>
            <p:cNvPr id="70661" name="Text Box 5"/>
            <p:cNvSpPr txBox="1">
              <a:spLocks noChangeAspect="1" noChangeArrowheads="1"/>
            </p:cNvSpPr>
            <p:nvPr/>
          </p:nvSpPr>
          <p:spPr bwMode="auto">
            <a:xfrm>
              <a:off x="3523" y="2264"/>
              <a:ext cx="1475"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staff to assign]</a:t>
              </a:r>
            </a:p>
          </p:txBody>
        </p:sp>
        <p:sp>
          <p:nvSpPr>
            <p:cNvPr id="70662" name="AutoShape 6"/>
            <p:cNvSpPr>
              <a:spLocks noChangeAspect="1" noChangeArrowheads="1"/>
            </p:cNvSpPr>
            <p:nvPr/>
          </p:nvSpPr>
          <p:spPr bwMode="auto">
            <a:xfrm>
              <a:off x="2482" y="824"/>
              <a:ext cx="1056"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a New </a:t>
              </a:r>
              <a:br>
                <a:rPr lang="en-GB" sz="1600">
                  <a:solidFill>
                    <a:schemeClr val="tx1"/>
                  </a:solidFill>
                  <a:latin typeface="Arial" pitchFamily="34" charset="0"/>
                </a:rPr>
              </a:br>
              <a:r>
                <a:rPr lang="en-GB" sz="1600">
                  <a:solidFill>
                    <a:schemeClr val="tx1"/>
                  </a:solidFill>
                  <a:latin typeface="Arial" pitchFamily="34" charset="0"/>
                </a:rPr>
                <a:t>Client</a:t>
              </a:r>
            </a:p>
          </p:txBody>
        </p:sp>
        <p:sp>
          <p:nvSpPr>
            <p:cNvPr id="70663" name="AutoShape 7"/>
            <p:cNvSpPr>
              <a:spLocks noChangeAspect="1" noChangeArrowheads="1"/>
            </p:cNvSpPr>
            <p:nvPr/>
          </p:nvSpPr>
          <p:spPr bwMode="auto">
            <a:xfrm>
              <a:off x="2482" y="1474"/>
              <a:ext cx="1056"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a:t>
              </a:r>
              <a:br>
                <a:rPr lang="en-GB" sz="1600">
                  <a:solidFill>
                    <a:schemeClr val="tx1"/>
                  </a:solidFill>
                  <a:latin typeface="Arial" pitchFamily="34" charset="0"/>
                </a:rPr>
              </a:br>
              <a:r>
                <a:rPr lang="en-GB" sz="1600">
                  <a:solidFill>
                    <a:schemeClr val="tx1"/>
                  </a:solidFill>
                  <a:latin typeface="Arial" pitchFamily="34" charset="0"/>
                </a:rPr>
                <a:t>Contact</a:t>
              </a:r>
            </a:p>
          </p:txBody>
        </p:sp>
        <p:sp>
          <p:nvSpPr>
            <p:cNvPr id="70664" name="Line 8"/>
            <p:cNvSpPr>
              <a:spLocks noChangeAspect="1" noChangeShapeType="1"/>
            </p:cNvSpPr>
            <p:nvPr/>
          </p:nvSpPr>
          <p:spPr bwMode="auto">
            <a:xfrm>
              <a:off x="3010" y="1230"/>
              <a:ext cx="0" cy="244"/>
            </a:xfrm>
            <a:prstGeom prst="line">
              <a:avLst/>
            </a:prstGeom>
            <a:noFill/>
            <a:ln w="19050">
              <a:solidFill>
                <a:schemeClr val="tx1"/>
              </a:solidFill>
              <a:round/>
              <a:headEnd/>
              <a:tailEnd type="arrow" w="med" len="med"/>
            </a:ln>
            <a:effectLst/>
          </p:spPr>
          <p:txBody>
            <a:bodyPr/>
            <a:lstStyle/>
            <a:p>
              <a:endParaRPr lang="en-US"/>
            </a:p>
          </p:txBody>
        </p:sp>
        <p:sp>
          <p:nvSpPr>
            <p:cNvPr id="70665" name="AutoShape 9"/>
            <p:cNvSpPr>
              <a:spLocks noChangeAspect="1" noChangeArrowheads="1"/>
            </p:cNvSpPr>
            <p:nvPr/>
          </p:nvSpPr>
          <p:spPr bwMode="auto">
            <a:xfrm>
              <a:off x="2482" y="2302"/>
              <a:ext cx="1056"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New </a:t>
              </a:r>
            </a:p>
            <a:p>
              <a:r>
                <a:rPr lang="en-GB" sz="1600">
                  <a:solidFill>
                    <a:schemeClr val="tx1"/>
                  </a:solidFill>
                  <a:latin typeface="Arial" pitchFamily="34" charset="0"/>
                </a:rPr>
                <a:t>Campaign</a:t>
              </a:r>
            </a:p>
          </p:txBody>
        </p:sp>
        <p:sp>
          <p:nvSpPr>
            <p:cNvPr id="70666" name="Line 10"/>
            <p:cNvSpPr>
              <a:spLocks noChangeAspect="1" noChangeShapeType="1"/>
            </p:cNvSpPr>
            <p:nvPr/>
          </p:nvSpPr>
          <p:spPr bwMode="auto">
            <a:xfrm>
              <a:off x="3010" y="1895"/>
              <a:ext cx="0" cy="407"/>
            </a:xfrm>
            <a:prstGeom prst="line">
              <a:avLst/>
            </a:prstGeom>
            <a:noFill/>
            <a:ln w="19050">
              <a:solidFill>
                <a:schemeClr val="tx1"/>
              </a:solidFill>
              <a:round/>
              <a:headEnd/>
              <a:tailEnd type="arrow" w="med" len="med"/>
            </a:ln>
            <a:effectLst/>
          </p:spPr>
          <p:txBody>
            <a:bodyPr/>
            <a:lstStyle/>
            <a:p>
              <a:endParaRPr lang="en-US"/>
            </a:p>
          </p:txBody>
        </p:sp>
        <p:sp>
          <p:nvSpPr>
            <p:cNvPr id="70667" name="Line 11"/>
            <p:cNvSpPr>
              <a:spLocks noChangeAspect="1" noChangeShapeType="1"/>
            </p:cNvSpPr>
            <p:nvPr/>
          </p:nvSpPr>
          <p:spPr bwMode="auto">
            <a:xfrm>
              <a:off x="3553" y="1692"/>
              <a:ext cx="1581" cy="0"/>
            </a:xfrm>
            <a:prstGeom prst="line">
              <a:avLst/>
            </a:prstGeom>
            <a:noFill/>
            <a:ln w="19050">
              <a:solidFill>
                <a:schemeClr val="tx1"/>
              </a:solidFill>
              <a:round/>
              <a:headEnd/>
              <a:tailEnd/>
            </a:ln>
            <a:effectLst/>
          </p:spPr>
          <p:txBody>
            <a:bodyPr/>
            <a:lstStyle/>
            <a:p>
              <a:endParaRPr lang="en-US"/>
            </a:p>
          </p:txBody>
        </p:sp>
        <p:sp>
          <p:nvSpPr>
            <p:cNvPr id="70668" name="Text Box 12"/>
            <p:cNvSpPr txBox="1">
              <a:spLocks noChangeAspect="1" noChangeArrowheads="1"/>
            </p:cNvSpPr>
            <p:nvPr/>
          </p:nvSpPr>
          <p:spPr bwMode="auto">
            <a:xfrm>
              <a:off x="2990" y="1944"/>
              <a:ext cx="1299"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to add]</a:t>
              </a:r>
            </a:p>
          </p:txBody>
        </p:sp>
        <p:sp>
          <p:nvSpPr>
            <p:cNvPr id="70669" name="Text Box 13"/>
            <p:cNvSpPr txBox="1">
              <a:spLocks noChangeAspect="1" noChangeArrowheads="1"/>
            </p:cNvSpPr>
            <p:nvPr/>
          </p:nvSpPr>
          <p:spPr bwMode="auto">
            <a:xfrm>
              <a:off x="3523" y="1438"/>
              <a:ext cx="1475"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campaign to add]</a:t>
              </a:r>
            </a:p>
          </p:txBody>
        </p:sp>
        <p:sp>
          <p:nvSpPr>
            <p:cNvPr id="70670" name="Oval 14"/>
            <p:cNvSpPr>
              <a:spLocks noChangeAspect="1" noChangeArrowheads="1"/>
            </p:cNvSpPr>
            <p:nvPr/>
          </p:nvSpPr>
          <p:spPr bwMode="auto">
            <a:xfrm>
              <a:off x="2929" y="418"/>
              <a:ext cx="162" cy="162"/>
            </a:xfrm>
            <a:prstGeom prst="ellipse">
              <a:avLst/>
            </a:prstGeom>
            <a:solidFill>
              <a:schemeClr val="tx1"/>
            </a:solidFill>
            <a:ln w="19050">
              <a:solidFill>
                <a:schemeClr val="tx1"/>
              </a:solidFill>
              <a:round/>
              <a:headEnd/>
              <a:tailEnd/>
            </a:ln>
            <a:effectLst/>
          </p:spPr>
          <p:txBody>
            <a:bodyPr wrap="none" anchor="ctr"/>
            <a:lstStyle/>
            <a:p>
              <a:endParaRPr lang="en-US"/>
            </a:p>
          </p:txBody>
        </p:sp>
        <p:sp>
          <p:nvSpPr>
            <p:cNvPr id="70671" name="Line 15"/>
            <p:cNvSpPr>
              <a:spLocks noChangeAspect="1" noChangeShapeType="1"/>
            </p:cNvSpPr>
            <p:nvPr/>
          </p:nvSpPr>
          <p:spPr bwMode="auto">
            <a:xfrm>
              <a:off x="3010" y="580"/>
              <a:ext cx="0" cy="244"/>
            </a:xfrm>
            <a:prstGeom prst="line">
              <a:avLst/>
            </a:prstGeom>
            <a:noFill/>
            <a:ln w="19050">
              <a:solidFill>
                <a:schemeClr val="tx1"/>
              </a:solidFill>
              <a:round/>
              <a:headEnd/>
              <a:tailEnd type="arrow" w="med" len="med"/>
            </a:ln>
            <a:effectLst/>
          </p:spPr>
          <p:txBody>
            <a:bodyPr/>
            <a:lstStyle/>
            <a:p>
              <a:endParaRPr lang="en-US"/>
            </a:p>
          </p:txBody>
        </p:sp>
        <p:sp>
          <p:nvSpPr>
            <p:cNvPr id="70672" name="Line 16"/>
            <p:cNvSpPr>
              <a:spLocks noChangeAspect="1" noChangeShapeType="1"/>
            </p:cNvSpPr>
            <p:nvPr/>
          </p:nvSpPr>
          <p:spPr bwMode="auto">
            <a:xfrm>
              <a:off x="3553" y="2518"/>
              <a:ext cx="1472" cy="0"/>
            </a:xfrm>
            <a:prstGeom prst="line">
              <a:avLst/>
            </a:prstGeom>
            <a:noFill/>
            <a:ln w="19050">
              <a:solidFill>
                <a:schemeClr val="tx1"/>
              </a:solidFill>
              <a:round/>
              <a:headEnd/>
              <a:tailEnd type="arrow" w="med" len="med"/>
            </a:ln>
            <a:effectLst/>
          </p:spPr>
          <p:txBody>
            <a:bodyPr/>
            <a:lstStyle/>
            <a:p>
              <a:endParaRPr lang="en-US"/>
            </a:p>
          </p:txBody>
        </p:sp>
        <p:sp>
          <p:nvSpPr>
            <p:cNvPr id="70673" name="AutoShape 17"/>
            <p:cNvSpPr>
              <a:spLocks noChangeAspect="1" noChangeArrowheads="1"/>
            </p:cNvSpPr>
            <p:nvPr/>
          </p:nvSpPr>
          <p:spPr bwMode="auto">
            <a:xfrm>
              <a:off x="2482" y="3114"/>
              <a:ext cx="1056"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 </a:t>
              </a:r>
            </a:p>
            <a:p>
              <a:r>
                <a:rPr lang="en-GB" sz="1600">
                  <a:solidFill>
                    <a:schemeClr val="tx1"/>
                  </a:solidFill>
                  <a:latin typeface="Arial" pitchFamily="34" charset="0"/>
                </a:rPr>
                <a:t>to Campaign</a:t>
              </a:r>
            </a:p>
          </p:txBody>
        </p:sp>
        <p:sp>
          <p:nvSpPr>
            <p:cNvPr id="70674" name="Line 18"/>
            <p:cNvSpPr>
              <a:spLocks noChangeAspect="1" noChangeShapeType="1"/>
            </p:cNvSpPr>
            <p:nvPr/>
          </p:nvSpPr>
          <p:spPr bwMode="auto">
            <a:xfrm>
              <a:off x="3010" y="2708"/>
              <a:ext cx="0" cy="406"/>
            </a:xfrm>
            <a:prstGeom prst="line">
              <a:avLst/>
            </a:prstGeom>
            <a:noFill/>
            <a:ln w="19050">
              <a:solidFill>
                <a:schemeClr val="tx1"/>
              </a:solidFill>
              <a:round/>
              <a:headEnd/>
              <a:tailEnd type="arrow" w="med" len="med"/>
            </a:ln>
            <a:effectLst/>
          </p:spPr>
          <p:txBody>
            <a:bodyPr/>
            <a:lstStyle/>
            <a:p>
              <a:endParaRPr lang="en-US"/>
            </a:p>
          </p:txBody>
        </p:sp>
        <p:sp>
          <p:nvSpPr>
            <p:cNvPr id="70675" name="Text Box 19"/>
            <p:cNvSpPr txBox="1">
              <a:spLocks noChangeAspect="1" noChangeArrowheads="1"/>
            </p:cNvSpPr>
            <p:nvPr/>
          </p:nvSpPr>
          <p:spPr bwMode="auto">
            <a:xfrm>
              <a:off x="2981" y="2752"/>
              <a:ext cx="1286"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[staff to assign]</a:t>
              </a:r>
            </a:p>
          </p:txBody>
        </p:sp>
        <p:sp>
          <p:nvSpPr>
            <p:cNvPr id="70676" name="Line 20"/>
            <p:cNvSpPr>
              <a:spLocks noChangeAspect="1" noChangeShapeType="1"/>
            </p:cNvSpPr>
            <p:nvPr/>
          </p:nvSpPr>
          <p:spPr bwMode="auto">
            <a:xfrm flipV="1">
              <a:off x="3540" y="3317"/>
              <a:ext cx="1580" cy="0"/>
            </a:xfrm>
            <a:prstGeom prst="line">
              <a:avLst/>
            </a:prstGeom>
            <a:noFill/>
            <a:ln w="19050">
              <a:solidFill>
                <a:schemeClr val="tx1"/>
              </a:solidFill>
              <a:round/>
              <a:headEnd/>
              <a:tailEnd/>
            </a:ln>
            <a:effectLst/>
          </p:spPr>
          <p:txBody>
            <a:bodyPr/>
            <a:lstStyle/>
            <a:p>
              <a:endParaRPr lang="en-US"/>
            </a:p>
          </p:txBody>
        </p:sp>
        <p:grpSp>
          <p:nvGrpSpPr>
            <p:cNvPr id="3" name="Group 21"/>
            <p:cNvGrpSpPr>
              <a:grpSpLocks noChangeAspect="1"/>
            </p:cNvGrpSpPr>
            <p:nvPr/>
          </p:nvGrpSpPr>
          <p:grpSpPr bwMode="auto">
            <a:xfrm>
              <a:off x="5036" y="2454"/>
              <a:ext cx="162" cy="162"/>
              <a:chOff x="3696" y="4032"/>
              <a:chExt cx="96" cy="96"/>
            </a:xfrm>
          </p:grpSpPr>
          <p:sp>
            <p:nvSpPr>
              <p:cNvPr id="70678" name="Oval 22"/>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70679" name="Oval 23"/>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70680" name="Line 24"/>
            <p:cNvSpPr>
              <a:spLocks noChangeAspect="1" noChangeShapeType="1"/>
            </p:cNvSpPr>
            <p:nvPr/>
          </p:nvSpPr>
          <p:spPr bwMode="auto">
            <a:xfrm>
              <a:off x="5122" y="1704"/>
              <a:ext cx="0" cy="731"/>
            </a:xfrm>
            <a:prstGeom prst="line">
              <a:avLst/>
            </a:prstGeom>
            <a:noFill/>
            <a:ln w="19050">
              <a:solidFill>
                <a:schemeClr val="tx1"/>
              </a:solidFill>
              <a:round/>
              <a:headEnd/>
              <a:tailEnd type="arrow" w="med" len="med"/>
            </a:ln>
            <a:effectLst/>
          </p:spPr>
          <p:txBody>
            <a:bodyPr/>
            <a:lstStyle/>
            <a:p>
              <a:endParaRPr lang="en-US"/>
            </a:p>
          </p:txBody>
        </p:sp>
        <p:sp>
          <p:nvSpPr>
            <p:cNvPr id="70681" name="Line 25"/>
            <p:cNvSpPr>
              <a:spLocks noChangeAspect="1" noChangeShapeType="1"/>
            </p:cNvSpPr>
            <p:nvPr/>
          </p:nvSpPr>
          <p:spPr bwMode="auto">
            <a:xfrm flipV="1">
              <a:off x="5122" y="2611"/>
              <a:ext cx="0" cy="704"/>
            </a:xfrm>
            <a:prstGeom prst="line">
              <a:avLst/>
            </a:prstGeom>
            <a:noFill/>
            <a:ln w="19050">
              <a:solidFill>
                <a:schemeClr val="tx1"/>
              </a:solidFill>
              <a:round/>
              <a:headEnd/>
              <a:tailEnd type="arrow" w="med" len="med"/>
            </a:ln>
            <a:effectLst/>
          </p:spPr>
          <p:txBody>
            <a:bodyPr/>
            <a:lstStyle/>
            <a:p>
              <a:endParaRPr lang="en-US"/>
            </a:p>
          </p:txBody>
        </p:sp>
      </p:grpSp>
      <p:sp>
        <p:nvSpPr>
          <p:cNvPr id="29" name="Date Placeholder 28"/>
          <p:cNvSpPr>
            <a:spLocks noGrp="1"/>
          </p:cNvSpPr>
          <p:nvPr>
            <p:ph type="dt" sz="half" idx="10"/>
          </p:nvPr>
        </p:nvSpPr>
        <p:spPr/>
        <p:txBody>
          <a:bodyPr/>
          <a:lstStyle/>
          <a:p>
            <a:fld id="{9B472718-299F-461A-A008-FADC546CEC99}" type="datetime5">
              <a:rPr lang="en-US" smtClean="0"/>
              <a:pPr/>
              <a:t>10-Sep-22</a:t>
            </a:fld>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550840" y="711000"/>
              <a:ext cx="2355480" cy="592560"/>
            </p14:xfrm>
          </p:contentPart>
        </mc:Choice>
        <mc:Fallback>
          <p:pic>
            <p:nvPicPr>
              <p:cNvPr id="4" name="Ink 3"/>
              <p:cNvPicPr/>
              <p:nvPr/>
            </p:nvPicPr>
            <p:blipFill>
              <a:blip r:embed="rId3"/>
              <a:stretch>
                <a:fillRect/>
              </a:stretch>
            </p:blipFill>
            <p:spPr>
              <a:xfrm>
                <a:off x="5544000" y="704160"/>
                <a:ext cx="2370600" cy="608040"/>
              </a:xfrm>
              <a:prstGeom prst="rect">
                <a:avLst/>
              </a:prstGeom>
            </p:spPr>
          </p:pic>
        </mc:Fallback>
      </mc:AlternateContent>
    </p:spTree>
    <p:extLst>
      <p:ext uri="{BB962C8B-B14F-4D97-AF65-F5344CB8AC3E}">
        <p14:creationId xmlns:p14="http://schemas.microsoft.com/office/powerpoint/2010/main" val="17014938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BAD40D3-347C-4201-8854-EB8BF8E2E251}" type="slidenum">
              <a:rPr lang="en-GB"/>
              <a:pPr/>
              <a:t>46</a:t>
            </a:fld>
            <a:endParaRPr lang="en-GB"/>
          </a:p>
        </p:txBody>
      </p:sp>
      <p:sp>
        <p:nvSpPr>
          <p:cNvPr id="71682" name="Rectangle 2"/>
          <p:cNvSpPr>
            <a:spLocks noGrp="1" noChangeArrowheads="1"/>
          </p:cNvSpPr>
          <p:nvPr>
            <p:ph type="title"/>
          </p:nvPr>
        </p:nvSpPr>
        <p:spPr/>
        <p:txBody>
          <a:bodyPr/>
          <a:lstStyle/>
          <a:p>
            <a:r>
              <a:rPr lang="en-GB"/>
              <a:t>Drawing Activity Diagrams</a:t>
            </a:r>
          </a:p>
        </p:txBody>
      </p:sp>
      <p:sp>
        <p:nvSpPr>
          <p:cNvPr id="71683" name="Rectangle 3"/>
          <p:cNvSpPr>
            <a:spLocks noGrp="1" noChangeArrowheads="1"/>
          </p:cNvSpPr>
          <p:nvPr>
            <p:ph type="body" idx="1"/>
          </p:nvPr>
        </p:nvSpPr>
        <p:spPr/>
        <p:txBody>
          <a:bodyPr/>
          <a:lstStyle/>
          <a:p>
            <a:r>
              <a:rPr lang="en-GB"/>
              <a:t>Identify any processes that are repeated</a:t>
            </a:r>
          </a:p>
          <a:p>
            <a:pPr lvl="1"/>
            <a:r>
              <a:rPr lang="en-GB"/>
              <a:t>they will want to assign staff to the campaign until there are no more staff to add</a:t>
            </a:r>
          </a:p>
          <a:p>
            <a:r>
              <a:rPr lang="en-GB"/>
              <a:t>Add transitions and guard conditions to the diagram</a:t>
            </a:r>
          </a:p>
        </p:txBody>
      </p:sp>
      <p:sp>
        <p:nvSpPr>
          <p:cNvPr id="7" name="Date Placeholder 6"/>
          <p:cNvSpPr>
            <a:spLocks noGrp="1"/>
          </p:cNvSpPr>
          <p:nvPr>
            <p:ph type="dt" sz="half" idx="10"/>
          </p:nvPr>
        </p:nvSpPr>
        <p:spPr/>
        <p:txBody>
          <a:bodyPr/>
          <a:lstStyle/>
          <a:p>
            <a:fld id="{22F71884-283C-40D8-94A8-D8C4544B1DEF}" type="datetime5">
              <a:rPr lang="en-US" smtClean="0"/>
              <a:pPr/>
              <a:t>10-Sep-22</a:t>
            </a:fld>
            <a:endParaRPr lang="en-US"/>
          </a:p>
        </p:txBody>
      </p:sp>
    </p:spTree>
    <p:extLst>
      <p:ext uri="{BB962C8B-B14F-4D97-AF65-F5344CB8AC3E}">
        <p14:creationId xmlns:p14="http://schemas.microsoft.com/office/powerpoint/2010/main" val="1670828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A945FF8A-9749-43D0-8CE1-E8C2B5B84913}" type="slidenum">
              <a:rPr lang="en-GB"/>
              <a:pPr/>
              <a:t>47</a:t>
            </a:fld>
            <a:endParaRPr lang="en-GB"/>
          </a:p>
        </p:txBody>
      </p:sp>
      <p:sp>
        <p:nvSpPr>
          <p:cNvPr id="72706" name="Rectangle 2"/>
          <p:cNvSpPr>
            <a:spLocks noGrp="1" noChangeArrowheads="1"/>
          </p:cNvSpPr>
          <p:nvPr>
            <p:ph type="title"/>
          </p:nvPr>
        </p:nvSpPr>
        <p:spPr/>
        <p:txBody>
          <a:bodyPr>
            <a:normAutofit fontScale="90000"/>
          </a:bodyPr>
          <a:lstStyle/>
          <a:p>
            <a:pPr algn="l"/>
            <a:r>
              <a:rPr lang="en-GB"/>
              <a:t>Drawing Activity </a:t>
            </a:r>
            <a:br>
              <a:rPr lang="en-GB"/>
            </a:br>
            <a:r>
              <a:rPr lang="en-GB"/>
              <a:t>Diagrams</a:t>
            </a:r>
          </a:p>
        </p:txBody>
      </p:sp>
      <p:grpSp>
        <p:nvGrpSpPr>
          <p:cNvPr id="2" name="Group 32"/>
          <p:cNvGrpSpPr>
            <a:grpSpLocks/>
          </p:cNvGrpSpPr>
          <p:nvPr/>
        </p:nvGrpSpPr>
        <p:grpSpPr bwMode="auto">
          <a:xfrm>
            <a:off x="3579813" y="525463"/>
            <a:ext cx="4757737" cy="5280025"/>
            <a:chOff x="2255" y="331"/>
            <a:chExt cx="2997" cy="3326"/>
          </a:xfrm>
        </p:grpSpPr>
        <p:sp>
          <p:nvSpPr>
            <p:cNvPr id="72709" name="Text Box 5"/>
            <p:cNvSpPr txBox="1">
              <a:spLocks noChangeAspect="1" noChangeArrowheads="1"/>
            </p:cNvSpPr>
            <p:nvPr/>
          </p:nvSpPr>
          <p:spPr bwMode="auto">
            <a:xfrm>
              <a:off x="3579" y="2175"/>
              <a:ext cx="147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staff to assign]</a:t>
              </a:r>
            </a:p>
          </p:txBody>
        </p:sp>
        <p:sp>
          <p:nvSpPr>
            <p:cNvPr id="72710" name="Text Box 6"/>
            <p:cNvSpPr txBox="1">
              <a:spLocks noChangeAspect="1" noChangeArrowheads="1"/>
            </p:cNvSpPr>
            <p:nvPr/>
          </p:nvSpPr>
          <p:spPr bwMode="auto">
            <a:xfrm>
              <a:off x="3529" y="2973"/>
              <a:ext cx="1636"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more staff to assign]</a:t>
              </a:r>
            </a:p>
          </p:txBody>
        </p:sp>
        <p:sp>
          <p:nvSpPr>
            <p:cNvPr id="72711" name="AutoShape 7"/>
            <p:cNvSpPr>
              <a:spLocks noChangeAspect="1" noChangeArrowheads="1"/>
            </p:cNvSpPr>
            <p:nvPr/>
          </p:nvSpPr>
          <p:spPr bwMode="auto">
            <a:xfrm>
              <a:off x="2539" y="737"/>
              <a:ext cx="1055" cy="405"/>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a New </a:t>
              </a:r>
              <a:br>
                <a:rPr lang="en-GB" sz="1600">
                  <a:solidFill>
                    <a:schemeClr val="tx1"/>
                  </a:solidFill>
                  <a:latin typeface="Arial" pitchFamily="34" charset="0"/>
                </a:rPr>
              </a:br>
              <a:r>
                <a:rPr lang="en-GB" sz="1600">
                  <a:solidFill>
                    <a:schemeClr val="tx1"/>
                  </a:solidFill>
                  <a:latin typeface="Arial" pitchFamily="34" charset="0"/>
                </a:rPr>
                <a:t>Client</a:t>
              </a:r>
            </a:p>
          </p:txBody>
        </p:sp>
        <p:sp>
          <p:nvSpPr>
            <p:cNvPr id="72712" name="AutoShape 8"/>
            <p:cNvSpPr>
              <a:spLocks noChangeAspect="1" noChangeArrowheads="1"/>
            </p:cNvSpPr>
            <p:nvPr/>
          </p:nvSpPr>
          <p:spPr bwMode="auto">
            <a:xfrm>
              <a:off x="2539" y="1386"/>
              <a:ext cx="1055" cy="405"/>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a:t>
              </a:r>
              <a:br>
                <a:rPr lang="en-GB" sz="1600">
                  <a:solidFill>
                    <a:schemeClr val="tx1"/>
                  </a:solidFill>
                  <a:latin typeface="Arial" pitchFamily="34" charset="0"/>
                </a:rPr>
              </a:br>
              <a:r>
                <a:rPr lang="en-GB" sz="1600">
                  <a:solidFill>
                    <a:schemeClr val="tx1"/>
                  </a:solidFill>
                  <a:latin typeface="Arial" pitchFamily="34" charset="0"/>
                </a:rPr>
                <a:t>Contact</a:t>
              </a:r>
            </a:p>
          </p:txBody>
        </p:sp>
        <p:sp>
          <p:nvSpPr>
            <p:cNvPr id="72713" name="Line 9"/>
            <p:cNvSpPr>
              <a:spLocks noChangeAspect="1" noChangeShapeType="1"/>
            </p:cNvSpPr>
            <p:nvPr/>
          </p:nvSpPr>
          <p:spPr bwMode="auto">
            <a:xfrm>
              <a:off x="3066" y="1142"/>
              <a:ext cx="0" cy="244"/>
            </a:xfrm>
            <a:prstGeom prst="line">
              <a:avLst/>
            </a:prstGeom>
            <a:noFill/>
            <a:ln w="19050">
              <a:solidFill>
                <a:schemeClr val="tx1"/>
              </a:solidFill>
              <a:round/>
              <a:headEnd/>
              <a:tailEnd type="arrow" w="med" len="med"/>
            </a:ln>
            <a:effectLst/>
          </p:spPr>
          <p:txBody>
            <a:bodyPr/>
            <a:lstStyle/>
            <a:p>
              <a:endParaRPr lang="en-US"/>
            </a:p>
          </p:txBody>
        </p:sp>
        <p:sp>
          <p:nvSpPr>
            <p:cNvPr id="72714" name="AutoShape 10"/>
            <p:cNvSpPr>
              <a:spLocks noChangeAspect="1" noChangeArrowheads="1"/>
            </p:cNvSpPr>
            <p:nvPr/>
          </p:nvSpPr>
          <p:spPr bwMode="auto">
            <a:xfrm>
              <a:off x="2539" y="2212"/>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New </a:t>
              </a:r>
            </a:p>
            <a:p>
              <a:r>
                <a:rPr lang="en-GB" sz="1600">
                  <a:solidFill>
                    <a:schemeClr val="tx1"/>
                  </a:solidFill>
                  <a:latin typeface="Arial" pitchFamily="34" charset="0"/>
                </a:rPr>
                <a:t>Campaign</a:t>
              </a:r>
            </a:p>
          </p:txBody>
        </p:sp>
        <p:sp>
          <p:nvSpPr>
            <p:cNvPr id="72715" name="Line 11"/>
            <p:cNvSpPr>
              <a:spLocks noChangeAspect="1" noChangeShapeType="1"/>
            </p:cNvSpPr>
            <p:nvPr/>
          </p:nvSpPr>
          <p:spPr bwMode="auto">
            <a:xfrm>
              <a:off x="3066" y="1806"/>
              <a:ext cx="0" cy="406"/>
            </a:xfrm>
            <a:prstGeom prst="line">
              <a:avLst/>
            </a:prstGeom>
            <a:noFill/>
            <a:ln w="19050">
              <a:solidFill>
                <a:schemeClr val="tx1"/>
              </a:solidFill>
              <a:round/>
              <a:headEnd/>
              <a:tailEnd type="arrow" w="med" len="med"/>
            </a:ln>
            <a:effectLst/>
          </p:spPr>
          <p:txBody>
            <a:bodyPr/>
            <a:lstStyle/>
            <a:p>
              <a:endParaRPr lang="en-US"/>
            </a:p>
          </p:txBody>
        </p:sp>
        <p:sp>
          <p:nvSpPr>
            <p:cNvPr id="72716" name="Line 12"/>
            <p:cNvSpPr>
              <a:spLocks noChangeAspect="1" noChangeShapeType="1"/>
            </p:cNvSpPr>
            <p:nvPr/>
          </p:nvSpPr>
          <p:spPr bwMode="auto">
            <a:xfrm>
              <a:off x="3609" y="1604"/>
              <a:ext cx="1579" cy="0"/>
            </a:xfrm>
            <a:prstGeom prst="line">
              <a:avLst/>
            </a:prstGeom>
            <a:noFill/>
            <a:ln w="19050">
              <a:solidFill>
                <a:schemeClr val="tx1"/>
              </a:solidFill>
              <a:round/>
              <a:headEnd/>
              <a:tailEnd/>
            </a:ln>
            <a:effectLst/>
          </p:spPr>
          <p:txBody>
            <a:bodyPr/>
            <a:lstStyle/>
            <a:p>
              <a:endParaRPr lang="en-US"/>
            </a:p>
          </p:txBody>
        </p:sp>
        <p:sp>
          <p:nvSpPr>
            <p:cNvPr id="72717" name="Text Box 13"/>
            <p:cNvSpPr txBox="1">
              <a:spLocks noChangeAspect="1" noChangeArrowheads="1"/>
            </p:cNvSpPr>
            <p:nvPr/>
          </p:nvSpPr>
          <p:spPr bwMode="auto">
            <a:xfrm>
              <a:off x="3046" y="1855"/>
              <a:ext cx="1298" cy="212"/>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to add]</a:t>
              </a:r>
            </a:p>
          </p:txBody>
        </p:sp>
        <p:sp>
          <p:nvSpPr>
            <p:cNvPr id="72718" name="Text Box 14"/>
            <p:cNvSpPr txBox="1">
              <a:spLocks noChangeAspect="1" noChangeArrowheads="1"/>
            </p:cNvSpPr>
            <p:nvPr/>
          </p:nvSpPr>
          <p:spPr bwMode="auto">
            <a:xfrm>
              <a:off x="3579" y="1350"/>
              <a:ext cx="1474"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campaign to add]</a:t>
              </a:r>
            </a:p>
          </p:txBody>
        </p:sp>
        <p:sp>
          <p:nvSpPr>
            <p:cNvPr id="72719" name="Oval 15"/>
            <p:cNvSpPr>
              <a:spLocks noChangeAspect="1" noChangeArrowheads="1"/>
            </p:cNvSpPr>
            <p:nvPr/>
          </p:nvSpPr>
          <p:spPr bwMode="auto">
            <a:xfrm>
              <a:off x="2985" y="331"/>
              <a:ext cx="163" cy="162"/>
            </a:xfrm>
            <a:prstGeom prst="ellipse">
              <a:avLst/>
            </a:prstGeom>
            <a:solidFill>
              <a:schemeClr val="tx1"/>
            </a:solidFill>
            <a:ln w="19050">
              <a:solidFill>
                <a:schemeClr val="tx1"/>
              </a:solidFill>
              <a:round/>
              <a:headEnd/>
              <a:tailEnd/>
            </a:ln>
            <a:effectLst/>
          </p:spPr>
          <p:txBody>
            <a:bodyPr wrap="none" anchor="ctr"/>
            <a:lstStyle/>
            <a:p>
              <a:endParaRPr lang="en-US"/>
            </a:p>
          </p:txBody>
        </p:sp>
        <p:sp>
          <p:nvSpPr>
            <p:cNvPr id="72720" name="Line 16"/>
            <p:cNvSpPr>
              <a:spLocks noChangeAspect="1" noChangeShapeType="1"/>
            </p:cNvSpPr>
            <p:nvPr/>
          </p:nvSpPr>
          <p:spPr bwMode="auto">
            <a:xfrm>
              <a:off x="3066" y="493"/>
              <a:ext cx="0" cy="244"/>
            </a:xfrm>
            <a:prstGeom prst="line">
              <a:avLst/>
            </a:prstGeom>
            <a:noFill/>
            <a:ln w="19050">
              <a:solidFill>
                <a:schemeClr val="tx1"/>
              </a:solidFill>
              <a:round/>
              <a:headEnd/>
              <a:tailEnd type="arrow" w="med" len="med"/>
            </a:ln>
            <a:effectLst/>
          </p:spPr>
          <p:txBody>
            <a:bodyPr/>
            <a:lstStyle/>
            <a:p>
              <a:endParaRPr lang="en-US"/>
            </a:p>
          </p:txBody>
        </p:sp>
        <p:sp>
          <p:nvSpPr>
            <p:cNvPr id="72721" name="Line 17"/>
            <p:cNvSpPr>
              <a:spLocks noChangeAspect="1" noChangeShapeType="1"/>
            </p:cNvSpPr>
            <p:nvPr/>
          </p:nvSpPr>
          <p:spPr bwMode="auto">
            <a:xfrm>
              <a:off x="3609" y="2428"/>
              <a:ext cx="1471" cy="0"/>
            </a:xfrm>
            <a:prstGeom prst="line">
              <a:avLst/>
            </a:prstGeom>
            <a:noFill/>
            <a:ln w="19050">
              <a:solidFill>
                <a:schemeClr val="tx1"/>
              </a:solidFill>
              <a:round/>
              <a:headEnd/>
              <a:tailEnd type="arrow" w="med" len="med"/>
            </a:ln>
            <a:effectLst/>
          </p:spPr>
          <p:txBody>
            <a:bodyPr/>
            <a:lstStyle/>
            <a:p>
              <a:endParaRPr lang="en-US"/>
            </a:p>
          </p:txBody>
        </p:sp>
        <p:sp>
          <p:nvSpPr>
            <p:cNvPr id="72722" name="AutoShape 18"/>
            <p:cNvSpPr>
              <a:spLocks noChangeAspect="1" noChangeArrowheads="1"/>
            </p:cNvSpPr>
            <p:nvPr/>
          </p:nvSpPr>
          <p:spPr bwMode="auto">
            <a:xfrm>
              <a:off x="2539" y="3023"/>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 </a:t>
              </a:r>
            </a:p>
            <a:p>
              <a:r>
                <a:rPr lang="en-GB" sz="1600">
                  <a:solidFill>
                    <a:schemeClr val="tx1"/>
                  </a:solidFill>
                  <a:latin typeface="Arial" pitchFamily="34" charset="0"/>
                </a:rPr>
                <a:t>to Campaign</a:t>
              </a:r>
            </a:p>
          </p:txBody>
        </p:sp>
        <p:sp>
          <p:nvSpPr>
            <p:cNvPr id="72723" name="Line 19"/>
            <p:cNvSpPr>
              <a:spLocks noChangeAspect="1" noChangeShapeType="1"/>
            </p:cNvSpPr>
            <p:nvPr/>
          </p:nvSpPr>
          <p:spPr bwMode="auto">
            <a:xfrm>
              <a:off x="3066" y="2618"/>
              <a:ext cx="0" cy="405"/>
            </a:xfrm>
            <a:prstGeom prst="line">
              <a:avLst/>
            </a:prstGeom>
            <a:noFill/>
            <a:ln w="19050">
              <a:solidFill>
                <a:schemeClr val="tx1"/>
              </a:solidFill>
              <a:round/>
              <a:headEnd/>
              <a:tailEnd type="arrow" w="med" len="med"/>
            </a:ln>
            <a:effectLst/>
          </p:spPr>
          <p:txBody>
            <a:bodyPr/>
            <a:lstStyle/>
            <a:p>
              <a:endParaRPr lang="en-US"/>
            </a:p>
          </p:txBody>
        </p:sp>
        <p:sp>
          <p:nvSpPr>
            <p:cNvPr id="72724" name="Text Box 20"/>
            <p:cNvSpPr txBox="1">
              <a:spLocks noChangeAspect="1" noChangeArrowheads="1"/>
            </p:cNvSpPr>
            <p:nvPr/>
          </p:nvSpPr>
          <p:spPr bwMode="auto">
            <a:xfrm>
              <a:off x="3038" y="2662"/>
              <a:ext cx="128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[staff to assign]</a:t>
              </a:r>
            </a:p>
          </p:txBody>
        </p:sp>
        <p:sp>
          <p:nvSpPr>
            <p:cNvPr id="72725" name="Line 21"/>
            <p:cNvSpPr>
              <a:spLocks noChangeAspect="1" noChangeShapeType="1"/>
            </p:cNvSpPr>
            <p:nvPr/>
          </p:nvSpPr>
          <p:spPr bwMode="auto">
            <a:xfrm flipV="1">
              <a:off x="3595" y="3226"/>
              <a:ext cx="1579" cy="0"/>
            </a:xfrm>
            <a:prstGeom prst="line">
              <a:avLst/>
            </a:prstGeom>
            <a:noFill/>
            <a:ln w="19050">
              <a:solidFill>
                <a:schemeClr val="tx1"/>
              </a:solidFill>
              <a:round/>
              <a:headEnd/>
              <a:tailEnd/>
            </a:ln>
            <a:effectLst/>
          </p:spPr>
          <p:txBody>
            <a:bodyPr/>
            <a:lstStyle/>
            <a:p>
              <a:endParaRPr lang="en-US"/>
            </a:p>
          </p:txBody>
        </p:sp>
        <p:grpSp>
          <p:nvGrpSpPr>
            <p:cNvPr id="3" name="Group 22"/>
            <p:cNvGrpSpPr>
              <a:grpSpLocks noChangeAspect="1"/>
            </p:cNvGrpSpPr>
            <p:nvPr/>
          </p:nvGrpSpPr>
          <p:grpSpPr bwMode="auto">
            <a:xfrm>
              <a:off x="5090" y="2364"/>
              <a:ext cx="162" cy="162"/>
              <a:chOff x="3696" y="4032"/>
              <a:chExt cx="96" cy="96"/>
            </a:xfrm>
          </p:grpSpPr>
          <p:sp>
            <p:nvSpPr>
              <p:cNvPr id="72727" name="Oval 23"/>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72728" name="Oval 24"/>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72729" name="Line 25"/>
            <p:cNvSpPr>
              <a:spLocks noChangeAspect="1" noChangeShapeType="1"/>
            </p:cNvSpPr>
            <p:nvPr/>
          </p:nvSpPr>
          <p:spPr bwMode="auto">
            <a:xfrm>
              <a:off x="5176" y="1615"/>
              <a:ext cx="0" cy="731"/>
            </a:xfrm>
            <a:prstGeom prst="line">
              <a:avLst/>
            </a:prstGeom>
            <a:noFill/>
            <a:ln w="19050">
              <a:solidFill>
                <a:schemeClr val="tx1"/>
              </a:solidFill>
              <a:round/>
              <a:headEnd/>
              <a:tailEnd type="arrow" w="med" len="med"/>
            </a:ln>
            <a:effectLst/>
          </p:spPr>
          <p:txBody>
            <a:bodyPr/>
            <a:lstStyle/>
            <a:p>
              <a:endParaRPr lang="en-US"/>
            </a:p>
          </p:txBody>
        </p:sp>
        <p:sp>
          <p:nvSpPr>
            <p:cNvPr id="72730" name="Line 26"/>
            <p:cNvSpPr>
              <a:spLocks noChangeAspect="1" noChangeShapeType="1"/>
            </p:cNvSpPr>
            <p:nvPr/>
          </p:nvSpPr>
          <p:spPr bwMode="auto">
            <a:xfrm>
              <a:off x="3080" y="3427"/>
              <a:ext cx="0" cy="230"/>
            </a:xfrm>
            <a:prstGeom prst="line">
              <a:avLst/>
            </a:prstGeom>
            <a:noFill/>
            <a:ln w="19050">
              <a:solidFill>
                <a:schemeClr val="tx1"/>
              </a:solidFill>
              <a:round/>
              <a:headEnd/>
              <a:tailEnd/>
            </a:ln>
            <a:effectLst/>
          </p:spPr>
          <p:txBody>
            <a:bodyPr/>
            <a:lstStyle/>
            <a:p>
              <a:endParaRPr lang="en-US"/>
            </a:p>
          </p:txBody>
        </p:sp>
        <p:sp>
          <p:nvSpPr>
            <p:cNvPr id="72731" name="Line 27"/>
            <p:cNvSpPr>
              <a:spLocks noChangeAspect="1" noChangeShapeType="1"/>
            </p:cNvSpPr>
            <p:nvPr/>
          </p:nvSpPr>
          <p:spPr bwMode="auto">
            <a:xfrm flipH="1">
              <a:off x="2255" y="3643"/>
              <a:ext cx="825" cy="0"/>
            </a:xfrm>
            <a:prstGeom prst="line">
              <a:avLst/>
            </a:prstGeom>
            <a:noFill/>
            <a:ln w="19050">
              <a:solidFill>
                <a:schemeClr val="tx1"/>
              </a:solidFill>
              <a:round/>
              <a:headEnd/>
              <a:tailEnd/>
            </a:ln>
            <a:effectLst/>
          </p:spPr>
          <p:txBody>
            <a:bodyPr/>
            <a:lstStyle/>
            <a:p>
              <a:endParaRPr lang="en-US"/>
            </a:p>
          </p:txBody>
        </p:sp>
        <p:sp>
          <p:nvSpPr>
            <p:cNvPr id="72732" name="Line 28"/>
            <p:cNvSpPr>
              <a:spLocks noChangeAspect="1" noChangeShapeType="1"/>
            </p:cNvSpPr>
            <p:nvPr/>
          </p:nvSpPr>
          <p:spPr bwMode="auto">
            <a:xfrm flipV="1">
              <a:off x="2269" y="3238"/>
              <a:ext cx="0" cy="405"/>
            </a:xfrm>
            <a:prstGeom prst="line">
              <a:avLst/>
            </a:prstGeom>
            <a:noFill/>
            <a:ln w="19050">
              <a:solidFill>
                <a:schemeClr val="tx1"/>
              </a:solidFill>
              <a:round/>
              <a:headEnd/>
              <a:tailEnd/>
            </a:ln>
            <a:effectLst/>
          </p:spPr>
          <p:txBody>
            <a:bodyPr/>
            <a:lstStyle/>
            <a:p>
              <a:endParaRPr lang="en-US"/>
            </a:p>
          </p:txBody>
        </p:sp>
        <p:sp>
          <p:nvSpPr>
            <p:cNvPr id="72733" name="Line 29"/>
            <p:cNvSpPr>
              <a:spLocks noChangeAspect="1" noChangeShapeType="1"/>
            </p:cNvSpPr>
            <p:nvPr/>
          </p:nvSpPr>
          <p:spPr bwMode="auto">
            <a:xfrm>
              <a:off x="2269" y="3251"/>
              <a:ext cx="270" cy="0"/>
            </a:xfrm>
            <a:prstGeom prst="line">
              <a:avLst/>
            </a:prstGeom>
            <a:noFill/>
            <a:ln w="19050">
              <a:solidFill>
                <a:schemeClr val="tx1"/>
              </a:solidFill>
              <a:round/>
              <a:headEnd/>
              <a:tailEnd type="arrow" w="med" len="med"/>
            </a:ln>
            <a:effectLst/>
          </p:spPr>
          <p:txBody>
            <a:bodyPr/>
            <a:lstStyle/>
            <a:p>
              <a:endParaRPr lang="en-US"/>
            </a:p>
          </p:txBody>
        </p:sp>
        <p:sp>
          <p:nvSpPr>
            <p:cNvPr id="72734" name="Text Box 30"/>
            <p:cNvSpPr txBox="1">
              <a:spLocks noChangeAspect="1" noChangeArrowheads="1"/>
            </p:cNvSpPr>
            <p:nvPr/>
          </p:nvSpPr>
          <p:spPr bwMode="auto">
            <a:xfrm>
              <a:off x="3069" y="3405"/>
              <a:ext cx="1799"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[more staff to assign]</a:t>
              </a:r>
            </a:p>
          </p:txBody>
        </p:sp>
        <p:sp>
          <p:nvSpPr>
            <p:cNvPr id="72735" name="Line 31"/>
            <p:cNvSpPr>
              <a:spLocks noChangeAspect="1" noChangeShapeType="1"/>
            </p:cNvSpPr>
            <p:nvPr/>
          </p:nvSpPr>
          <p:spPr bwMode="auto">
            <a:xfrm flipV="1">
              <a:off x="5176" y="2521"/>
              <a:ext cx="0" cy="703"/>
            </a:xfrm>
            <a:prstGeom prst="line">
              <a:avLst/>
            </a:prstGeom>
            <a:noFill/>
            <a:ln w="19050">
              <a:solidFill>
                <a:schemeClr val="tx1"/>
              </a:solidFill>
              <a:round/>
              <a:headEnd/>
              <a:tailEnd type="arrow" w="med" len="med"/>
            </a:ln>
            <a:effectLst/>
          </p:spPr>
          <p:txBody>
            <a:bodyPr/>
            <a:lstStyle/>
            <a:p>
              <a:endParaRPr lang="en-US"/>
            </a:p>
          </p:txBody>
        </p:sp>
      </p:grpSp>
      <p:sp>
        <p:nvSpPr>
          <p:cNvPr id="35" name="Date Placeholder 34"/>
          <p:cNvSpPr>
            <a:spLocks noGrp="1"/>
          </p:cNvSpPr>
          <p:nvPr>
            <p:ph type="dt" sz="half" idx="10"/>
          </p:nvPr>
        </p:nvSpPr>
        <p:spPr/>
        <p:txBody>
          <a:bodyPr/>
          <a:lstStyle/>
          <a:p>
            <a:fld id="{6A2CB09A-C6F0-4FE5-9003-8C1A7B3909F3}" type="datetime5">
              <a:rPr lang="en-US" smtClean="0"/>
              <a:pPr/>
              <a:t>10-Sep-22</a:t>
            </a:fld>
            <a:endParaRPr lang="en-US"/>
          </a:p>
        </p:txBody>
      </p:sp>
    </p:spTree>
    <p:extLst>
      <p:ext uri="{BB962C8B-B14F-4D97-AF65-F5344CB8AC3E}">
        <p14:creationId xmlns:p14="http://schemas.microsoft.com/office/powerpoint/2010/main" val="19300592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FF8A3D-2184-4EE7-A22D-0A5E975BB1A4}" type="slidenum">
              <a:rPr lang="en-GB"/>
              <a:pPr/>
              <a:t>48</a:t>
            </a:fld>
            <a:endParaRPr lang="en-GB"/>
          </a:p>
        </p:txBody>
      </p:sp>
      <p:sp>
        <p:nvSpPr>
          <p:cNvPr id="73730" name="Rectangle 2"/>
          <p:cNvSpPr>
            <a:spLocks noGrp="1" noChangeArrowheads="1"/>
          </p:cNvSpPr>
          <p:nvPr>
            <p:ph type="title"/>
          </p:nvPr>
        </p:nvSpPr>
        <p:spPr/>
        <p:txBody>
          <a:bodyPr/>
          <a:lstStyle/>
          <a:p>
            <a:r>
              <a:rPr lang="en-GB"/>
              <a:t>Drawing Activity Diagrams</a:t>
            </a:r>
          </a:p>
        </p:txBody>
      </p:sp>
      <p:sp>
        <p:nvSpPr>
          <p:cNvPr id="73731" name="Rectangle 3"/>
          <p:cNvSpPr>
            <a:spLocks noGrp="1" noChangeArrowheads="1"/>
          </p:cNvSpPr>
          <p:nvPr>
            <p:ph type="body" idx="1"/>
          </p:nvPr>
        </p:nvSpPr>
        <p:spPr/>
        <p:txBody>
          <a:bodyPr/>
          <a:lstStyle/>
          <a:p>
            <a:pPr>
              <a:lnSpc>
                <a:spcPct val="90000"/>
              </a:lnSpc>
            </a:pPr>
            <a:r>
              <a:rPr lang="en-GB"/>
              <a:t>Are all the activities carried out by the same person, organisation or department?</a:t>
            </a:r>
          </a:p>
          <a:p>
            <a:pPr>
              <a:lnSpc>
                <a:spcPct val="90000"/>
              </a:lnSpc>
            </a:pPr>
            <a:r>
              <a:rPr lang="en-GB"/>
              <a:t>If not, then add swimlanes to show the responsibilities</a:t>
            </a:r>
          </a:p>
          <a:p>
            <a:pPr>
              <a:lnSpc>
                <a:spcPct val="90000"/>
              </a:lnSpc>
            </a:pPr>
            <a:r>
              <a:rPr lang="en-GB"/>
              <a:t>Name the swimlanes</a:t>
            </a:r>
          </a:p>
          <a:p>
            <a:pPr>
              <a:lnSpc>
                <a:spcPct val="90000"/>
              </a:lnSpc>
            </a:pPr>
            <a:r>
              <a:rPr lang="en-GB"/>
              <a:t>Show each activity in the appropriate swimlane</a:t>
            </a:r>
          </a:p>
        </p:txBody>
      </p:sp>
      <p:sp>
        <p:nvSpPr>
          <p:cNvPr id="7" name="Date Placeholder 6"/>
          <p:cNvSpPr>
            <a:spLocks noGrp="1"/>
          </p:cNvSpPr>
          <p:nvPr>
            <p:ph type="dt" sz="half" idx="10"/>
          </p:nvPr>
        </p:nvSpPr>
        <p:spPr/>
        <p:txBody>
          <a:bodyPr/>
          <a:lstStyle/>
          <a:p>
            <a:fld id="{7C941F4E-5240-4094-8174-2CF2D5929FCD}" type="datetime5">
              <a:rPr lang="en-US" smtClean="0"/>
              <a:pPr/>
              <a:t>10-Sep-22</a:t>
            </a:fld>
            <a:endParaRPr lang="en-US"/>
          </a:p>
        </p:txBody>
      </p:sp>
    </p:spTree>
    <p:extLst>
      <p:ext uri="{BB962C8B-B14F-4D97-AF65-F5344CB8AC3E}">
        <p14:creationId xmlns:p14="http://schemas.microsoft.com/office/powerpoint/2010/main" val="19294086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12E0BEA2-6F70-4B88-ACE3-062D6F1520B4}" type="slidenum">
              <a:rPr lang="en-GB"/>
              <a:pPr/>
              <a:t>49</a:t>
            </a:fld>
            <a:endParaRPr lang="en-GB"/>
          </a:p>
        </p:txBody>
      </p:sp>
      <p:grpSp>
        <p:nvGrpSpPr>
          <p:cNvPr id="2" name="Group 63"/>
          <p:cNvGrpSpPr>
            <a:grpSpLocks/>
          </p:cNvGrpSpPr>
          <p:nvPr/>
        </p:nvGrpSpPr>
        <p:grpSpPr bwMode="auto">
          <a:xfrm>
            <a:off x="619125" y="350838"/>
            <a:ext cx="7859713" cy="5921375"/>
            <a:chOff x="246" y="239"/>
            <a:chExt cx="4951" cy="3730"/>
          </a:xfrm>
        </p:grpSpPr>
        <p:sp>
          <p:nvSpPr>
            <p:cNvPr id="75810" name="Text Box 34"/>
            <p:cNvSpPr txBox="1">
              <a:spLocks noChangeAspect="1" noChangeArrowheads="1"/>
            </p:cNvSpPr>
            <p:nvPr/>
          </p:nvSpPr>
          <p:spPr bwMode="auto">
            <a:xfrm>
              <a:off x="3315" y="2593"/>
              <a:ext cx="147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staff to assign]</a:t>
              </a:r>
            </a:p>
          </p:txBody>
        </p:sp>
        <p:sp>
          <p:nvSpPr>
            <p:cNvPr id="75811" name="AutoShape 35"/>
            <p:cNvSpPr>
              <a:spLocks noChangeAspect="1" noChangeArrowheads="1"/>
            </p:cNvSpPr>
            <p:nvPr/>
          </p:nvSpPr>
          <p:spPr bwMode="auto">
            <a:xfrm>
              <a:off x="571" y="925"/>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a New </a:t>
              </a:r>
              <a:br>
                <a:rPr lang="en-GB" sz="1600">
                  <a:solidFill>
                    <a:schemeClr val="tx1"/>
                  </a:solidFill>
                  <a:latin typeface="Arial" pitchFamily="34" charset="0"/>
                </a:rPr>
              </a:br>
              <a:r>
                <a:rPr lang="en-GB" sz="1600">
                  <a:solidFill>
                    <a:schemeClr val="tx1"/>
                  </a:solidFill>
                  <a:latin typeface="Arial" pitchFamily="34" charset="0"/>
                </a:rPr>
                <a:t>Client</a:t>
              </a:r>
            </a:p>
          </p:txBody>
        </p:sp>
        <p:sp>
          <p:nvSpPr>
            <p:cNvPr id="75812" name="AutoShape 36"/>
            <p:cNvSpPr>
              <a:spLocks noChangeAspect="1" noChangeArrowheads="1"/>
            </p:cNvSpPr>
            <p:nvPr/>
          </p:nvSpPr>
          <p:spPr bwMode="auto">
            <a:xfrm>
              <a:off x="2275" y="1803"/>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a:t>
              </a:r>
              <a:br>
                <a:rPr lang="en-GB" sz="1600">
                  <a:solidFill>
                    <a:schemeClr val="tx1"/>
                  </a:solidFill>
                  <a:latin typeface="Arial" pitchFamily="34" charset="0"/>
                </a:rPr>
              </a:br>
              <a:r>
                <a:rPr lang="en-GB" sz="1600">
                  <a:solidFill>
                    <a:schemeClr val="tx1"/>
                  </a:solidFill>
                  <a:latin typeface="Arial" pitchFamily="34" charset="0"/>
                </a:rPr>
                <a:t>Contact</a:t>
              </a:r>
            </a:p>
          </p:txBody>
        </p:sp>
        <p:sp>
          <p:nvSpPr>
            <p:cNvPr id="75813" name="Line 37"/>
            <p:cNvSpPr>
              <a:spLocks noChangeAspect="1" noChangeShapeType="1"/>
            </p:cNvSpPr>
            <p:nvPr/>
          </p:nvSpPr>
          <p:spPr bwMode="auto">
            <a:xfrm>
              <a:off x="2803" y="1566"/>
              <a:ext cx="0" cy="237"/>
            </a:xfrm>
            <a:prstGeom prst="line">
              <a:avLst/>
            </a:prstGeom>
            <a:noFill/>
            <a:ln w="19050">
              <a:solidFill>
                <a:schemeClr val="tx1"/>
              </a:solidFill>
              <a:round/>
              <a:headEnd/>
              <a:tailEnd type="arrow" w="med" len="med"/>
            </a:ln>
            <a:effectLst/>
          </p:spPr>
          <p:txBody>
            <a:bodyPr/>
            <a:lstStyle/>
            <a:p>
              <a:endParaRPr lang="en-US"/>
            </a:p>
          </p:txBody>
        </p:sp>
        <p:sp>
          <p:nvSpPr>
            <p:cNvPr id="75814" name="AutoShape 38"/>
            <p:cNvSpPr>
              <a:spLocks noChangeAspect="1" noChangeArrowheads="1"/>
            </p:cNvSpPr>
            <p:nvPr/>
          </p:nvSpPr>
          <p:spPr bwMode="auto">
            <a:xfrm>
              <a:off x="2275" y="2630"/>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New </a:t>
              </a:r>
            </a:p>
            <a:p>
              <a:r>
                <a:rPr lang="en-GB" sz="1600">
                  <a:solidFill>
                    <a:schemeClr val="tx1"/>
                  </a:solidFill>
                  <a:latin typeface="Arial" pitchFamily="34" charset="0"/>
                </a:rPr>
                <a:t>Campaign</a:t>
              </a:r>
            </a:p>
          </p:txBody>
        </p:sp>
        <p:sp>
          <p:nvSpPr>
            <p:cNvPr id="75815" name="Line 39"/>
            <p:cNvSpPr>
              <a:spLocks noChangeAspect="1" noChangeShapeType="1"/>
            </p:cNvSpPr>
            <p:nvPr/>
          </p:nvSpPr>
          <p:spPr bwMode="auto">
            <a:xfrm>
              <a:off x="2803" y="2224"/>
              <a:ext cx="0" cy="406"/>
            </a:xfrm>
            <a:prstGeom prst="line">
              <a:avLst/>
            </a:prstGeom>
            <a:noFill/>
            <a:ln w="19050">
              <a:solidFill>
                <a:schemeClr val="tx1"/>
              </a:solidFill>
              <a:round/>
              <a:headEnd/>
              <a:tailEnd type="arrow" w="med" len="med"/>
            </a:ln>
            <a:effectLst/>
          </p:spPr>
          <p:txBody>
            <a:bodyPr/>
            <a:lstStyle/>
            <a:p>
              <a:endParaRPr lang="en-US"/>
            </a:p>
          </p:txBody>
        </p:sp>
        <p:sp>
          <p:nvSpPr>
            <p:cNvPr id="75816" name="Line 40"/>
            <p:cNvSpPr>
              <a:spLocks noChangeAspect="1" noChangeShapeType="1"/>
            </p:cNvSpPr>
            <p:nvPr/>
          </p:nvSpPr>
          <p:spPr bwMode="auto">
            <a:xfrm>
              <a:off x="3345" y="2021"/>
              <a:ext cx="1580" cy="0"/>
            </a:xfrm>
            <a:prstGeom prst="line">
              <a:avLst/>
            </a:prstGeom>
            <a:noFill/>
            <a:ln w="19050">
              <a:solidFill>
                <a:schemeClr val="tx1"/>
              </a:solidFill>
              <a:round/>
              <a:headEnd/>
              <a:tailEnd/>
            </a:ln>
            <a:effectLst/>
          </p:spPr>
          <p:txBody>
            <a:bodyPr/>
            <a:lstStyle/>
            <a:p>
              <a:endParaRPr lang="en-US"/>
            </a:p>
          </p:txBody>
        </p:sp>
        <p:sp>
          <p:nvSpPr>
            <p:cNvPr id="75817" name="Text Box 41"/>
            <p:cNvSpPr txBox="1">
              <a:spLocks noChangeAspect="1" noChangeArrowheads="1"/>
            </p:cNvSpPr>
            <p:nvPr/>
          </p:nvSpPr>
          <p:spPr bwMode="auto">
            <a:xfrm>
              <a:off x="2782" y="2273"/>
              <a:ext cx="1299"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to add]</a:t>
              </a:r>
            </a:p>
          </p:txBody>
        </p:sp>
        <p:sp>
          <p:nvSpPr>
            <p:cNvPr id="75818" name="Text Box 42"/>
            <p:cNvSpPr txBox="1">
              <a:spLocks noChangeAspect="1" noChangeArrowheads="1"/>
            </p:cNvSpPr>
            <p:nvPr/>
          </p:nvSpPr>
          <p:spPr bwMode="auto">
            <a:xfrm>
              <a:off x="3315" y="1768"/>
              <a:ext cx="147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campaign to add]</a:t>
              </a:r>
            </a:p>
          </p:txBody>
        </p:sp>
        <p:sp>
          <p:nvSpPr>
            <p:cNvPr id="75819" name="Oval 43"/>
            <p:cNvSpPr>
              <a:spLocks noChangeAspect="1" noChangeArrowheads="1"/>
            </p:cNvSpPr>
            <p:nvPr/>
          </p:nvSpPr>
          <p:spPr bwMode="auto">
            <a:xfrm>
              <a:off x="1017" y="520"/>
              <a:ext cx="162" cy="162"/>
            </a:xfrm>
            <a:prstGeom prst="ellipse">
              <a:avLst/>
            </a:prstGeom>
            <a:solidFill>
              <a:schemeClr val="tx1"/>
            </a:solidFill>
            <a:ln w="19050">
              <a:solidFill>
                <a:schemeClr val="tx1"/>
              </a:solidFill>
              <a:round/>
              <a:headEnd/>
              <a:tailEnd/>
            </a:ln>
            <a:effectLst/>
          </p:spPr>
          <p:txBody>
            <a:bodyPr wrap="none" anchor="ctr"/>
            <a:lstStyle/>
            <a:p>
              <a:endParaRPr lang="en-US"/>
            </a:p>
          </p:txBody>
        </p:sp>
        <p:sp>
          <p:nvSpPr>
            <p:cNvPr id="75820" name="Line 44"/>
            <p:cNvSpPr>
              <a:spLocks noChangeAspect="1" noChangeShapeType="1"/>
            </p:cNvSpPr>
            <p:nvPr/>
          </p:nvSpPr>
          <p:spPr bwMode="auto">
            <a:xfrm>
              <a:off x="1098" y="682"/>
              <a:ext cx="0" cy="243"/>
            </a:xfrm>
            <a:prstGeom prst="line">
              <a:avLst/>
            </a:prstGeom>
            <a:noFill/>
            <a:ln w="19050">
              <a:solidFill>
                <a:schemeClr val="tx1"/>
              </a:solidFill>
              <a:round/>
              <a:headEnd/>
              <a:tailEnd type="arrow" w="med" len="med"/>
            </a:ln>
            <a:effectLst/>
          </p:spPr>
          <p:txBody>
            <a:bodyPr/>
            <a:lstStyle/>
            <a:p>
              <a:endParaRPr lang="en-US"/>
            </a:p>
          </p:txBody>
        </p:sp>
        <p:sp>
          <p:nvSpPr>
            <p:cNvPr id="75821" name="Line 45"/>
            <p:cNvSpPr>
              <a:spLocks noChangeAspect="1" noChangeShapeType="1"/>
            </p:cNvSpPr>
            <p:nvPr/>
          </p:nvSpPr>
          <p:spPr bwMode="auto">
            <a:xfrm>
              <a:off x="3345" y="2846"/>
              <a:ext cx="1472" cy="0"/>
            </a:xfrm>
            <a:prstGeom prst="line">
              <a:avLst/>
            </a:prstGeom>
            <a:noFill/>
            <a:ln w="19050">
              <a:solidFill>
                <a:schemeClr val="tx1"/>
              </a:solidFill>
              <a:round/>
              <a:headEnd/>
              <a:tailEnd type="arrow" w="med" len="med"/>
            </a:ln>
            <a:effectLst/>
          </p:spPr>
          <p:txBody>
            <a:bodyPr/>
            <a:lstStyle/>
            <a:p>
              <a:endParaRPr lang="en-US"/>
            </a:p>
          </p:txBody>
        </p:sp>
        <p:sp>
          <p:nvSpPr>
            <p:cNvPr id="75822" name="AutoShape 46"/>
            <p:cNvSpPr>
              <a:spLocks noChangeAspect="1" noChangeArrowheads="1"/>
            </p:cNvSpPr>
            <p:nvPr/>
          </p:nvSpPr>
          <p:spPr bwMode="auto">
            <a:xfrm>
              <a:off x="2275" y="3441"/>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 </a:t>
              </a:r>
            </a:p>
            <a:p>
              <a:r>
                <a:rPr lang="en-GB" sz="1600">
                  <a:solidFill>
                    <a:schemeClr val="tx1"/>
                  </a:solidFill>
                  <a:latin typeface="Arial" pitchFamily="34" charset="0"/>
                </a:rPr>
                <a:t>to Campaign</a:t>
              </a:r>
            </a:p>
          </p:txBody>
        </p:sp>
        <p:sp>
          <p:nvSpPr>
            <p:cNvPr id="75823" name="Line 47"/>
            <p:cNvSpPr>
              <a:spLocks noChangeAspect="1" noChangeShapeType="1"/>
            </p:cNvSpPr>
            <p:nvPr/>
          </p:nvSpPr>
          <p:spPr bwMode="auto">
            <a:xfrm>
              <a:off x="2803" y="3036"/>
              <a:ext cx="0" cy="405"/>
            </a:xfrm>
            <a:prstGeom prst="line">
              <a:avLst/>
            </a:prstGeom>
            <a:noFill/>
            <a:ln w="19050">
              <a:solidFill>
                <a:schemeClr val="tx1"/>
              </a:solidFill>
              <a:round/>
              <a:headEnd/>
              <a:tailEnd type="arrow" w="med" len="med"/>
            </a:ln>
            <a:effectLst/>
          </p:spPr>
          <p:txBody>
            <a:bodyPr/>
            <a:lstStyle/>
            <a:p>
              <a:endParaRPr lang="en-US"/>
            </a:p>
          </p:txBody>
        </p:sp>
        <p:sp>
          <p:nvSpPr>
            <p:cNvPr id="75824" name="Text Box 48"/>
            <p:cNvSpPr txBox="1">
              <a:spLocks noChangeAspect="1" noChangeArrowheads="1"/>
            </p:cNvSpPr>
            <p:nvPr/>
          </p:nvSpPr>
          <p:spPr bwMode="auto">
            <a:xfrm>
              <a:off x="2774" y="3080"/>
              <a:ext cx="1285"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[staff to assign]</a:t>
              </a:r>
            </a:p>
          </p:txBody>
        </p:sp>
        <p:sp>
          <p:nvSpPr>
            <p:cNvPr id="75825" name="Line 49"/>
            <p:cNvSpPr>
              <a:spLocks noChangeAspect="1" noChangeShapeType="1"/>
            </p:cNvSpPr>
            <p:nvPr/>
          </p:nvSpPr>
          <p:spPr bwMode="auto">
            <a:xfrm flipV="1">
              <a:off x="3332" y="3644"/>
              <a:ext cx="1579" cy="0"/>
            </a:xfrm>
            <a:prstGeom prst="line">
              <a:avLst/>
            </a:prstGeom>
            <a:noFill/>
            <a:ln w="19050">
              <a:solidFill>
                <a:schemeClr val="tx1"/>
              </a:solidFill>
              <a:round/>
              <a:headEnd/>
              <a:tailEnd/>
            </a:ln>
            <a:effectLst/>
          </p:spPr>
          <p:txBody>
            <a:bodyPr/>
            <a:lstStyle/>
            <a:p>
              <a:endParaRPr lang="en-US"/>
            </a:p>
          </p:txBody>
        </p:sp>
        <p:grpSp>
          <p:nvGrpSpPr>
            <p:cNvPr id="3" name="Group 50"/>
            <p:cNvGrpSpPr>
              <a:grpSpLocks noChangeAspect="1"/>
            </p:cNvGrpSpPr>
            <p:nvPr/>
          </p:nvGrpSpPr>
          <p:grpSpPr bwMode="auto">
            <a:xfrm>
              <a:off x="4827" y="2782"/>
              <a:ext cx="162" cy="162"/>
              <a:chOff x="3696" y="4032"/>
              <a:chExt cx="96" cy="96"/>
            </a:xfrm>
          </p:grpSpPr>
          <p:sp>
            <p:nvSpPr>
              <p:cNvPr id="75827" name="Oval 51"/>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75828" name="Oval 52"/>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75829" name="Line 53"/>
            <p:cNvSpPr>
              <a:spLocks noChangeAspect="1" noChangeShapeType="1"/>
            </p:cNvSpPr>
            <p:nvPr/>
          </p:nvSpPr>
          <p:spPr bwMode="auto">
            <a:xfrm>
              <a:off x="4913" y="2033"/>
              <a:ext cx="0" cy="730"/>
            </a:xfrm>
            <a:prstGeom prst="line">
              <a:avLst/>
            </a:prstGeom>
            <a:noFill/>
            <a:ln w="19050">
              <a:solidFill>
                <a:schemeClr val="tx1"/>
              </a:solidFill>
              <a:round/>
              <a:headEnd/>
              <a:tailEnd type="arrow" w="med" len="med"/>
            </a:ln>
            <a:effectLst/>
          </p:spPr>
          <p:txBody>
            <a:bodyPr/>
            <a:lstStyle/>
            <a:p>
              <a:endParaRPr lang="en-US"/>
            </a:p>
          </p:txBody>
        </p:sp>
        <p:sp>
          <p:nvSpPr>
            <p:cNvPr id="75830" name="Line 54"/>
            <p:cNvSpPr>
              <a:spLocks noChangeAspect="1" noChangeShapeType="1"/>
            </p:cNvSpPr>
            <p:nvPr/>
          </p:nvSpPr>
          <p:spPr bwMode="auto">
            <a:xfrm flipV="1">
              <a:off x="4913" y="2939"/>
              <a:ext cx="0" cy="704"/>
            </a:xfrm>
            <a:prstGeom prst="line">
              <a:avLst/>
            </a:prstGeom>
            <a:noFill/>
            <a:ln w="19050">
              <a:solidFill>
                <a:schemeClr val="tx1"/>
              </a:solidFill>
              <a:round/>
              <a:headEnd/>
              <a:tailEnd type="arrow" w="med" len="med"/>
            </a:ln>
            <a:effectLst/>
          </p:spPr>
          <p:txBody>
            <a:bodyPr/>
            <a:lstStyle/>
            <a:p>
              <a:endParaRPr lang="en-US"/>
            </a:p>
          </p:txBody>
        </p:sp>
        <p:grpSp>
          <p:nvGrpSpPr>
            <p:cNvPr id="4" name="Group 55"/>
            <p:cNvGrpSpPr>
              <a:grpSpLocks noChangeAspect="1"/>
            </p:cNvGrpSpPr>
            <p:nvPr/>
          </p:nvGrpSpPr>
          <p:grpSpPr bwMode="auto">
            <a:xfrm>
              <a:off x="246" y="276"/>
              <a:ext cx="4951" cy="3693"/>
              <a:chOff x="1536" y="672"/>
              <a:chExt cx="2928" cy="2496"/>
            </a:xfrm>
          </p:grpSpPr>
          <p:sp>
            <p:nvSpPr>
              <p:cNvPr id="75832" name="Line 56"/>
              <p:cNvSpPr>
                <a:spLocks noChangeAspect="1" noChangeShapeType="1"/>
              </p:cNvSpPr>
              <p:nvPr/>
            </p:nvSpPr>
            <p:spPr bwMode="auto">
              <a:xfrm>
                <a:off x="2592" y="672"/>
                <a:ext cx="0" cy="2496"/>
              </a:xfrm>
              <a:prstGeom prst="line">
                <a:avLst/>
              </a:prstGeom>
              <a:noFill/>
              <a:ln w="19050">
                <a:solidFill>
                  <a:schemeClr val="tx1"/>
                </a:solidFill>
                <a:round/>
                <a:headEnd/>
                <a:tailEnd/>
              </a:ln>
              <a:effectLst/>
            </p:spPr>
            <p:txBody>
              <a:bodyPr/>
              <a:lstStyle/>
              <a:p>
                <a:endParaRPr lang="en-US"/>
              </a:p>
            </p:txBody>
          </p:sp>
          <p:sp>
            <p:nvSpPr>
              <p:cNvPr id="75833" name="Line 57"/>
              <p:cNvSpPr>
                <a:spLocks noChangeAspect="1" noChangeShapeType="1"/>
              </p:cNvSpPr>
              <p:nvPr/>
            </p:nvSpPr>
            <p:spPr bwMode="auto">
              <a:xfrm>
                <a:off x="1536" y="672"/>
                <a:ext cx="0" cy="2496"/>
              </a:xfrm>
              <a:prstGeom prst="line">
                <a:avLst/>
              </a:prstGeom>
              <a:noFill/>
              <a:ln w="19050">
                <a:solidFill>
                  <a:schemeClr val="tx1"/>
                </a:solidFill>
                <a:round/>
                <a:headEnd/>
                <a:tailEnd/>
              </a:ln>
              <a:effectLst/>
            </p:spPr>
            <p:txBody>
              <a:bodyPr/>
              <a:lstStyle/>
              <a:p>
                <a:endParaRPr lang="en-US"/>
              </a:p>
            </p:txBody>
          </p:sp>
          <p:sp>
            <p:nvSpPr>
              <p:cNvPr id="75834" name="Line 58"/>
              <p:cNvSpPr>
                <a:spLocks noChangeAspect="1" noChangeShapeType="1"/>
              </p:cNvSpPr>
              <p:nvPr/>
            </p:nvSpPr>
            <p:spPr bwMode="auto">
              <a:xfrm>
                <a:off x="4464" y="672"/>
                <a:ext cx="0" cy="2496"/>
              </a:xfrm>
              <a:prstGeom prst="line">
                <a:avLst/>
              </a:prstGeom>
              <a:noFill/>
              <a:ln w="19050">
                <a:solidFill>
                  <a:schemeClr val="tx1"/>
                </a:solidFill>
                <a:round/>
                <a:headEnd/>
                <a:tailEnd/>
              </a:ln>
              <a:effectLst/>
            </p:spPr>
            <p:txBody>
              <a:bodyPr/>
              <a:lstStyle/>
              <a:p>
                <a:endParaRPr lang="en-US"/>
              </a:p>
            </p:txBody>
          </p:sp>
        </p:grpSp>
        <p:sp>
          <p:nvSpPr>
            <p:cNvPr id="75835" name="Line 59"/>
            <p:cNvSpPr>
              <a:spLocks noChangeAspect="1" noChangeShapeType="1"/>
            </p:cNvSpPr>
            <p:nvPr/>
          </p:nvSpPr>
          <p:spPr bwMode="auto">
            <a:xfrm>
              <a:off x="1139" y="1331"/>
              <a:ext cx="0" cy="244"/>
            </a:xfrm>
            <a:prstGeom prst="line">
              <a:avLst/>
            </a:prstGeom>
            <a:noFill/>
            <a:ln w="19050">
              <a:solidFill>
                <a:schemeClr val="tx1"/>
              </a:solidFill>
              <a:round/>
              <a:headEnd/>
              <a:tailEnd/>
            </a:ln>
            <a:effectLst/>
          </p:spPr>
          <p:txBody>
            <a:bodyPr/>
            <a:lstStyle/>
            <a:p>
              <a:endParaRPr lang="en-US"/>
            </a:p>
          </p:txBody>
        </p:sp>
        <p:sp>
          <p:nvSpPr>
            <p:cNvPr id="75836" name="Line 60"/>
            <p:cNvSpPr>
              <a:spLocks noChangeAspect="1" noChangeShapeType="1"/>
            </p:cNvSpPr>
            <p:nvPr/>
          </p:nvSpPr>
          <p:spPr bwMode="auto">
            <a:xfrm flipH="1">
              <a:off x="1132" y="1575"/>
              <a:ext cx="1664" cy="0"/>
            </a:xfrm>
            <a:prstGeom prst="line">
              <a:avLst/>
            </a:prstGeom>
            <a:noFill/>
            <a:ln w="19050">
              <a:solidFill>
                <a:schemeClr val="tx1"/>
              </a:solidFill>
              <a:round/>
              <a:headEnd/>
              <a:tailEnd/>
            </a:ln>
            <a:effectLst/>
          </p:spPr>
          <p:txBody>
            <a:bodyPr/>
            <a:lstStyle/>
            <a:p>
              <a:endParaRPr lang="en-US"/>
            </a:p>
          </p:txBody>
        </p:sp>
        <p:sp>
          <p:nvSpPr>
            <p:cNvPr id="75837" name="Text Box 61"/>
            <p:cNvSpPr txBox="1">
              <a:spLocks noChangeAspect="1" noChangeArrowheads="1"/>
            </p:cNvSpPr>
            <p:nvPr/>
          </p:nvSpPr>
          <p:spPr bwMode="auto">
            <a:xfrm>
              <a:off x="2815" y="239"/>
              <a:ext cx="1474"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Manager</a:t>
              </a:r>
            </a:p>
          </p:txBody>
        </p:sp>
        <p:sp>
          <p:nvSpPr>
            <p:cNvPr id="75838" name="Text Box 62"/>
            <p:cNvSpPr txBox="1">
              <a:spLocks noChangeAspect="1" noChangeArrowheads="1"/>
            </p:cNvSpPr>
            <p:nvPr/>
          </p:nvSpPr>
          <p:spPr bwMode="auto">
            <a:xfrm>
              <a:off x="637" y="239"/>
              <a:ext cx="1231"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Administrator</a:t>
              </a:r>
            </a:p>
          </p:txBody>
        </p:sp>
      </p:grpSp>
      <p:sp>
        <p:nvSpPr>
          <p:cNvPr id="37" name="Date Placeholder 36"/>
          <p:cNvSpPr>
            <a:spLocks noGrp="1"/>
          </p:cNvSpPr>
          <p:nvPr>
            <p:ph type="dt" sz="half" idx="10"/>
          </p:nvPr>
        </p:nvSpPr>
        <p:spPr/>
        <p:txBody>
          <a:bodyPr/>
          <a:lstStyle/>
          <a:p>
            <a:fld id="{9B66D785-01E7-4BC8-A7E4-22D90A25F736}" type="datetime5">
              <a:rPr lang="en-US" smtClean="0"/>
              <a:pPr/>
              <a:t>10-Sep-22</a:t>
            </a:fld>
            <a:endParaRPr lang="en-US"/>
          </a:p>
        </p:txBody>
      </p:sp>
    </p:spTree>
    <p:extLst>
      <p:ext uri="{BB962C8B-B14F-4D97-AF65-F5344CB8AC3E}">
        <p14:creationId xmlns:p14="http://schemas.microsoft.com/office/powerpoint/2010/main" val="3149691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en-US" sz="2800" dirty="0"/>
              <a:t>Create a written document for each Use Case</a:t>
            </a:r>
          </a:p>
          <a:p>
            <a:pPr lvl="1"/>
            <a:r>
              <a:rPr lang="en-US" sz="2400" dirty="0"/>
              <a:t>Clearly define intent of the Use Case</a:t>
            </a:r>
          </a:p>
          <a:p>
            <a:pPr lvl="1"/>
            <a:r>
              <a:rPr lang="en-US" sz="2400" dirty="0"/>
              <a:t>Define Main Success Scenario (Happy Path)</a:t>
            </a:r>
          </a:p>
          <a:p>
            <a:pPr lvl="1"/>
            <a:r>
              <a:rPr lang="en-US" sz="2400" dirty="0"/>
              <a:t>Define any alternate action paths</a:t>
            </a:r>
          </a:p>
          <a:p>
            <a:pPr lvl="1"/>
            <a:r>
              <a:rPr lang="en-US" sz="2400" dirty="0"/>
              <a:t>Use format of Stimulus: Response</a:t>
            </a:r>
          </a:p>
          <a:p>
            <a:pPr lvl="1"/>
            <a:r>
              <a:rPr lang="en-US" sz="2400" dirty="0"/>
              <a:t>Each specification must be testable</a:t>
            </a:r>
          </a:p>
          <a:p>
            <a:pPr lvl="1"/>
            <a:r>
              <a:rPr lang="en-US" sz="2400" dirty="0"/>
              <a:t>Write from actor’s perspective, in actor’s vocabulary</a:t>
            </a:r>
          </a:p>
        </p:txBody>
      </p:sp>
      <p:sp>
        <p:nvSpPr>
          <p:cNvPr id="6" name="Slide Number Placeholder 5"/>
          <p:cNvSpPr>
            <a:spLocks noGrp="1"/>
          </p:cNvSpPr>
          <p:nvPr>
            <p:ph type="sldNum" sz="quarter" idx="4294967295"/>
          </p:nvPr>
        </p:nvSpPr>
        <p:spPr>
          <a:xfrm>
            <a:off x="7010400" y="6356350"/>
            <a:ext cx="2133600" cy="365125"/>
          </a:xfrm>
        </p:spPr>
        <p:txBody>
          <a:bodyPr/>
          <a:lstStyle/>
          <a:p>
            <a:fld id="{DE902C04-6299-4E69-84FD-1633FDDA9588}" type="slidenum">
              <a:rPr lang="en-US"/>
              <a:pPr/>
              <a:t>5</a:t>
            </a:fld>
            <a:endParaRPr lang="en-US"/>
          </a:p>
        </p:txBody>
      </p:sp>
      <p:sp>
        <p:nvSpPr>
          <p:cNvPr id="28674" name="Rectangle 2"/>
          <p:cNvSpPr>
            <a:spLocks noGrp="1" noChangeArrowheads="1"/>
          </p:cNvSpPr>
          <p:nvPr>
            <p:ph type="title" idx="4294967295"/>
          </p:nvPr>
        </p:nvSpPr>
        <p:spPr>
          <a:xfrm>
            <a:off x="609600" y="457200"/>
            <a:ext cx="7772400" cy="762000"/>
          </a:xfrm>
        </p:spPr>
        <p:txBody>
          <a:bodyPr/>
          <a:lstStyle/>
          <a:p>
            <a:r>
              <a:rPr lang="en-US" dirty="0"/>
              <a:t>Specifying Use Cases</a:t>
            </a:r>
          </a:p>
        </p:txBody>
      </p:sp>
    </p:spTree>
    <p:extLst>
      <p:ext uri="{BB962C8B-B14F-4D97-AF65-F5344CB8AC3E}">
        <p14:creationId xmlns:p14="http://schemas.microsoft.com/office/powerpoint/2010/main" val="32811695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0"/>
            <a:ext cx="7772400" cy="838200"/>
          </a:xfrm>
          <a:noFill/>
          <a:ln/>
        </p:spPr>
        <p:txBody>
          <a:bodyPr/>
          <a:lstStyle/>
          <a:p>
            <a:r>
              <a:rPr lang="en-US" dirty="0" err="1"/>
              <a:t>Swimlanes</a:t>
            </a:r>
            <a:r>
              <a:rPr lang="en-US" dirty="0"/>
              <a:t>.</a:t>
            </a:r>
          </a:p>
        </p:txBody>
      </p:sp>
      <p:graphicFrame>
        <p:nvGraphicFramePr>
          <p:cNvPr id="92163" name="Object 3"/>
          <p:cNvGraphicFramePr>
            <a:graphicFrameLocks/>
          </p:cNvGraphicFramePr>
          <p:nvPr/>
        </p:nvGraphicFramePr>
        <p:xfrm>
          <a:off x="381000" y="609600"/>
          <a:ext cx="8763000" cy="6019800"/>
        </p:xfrm>
        <a:graphic>
          <a:graphicData uri="http://schemas.openxmlformats.org/presentationml/2006/ole">
            <mc:AlternateContent xmlns:mc="http://schemas.openxmlformats.org/markup-compatibility/2006">
              <mc:Choice xmlns:v="urn:schemas-microsoft-com:vml" Requires="v">
                <p:oleObj spid="_x0000_s63497" name="Picture" r:id="rId4" imgW="5092560" imgH="4905360" progId="Word.Document.8">
                  <p:embed/>
                </p:oleObj>
              </mc:Choice>
              <mc:Fallback>
                <p:oleObj name="Picture" r:id="rId4" imgW="5092560" imgH="490536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09600"/>
                        <a:ext cx="8763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Date Placeholder 3"/>
          <p:cNvSpPr>
            <a:spLocks noGrp="1"/>
          </p:cNvSpPr>
          <p:nvPr>
            <p:ph type="dt" sz="half" idx="10"/>
          </p:nvPr>
        </p:nvSpPr>
        <p:spPr/>
        <p:txBody>
          <a:bodyPr/>
          <a:lstStyle/>
          <a:p>
            <a:fld id="{49F5896E-8A17-4DA5-9170-32EA3C8B6262}" type="datetime5">
              <a:rPr lang="en-US" smtClean="0"/>
              <a:pPr/>
              <a:t>10-Sep-22</a:t>
            </a:fld>
            <a:endParaRPr lang="en-US"/>
          </a:p>
        </p:txBody>
      </p:sp>
      <p:sp>
        <p:nvSpPr>
          <p:cNvPr id="5" name="Slide Number Placeholder 4"/>
          <p:cNvSpPr>
            <a:spLocks noGrp="1"/>
          </p:cNvSpPr>
          <p:nvPr>
            <p:ph type="sldNum" sz="quarter" idx="12"/>
          </p:nvPr>
        </p:nvSpPr>
        <p:spPr/>
        <p:txBody>
          <a:bodyPr/>
          <a:lstStyle/>
          <a:p>
            <a:fld id="{B0A52927-9E90-4144-AC44-9A8C29DBCA6D}" type="slidenum">
              <a:rPr lang="en-US" smtClean="0"/>
              <a:pPr/>
              <a:t>50</a:t>
            </a:fld>
            <a:endParaRPr lang="en-US"/>
          </a:p>
        </p:txBody>
      </p:sp>
      <p:cxnSp>
        <p:nvCxnSpPr>
          <p:cNvPr id="7" name="Straight Arrow Connector 6"/>
          <p:cNvCxnSpPr/>
          <p:nvPr/>
        </p:nvCxnSpPr>
        <p:spPr>
          <a:xfrm>
            <a:off x="2209800" y="25146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321671"/>
      </p:ext>
    </p:extLst>
  </p:cSld>
  <p:clrMapOvr>
    <a:masterClrMapping/>
  </p:clrMapOvr>
  <p:transition>
    <p:pull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991047-C6B4-4FB3-818C-B3417FB077BE}" type="slidenum">
              <a:rPr lang="en-GB"/>
              <a:pPr/>
              <a:t>51</a:t>
            </a:fld>
            <a:endParaRPr lang="en-GB"/>
          </a:p>
        </p:txBody>
      </p:sp>
      <p:sp>
        <p:nvSpPr>
          <p:cNvPr id="74754" name="Rectangle 2"/>
          <p:cNvSpPr>
            <a:spLocks noGrp="1" noChangeArrowheads="1"/>
          </p:cNvSpPr>
          <p:nvPr>
            <p:ph type="title"/>
          </p:nvPr>
        </p:nvSpPr>
        <p:spPr/>
        <p:txBody>
          <a:bodyPr/>
          <a:lstStyle/>
          <a:p>
            <a:r>
              <a:rPr lang="en-GB"/>
              <a:t>Drawing Activity Diagrams</a:t>
            </a:r>
          </a:p>
        </p:txBody>
      </p:sp>
      <p:sp>
        <p:nvSpPr>
          <p:cNvPr id="74755" name="Rectangle 3"/>
          <p:cNvSpPr>
            <a:spLocks noGrp="1" noChangeArrowheads="1"/>
          </p:cNvSpPr>
          <p:nvPr>
            <p:ph type="body" idx="1"/>
          </p:nvPr>
        </p:nvSpPr>
        <p:spPr/>
        <p:txBody>
          <a:bodyPr/>
          <a:lstStyle/>
          <a:p>
            <a:r>
              <a:rPr lang="en-GB"/>
              <a:t>Are there any object flows and objects to show?</a:t>
            </a:r>
          </a:p>
          <a:p>
            <a:pPr lvl="1"/>
            <a:r>
              <a:rPr lang="en-GB"/>
              <a:t>these can be documents that are created or updated in a business activity diagram</a:t>
            </a:r>
          </a:p>
          <a:p>
            <a:pPr lvl="1"/>
            <a:r>
              <a:rPr lang="en-GB"/>
              <a:t>these can be object instances that change state in an operation or a use case</a:t>
            </a:r>
          </a:p>
          <a:p>
            <a:r>
              <a:rPr lang="en-GB"/>
              <a:t>Add the object flows and objects</a:t>
            </a:r>
          </a:p>
        </p:txBody>
      </p:sp>
      <p:sp>
        <p:nvSpPr>
          <p:cNvPr id="7" name="Date Placeholder 6"/>
          <p:cNvSpPr>
            <a:spLocks noGrp="1"/>
          </p:cNvSpPr>
          <p:nvPr>
            <p:ph type="dt" sz="half" idx="10"/>
          </p:nvPr>
        </p:nvSpPr>
        <p:spPr/>
        <p:txBody>
          <a:bodyPr/>
          <a:lstStyle/>
          <a:p>
            <a:fld id="{F2895FDB-F3E3-4C56-AF7E-F8A706E6177F}" type="datetime5">
              <a:rPr lang="en-US" smtClean="0"/>
              <a:pPr/>
              <a:t>10-Sep-22</a:t>
            </a:fld>
            <a:endParaRPr lang="en-US"/>
          </a:p>
        </p:txBody>
      </p:sp>
    </p:spTree>
    <p:extLst>
      <p:ext uri="{BB962C8B-B14F-4D97-AF65-F5344CB8AC3E}">
        <p14:creationId xmlns:p14="http://schemas.microsoft.com/office/powerpoint/2010/main" val="11412357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D0037A94-F2A0-4514-B74D-0C519F0BC09E}" type="slidenum">
              <a:rPr lang="en-US"/>
              <a:pPr/>
              <a:t>52</a:t>
            </a:fld>
            <a:endParaRPr lang="en-US"/>
          </a:p>
        </p:txBody>
      </p:sp>
      <p:sp>
        <p:nvSpPr>
          <p:cNvPr id="244740" name="Rectangle 4"/>
          <p:cNvSpPr>
            <a:spLocks noChangeArrowheads="1"/>
          </p:cNvSpPr>
          <p:nvPr/>
        </p:nvSpPr>
        <p:spPr bwMode="auto">
          <a:xfrm>
            <a:off x="1806575" y="2468563"/>
            <a:ext cx="5761038" cy="3187700"/>
          </a:xfrm>
          <a:prstGeom prst="rect">
            <a:avLst/>
          </a:prstGeom>
          <a:solidFill>
            <a:srgbClr val="FEEFB8"/>
          </a:solidFill>
          <a:ln w="12700" algn="ctr">
            <a:noFill/>
            <a:miter lim="800000"/>
            <a:headEnd/>
            <a:tailEnd/>
          </a:ln>
          <a:effectLst/>
        </p:spPr>
        <p:txBody>
          <a:bodyPr anchor="ctr">
            <a:spAutoFit/>
          </a:bodyPr>
          <a:lstStyle/>
          <a:p>
            <a:endParaRPr lang="en-US"/>
          </a:p>
        </p:txBody>
      </p:sp>
      <p:sp>
        <p:nvSpPr>
          <p:cNvPr id="244738" name="Rectangle 2"/>
          <p:cNvSpPr>
            <a:spLocks noGrp="1" noChangeArrowheads="1"/>
          </p:cNvSpPr>
          <p:nvPr>
            <p:ph type="title"/>
          </p:nvPr>
        </p:nvSpPr>
        <p:spPr/>
        <p:txBody>
          <a:bodyPr/>
          <a:lstStyle/>
          <a:p>
            <a:r>
              <a:rPr lang="en-US" sz="4000"/>
              <a:t>Object Nodes</a:t>
            </a:r>
            <a:endParaRPr lang="en-CA" sz="4000"/>
          </a:p>
        </p:txBody>
      </p:sp>
      <p:sp>
        <p:nvSpPr>
          <p:cNvPr id="244739" name="Rectangle 3"/>
          <p:cNvSpPr>
            <a:spLocks noGrp="1" noChangeArrowheads="1"/>
          </p:cNvSpPr>
          <p:nvPr>
            <p:ph type="body" idx="1"/>
          </p:nvPr>
        </p:nvSpPr>
        <p:spPr>
          <a:xfrm>
            <a:off x="1000125" y="1524000"/>
            <a:ext cx="7534275" cy="868363"/>
          </a:xfrm>
        </p:spPr>
        <p:txBody>
          <a:bodyPr>
            <a:normAutofit fontScale="92500" lnSpcReduction="20000"/>
          </a:bodyPr>
          <a:lstStyle/>
          <a:p>
            <a:pPr>
              <a:buFont typeface="Wingdings" pitchFamily="2" charset="2"/>
              <a:buNone/>
            </a:pPr>
            <a:r>
              <a:rPr lang="en-US"/>
              <a:t>Data and objects are shown as object nodes.</a:t>
            </a:r>
            <a:endParaRPr lang="en-CA"/>
          </a:p>
        </p:txBody>
      </p:sp>
      <p:pic>
        <p:nvPicPr>
          <p:cNvPr id="244742" name="Picture 6"/>
          <p:cNvPicPr>
            <a:picLocks noChangeAspect="1" noChangeArrowheads="1"/>
          </p:cNvPicPr>
          <p:nvPr/>
        </p:nvPicPr>
        <p:blipFill>
          <a:blip r:embed="rId3" cstate="print"/>
          <a:srcRect/>
          <a:stretch>
            <a:fillRect/>
          </a:stretch>
        </p:blipFill>
        <p:spPr bwMode="auto">
          <a:xfrm>
            <a:off x="2152650" y="2898775"/>
            <a:ext cx="3460750" cy="1503363"/>
          </a:xfrm>
          <a:prstGeom prst="rect">
            <a:avLst/>
          </a:prstGeom>
          <a:noFill/>
          <a:ln w="9525">
            <a:noFill/>
            <a:miter lim="800000"/>
            <a:headEnd/>
            <a:tailEnd/>
          </a:ln>
        </p:spPr>
      </p:pic>
      <p:sp>
        <p:nvSpPr>
          <p:cNvPr id="244743" name="AutoShape 7"/>
          <p:cNvSpPr>
            <a:spLocks/>
          </p:cNvSpPr>
          <p:nvPr/>
        </p:nvSpPr>
        <p:spPr bwMode="auto">
          <a:xfrm>
            <a:off x="3765550" y="4887913"/>
            <a:ext cx="1612900" cy="384175"/>
          </a:xfrm>
          <a:prstGeom prst="accentCallout1">
            <a:avLst>
              <a:gd name="adj1" fmla="val 29750"/>
              <a:gd name="adj2" fmla="val -7088"/>
              <a:gd name="adj3" fmla="val -161981"/>
              <a:gd name="adj4" fmla="val -56199"/>
            </a:avLst>
          </a:prstGeom>
          <a:solidFill>
            <a:srgbClr val="FEEFB8"/>
          </a:solidFill>
          <a:ln w="25400">
            <a:solidFill>
              <a:srgbClr val="501821"/>
            </a:solidFill>
            <a:miter lim="800000"/>
            <a:headEnd/>
            <a:tailEnd/>
          </a:ln>
          <a:effectLst/>
        </p:spPr>
        <p:txBody>
          <a:bodyPr anchor="ctr"/>
          <a:lstStyle/>
          <a:p>
            <a:pPr algn="l"/>
            <a:r>
              <a:rPr lang="en-US" sz="2000">
                <a:solidFill>
                  <a:srgbClr val="501821"/>
                </a:solidFill>
                <a:latin typeface="Tahoma" pitchFamily="34" charset="0"/>
              </a:rPr>
              <a:t>object node</a:t>
            </a:r>
            <a:endParaRPr lang="en-CA" sz="2000">
              <a:solidFill>
                <a:srgbClr val="501821"/>
              </a:solidFill>
              <a:latin typeface="Tahoma" pitchFamily="34" charset="0"/>
            </a:endParaRPr>
          </a:p>
        </p:txBody>
      </p:sp>
      <p:sp>
        <p:nvSpPr>
          <p:cNvPr id="244744" name="AutoShape 8"/>
          <p:cNvSpPr>
            <a:spLocks/>
          </p:cNvSpPr>
          <p:nvPr/>
        </p:nvSpPr>
        <p:spPr bwMode="auto">
          <a:xfrm>
            <a:off x="6310313" y="3763963"/>
            <a:ext cx="960437" cy="922337"/>
          </a:xfrm>
          <a:prstGeom prst="accentCallout1">
            <a:avLst>
              <a:gd name="adj1" fmla="val 12394"/>
              <a:gd name="adj2" fmla="val -7935"/>
              <a:gd name="adj3" fmla="val 46130"/>
              <a:gd name="adj4" fmla="val -99338"/>
            </a:avLst>
          </a:prstGeom>
          <a:solidFill>
            <a:srgbClr val="FEEFB8"/>
          </a:solidFill>
          <a:ln w="25400">
            <a:solidFill>
              <a:srgbClr val="501821"/>
            </a:solidFill>
            <a:miter lim="800000"/>
            <a:headEnd/>
            <a:tailEnd/>
          </a:ln>
          <a:effectLst/>
        </p:spPr>
        <p:txBody>
          <a:bodyPr anchor="ctr"/>
          <a:lstStyle/>
          <a:p>
            <a:pPr algn="l"/>
            <a:r>
              <a:rPr lang="en-US" sz="2000">
                <a:solidFill>
                  <a:srgbClr val="501821"/>
                </a:solidFill>
                <a:latin typeface="Tahoma" pitchFamily="34" charset="0"/>
              </a:rPr>
              <a:t>object node state</a:t>
            </a:r>
            <a:endParaRPr lang="en-CA" sz="2000">
              <a:solidFill>
                <a:srgbClr val="501821"/>
              </a:solidFill>
              <a:latin typeface="Tahoma" pitchFamily="34" charset="0"/>
            </a:endParaRPr>
          </a:p>
        </p:txBody>
      </p:sp>
      <p:sp>
        <p:nvSpPr>
          <p:cNvPr id="9" name="Date Placeholder 8"/>
          <p:cNvSpPr>
            <a:spLocks noGrp="1"/>
          </p:cNvSpPr>
          <p:nvPr>
            <p:ph type="dt" sz="half" idx="10"/>
          </p:nvPr>
        </p:nvSpPr>
        <p:spPr/>
        <p:txBody>
          <a:bodyPr/>
          <a:lstStyle/>
          <a:p>
            <a:fld id="{BA74E365-D63D-4EE1-BD30-4141BE842CA1}" type="datetime5">
              <a:rPr lang="en-US" smtClean="0"/>
              <a:pPr/>
              <a:t>10-Sep-22</a:t>
            </a:fld>
            <a:endParaRPr lang="en-US"/>
          </a:p>
        </p:txBody>
      </p:sp>
    </p:spTree>
    <p:extLst>
      <p:ext uri="{BB962C8B-B14F-4D97-AF65-F5344CB8AC3E}">
        <p14:creationId xmlns:p14="http://schemas.microsoft.com/office/powerpoint/2010/main" val="376746051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E092C75A-1E79-43E1-A702-56A63EBDFA28}" type="slidenum">
              <a:rPr lang="en-GB"/>
              <a:pPr/>
              <a:t>53</a:t>
            </a:fld>
            <a:endParaRPr lang="en-GB"/>
          </a:p>
        </p:txBody>
      </p:sp>
      <p:grpSp>
        <p:nvGrpSpPr>
          <p:cNvPr id="2" name="Group 43"/>
          <p:cNvGrpSpPr>
            <a:grpSpLocks/>
          </p:cNvGrpSpPr>
          <p:nvPr/>
        </p:nvGrpSpPr>
        <p:grpSpPr bwMode="auto">
          <a:xfrm>
            <a:off x="625475" y="176213"/>
            <a:ext cx="7859713" cy="5921375"/>
            <a:chOff x="394" y="111"/>
            <a:chExt cx="4951" cy="3730"/>
          </a:xfrm>
        </p:grpSpPr>
        <p:grpSp>
          <p:nvGrpSpPr>
            <p:cNvPr id="3" name="Group 42"/>
            <p:cNvGrpSpPr>
              <a:grpSpLocks/>
            </p:cNvGrpSpPr>
            <p:nvPr/>
          </p:nvGrpSpPr>
          <p:grpSpPr bwMode="auto">
            <a:xfrm>
              <a:off x="394" y="111"/>
              <a:ext cx="4951" cy="3730"/>
              <a:chOff x="394" y="111"/>
              <a:chExt cx="4951" cy="3730"/>
            </a:xfrm>
          </p:grpSpPr>
          <p:sp>
            <p:nvSpPr>
              <p:cNvPr id="76806" name="Text Box 6"/>
              <p:cNvSpPr txBox="1">
                <a:spLocks noChangeAspect="1" noChangeArrowheads="1"/>
              </p:cNvSpPr>
              <p:nvPr/>
            </p:nvSpPr>
            <p:spPr bwMode="auto">
              <a:xfrm>
                <a:off x="3463" y="2465"/>
                <a:ext cx="147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staff to assign]</a:t>
                </a:r>
              </a:p>
            </p:txBody>
          </p:sp>
          <p:sp>
            <p:nvSpPr>
              <p:cNvPr id="76807" name="AutoShape 7"/>
              <p:cNvSpPr>
                <a:spLocks noChangeAspect="1" noChangeArrowheads="1"/>
              </p:cNvSpPr>
              <p:nvPr/>
            </p:nvSpPr>
            <p:spPr bwMode="auto">
              <a:xfrm>
                <a:off x="719" y="797"/>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a New </a:t>
                </a:r>
                <a:br>
                  <a:rPr lang="en-GB" sz="1600">
                    <a:solidFill>
                      <a:schemeClr val="tx1"/>
                    </a:solidFill>
                    <a:latin typeface="Arial" pitchFamily="34" charset="0"/>
                  </a:rPr>
                </a:br>
                <a:r>
                  <a:rPr lang="en-GB" sz="1600">
                    <a:solidFill>
                      <a:schemeClr val="tx1"/>
                    </a:solidFill>
                    <a:latin typeface="Arial" pitchFamily="34" charset="0"/>
                  </a:rPr>
                  <a:t>Client</a:t>
                </a:r>
              </a:p>
            </p:txBody>
          </p:sp>
          <p:sp>
            <p:nvSpPr>
              <p:cNvPr id="76808" name="AutoShape 8"/>
              <p:cNvSpPr>
                <a:spLocks noChangeAspect="1" noChangeArrowheads="1"/>
              </p:cNvSpPr>
              <p:nvPr/>
            </p:nvSpPr>
            <p:spPr bwMode="auto">
              <a:xfrm>
                <a:off x="2423" y="1675"/>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a:t>
                </a:r>
                <a:br>
                  <a:rPr lang="en-GB" sz="1600">
                    <a:solidFill>
                      <a:schemeClr val="tx1"/>
                    </a:solidFill>
                    <a:latin typeface="Arial" pitchFamily="34" charset="0"/>
                  </a:rPr>
                </a:br>
                <a:r>
                  <a:rPr lang="en-GB" sz="1600">
                    <a:solidFill>
                      <a:schemeClr val="tx1"/>
                    </a:solidFill>
                    <a:latin typeface="Arial" pitchFamily="34" charset="0"/>
                  </a:rPr>
                  <a:t>Contact</a:t>
                </a:r>
              </a:p>
            </p:txBody>
          </p:sp>
          <p:sp>
            <p:nvSpPr>
              <p:cNvPr id="76809" name="Line 9"/>
              <p:cNvSpPr>
                <a:spLocks noChangeAspect="1" noChangeShapeType="1"/>
              </p:cNvSpPr>
              <p:nvPr/>
            </p:nvSpPr>
            <p:spPr bwMode="auto">
              <a:xfrm>
                <a:off x="2951" y="1438"/>
                <a:ext cx="0" cy="237"/>
              </a:xfrm>
              <a:prstGeom prst="line">
                <a:avLst/>
              </a:prstGeom>
              <a:noFill/>
              <a:ln w="19050">
                <a:solidFill>
                  <a:schemeClr val="tx1"/>
                </a:solidFill>
                <a:round/>
                <a:headEnd/>
                <a:tailEnd type="arrow" w="med" len="med"/>
              </a:ln>
              <a:effectLst/>
            </p:spPr>
            <p:txBody>
              <a:bodyPr/>
              <a:lstStyle/>
              <a:p>
                <a:endParaRPr lang="en-US"/>
              </a:p>
            </p:txBody>
          </p:sp>
          <p:sp>
            <p:nvSpPr>
              <p:cNvPr id="76810" name="AutoShape 10"/>
              <p:cNvSpPr>
                <a:spLocks noChangeAspect="1" noChangeArrowheads="1"/>
              </p:cNvSpPr>
              <p:nvPr/>
            </p:nvSpPr>
            <p:spPr bwMode="auto">
              <a:xfrm>
                <a:off x="2423" y="2502"/>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Add New </a:t>
                </a:r>
              </a:p>
              <a:p>
                <a:r>
                  <a:rPr lang="en-GB" sz="1600">
                    <a:solidFill>
                      <a:schemeClr val="tx1"/>
                    </a:solidFill>
                    <a:latin typeface="Arial" pitchFamily="34" charset="0"/>
                  </a:rPr>
                  <a:t>Campaign</a:t>
                </a:r>
              </a:p>
            </p:txBody>
          </p:sp>
          <p:sp>
            <p:nvSpPr>
              <p:cNvPr id="76811" name="Line 11"/>
              <p:cNvSpPr>
                <a:spLocks noChangeAspect="1" noChangeShapeType="1"/>
              </p:cNvSpPr>
              <p:nvPr/>
            </p:nvSpPr>
            <p:spPr bwMode="auto">
              <a:xfrm>
                <a:off x="2951" y="2096"/>
                <a:ext cx="0" cy="406"/>
              </a:xfrm>
              <a:prstGeom prst="line">
                <a:avLst/>
              </a:prstGeom>
              <a:noFill/>
              <a:ln w="19050">
                <a:solidFill>
                  <a:schemeClr val="tx1"/>
                </a:solidFill>
                <a:round/>
                <a:headEnd/>
                <a:tailEnd type="arrow" w="med" len="med"/>
              </a:ln>
              <a:effectLst/>
            </p:spPr>
            <p:txBody>
              <a:bodyPr/>
              <a:lstStyle/>
              <a:p>
                <a:endParaRPr lang="en-US"/>
              </a:p>
            </p:txBody>
          </p:sp>
          <p:sp>
            <p:nvSpPr>
              <p:cNvPr id="76812" name="Line 12"/>
              <p:cNvSpPr>
                <a:spLocks noChangeAspect="1" noChangeShapeType="1"/>
              </p:cNvSpPr>
              <p:nvPr/>
            </p:nvSpPr>
            <p:spPr bwMode="auto">
              <a:xfrm>
                <a:off x="3493" y="1893"/>
                <a:ext cx="1580" cy="0"/>
              </a:xfrm>
              <a:prstGeom prst="line">
                <a:avLst/>
              </a:prstGeom>
              <a:noFill/>
              <a:ln w="19050">
                <a:solidFill>
                  <a:schemeClr val="tx1"/>
                </a:solidFill>
                <a:round/>
                <a:headEnd/>
                <a:tailEnd/>
              </a:ln>
              <a:effectLst/>
            </p:spPr>
            <p:txBody>
              <a:bodyPr/>
              <a:lstStyle/>
              <a:p>
                <a:endParaRPr lang="en-US"/>
              </a:p>
            </p:txBody>
          </p:sp>
          <p:sp>
            <p:nvSpPr>
              <p:cNvPr id="76813" name="Text Box 13"/>
              <p:cNvSpPr txBox="1">
                <a:spLocks noChangeAspect="1" noChangeArrowheads="1"/>
              </p:cNvSpPr>
              <p:nvPr/>
            </p:nvSpPr>
            <p:spPr bwMode="auto">
              <a:xfrm>
                <a:off x="2930" y="2145"/>
                <a:ext cx="1299"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to add]</a:t>
                </a:r>
              </a:p>
            </p:txBody>
          </p:sp>
          <p:sp>
            <p:nvSpPr>
              <p:cNvPr id="76814" name="Text Box 14"/>
              <p:cNvSpPr txBox="1">
                <a:spLocks noChangeAspect="1" noChangeArrowheads="1"/>
              </p:cNvSpPr>
              <p:nvPr/>
            </p:nvSpPr>
            <p:spPr bwMode="auto">
              <a:xfrm>
                <a:off x="3463" y="1640"/>
                <a:ext cx="1474"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[no campaign to add]</a:t>
                </a:r>
              </a:p>
            </p:txBody>
          </p:sp>
          <p:sp>
            <p:nvSpPr>
              <p:cNvPr id="76815" name="Oval 15"/>
              <p:cNvSpPr>
                <a:spLocks noChangeAspect="1" noChangeArrowheads="1"/>
              </p:cNvSpPr>
              <p:nvPr/>
            </p:nvSpPr>
            <p:spPr bwMode="auto">
              <a:xfrm>
                <a:off x="1165" y="392"/>
                <a:ext cx="162" cy="162"/>
              </a:xfrm>
              <a:prstGeom prst="ellipse">
                <a:avLst/>
              </a:prstGeom>
              <a:solidFill>
                <a:schemeClr val="tx1"/>
              </a:solidFill>
              <a:ln w="19050">
                <a:solidFill>
                  <a:schemeClr val="tx1"/>
                </a:solidFill>
                <a:round/>
                <a:headEnd/>
                <a:tailEnd/>
              </a:ln>
              <a:effectLst/>
            </p:spPr>
            <p:txBody>
              <a:bodyPr wrap="none" anchor="ctr"/>
              <a:lstStyle/>
              <a:p>
                <a:endParaRPr lang="en-US"/>
              </a:p>
            </p:txBody>
          </p:sp>
          <p:sp>
            <p:nvSpPr>
              <p:cNvPr id="76816" name="Line 16"/>
              <p:cNvSpPr>
                <a:spLocks noChangeAspect="1" noChangeShapeType="1"/>
              </p:cNvSpPr>
              <p:nvPr/>
            </p:nvSpPr>
            <p:spPr bwMode="auto">
              <a:xfrm>
                <a:off x="1246" y="554"/>
                <a:ext cx="0" cy="243"/>
              </a:xfrm>
              <a:prstGeom prst="line">
                <a:avLst/>
              </a:prstGeom>
              <a:noFill/>
              <a:ln w="19050">
                <a:solidFill>
                  <a:schemeClr val="tx1"/>
                </a:solidFill>
                <a:round/>
                <a:headEnd/>
                <a:tailEnd type="arrow" w="med" len="med"/>
              </a:ln>
              <a:effectLst/>
            </p:spPr>
            <p:txBody>
              <a:bodyPr/>
              <a:lstStyle/>
              <a:p>
                <a:endParaRPr lang="en-US"/>
              </a:p>
            </p:txBody>
          </p:sp>
          <p:sp>
            <p:nvSpPr>
              <p:cNvPr id="76817" name="Line 17"/>
              <p:cNvSpPr>
                <a:spLocks noChangeAspect="1" noChangeShapeType="1"/>
              </p:cNvSpPr>
              <p:nvPr/>
            </p:nvSpPr>
            <p:spPr bwMode="auto">
              <a:xfrm>
                <a:off x="3493" y="2718"/>
                <a:ext cx="1472" cy="0"/>
              </a:xfrm>
              <a:prstGeom prst="line">
                <a:avLst/>
              </a:prstGeom>
              <a:noFill/>
              <a:ln w="19050">
                <a:solidFill>
                  <a:schemeClr val="tx1"/>
                </a:solidFill>
                <a:round/>
                <a:headEnd/>
                <a:tailEnd type="arrow" w="med" len="med"/>
              </a:ln>
              <a:effectLst/>
            </p:spPr>
            <p:txBody>
              <a:bodyPr/>
              <a:lstStyle/>
              <a:p>
                <a:endParaRPr lang="en-US"/>
              </a:p>
            </p:txBody>
          </p:sp>
          <p:sp>
            <p:nvSpPr>
              <p:cNvPr id="76818" name="AutoShape 18"/>
              <p:cNvSpPr>
                <a:spLocks noChangeAspect="1" noChangeArrowheads="1"/>
              </p:cNvSpPr>
              <p:nvPr/>
            </p:nvSpPr>
            <p:spPr bwMode="auto">
              <a:xfrm>
                <a:off x="2423" y="3313"/>
                <a:ext cx="1055" cy="406"/>
              </a:xfrm>
              <a:prstGeom prst="roundRect">
                <a:avLst>
                  <a:gd name="adj" fmla="val 50000"/>
                </a:avLst>
              </a:prstGeom>
              <a:solidFill>
                <a:schemeClr val="bg1"/>
              </a:solidFill>
              <a:ln w="19050">
                <a:solidFill>
                  <a:schemeClr val="tx1"/>
                </a:solidFill>
                <a:round/>
                <a:headEnd/>
                <a:tailEnd/>
              </a:ln>
              <a:effectLst/>
            </p:spPr>
            <p:txBody>
              <a:bodyPr wrap="none" anchor="ctr"/>
              <a:lstStyle/>
              <a:p>
                <a:r>
                  <a:rPr lang="en-GB" sz="1600">
                    <a:solidFill>
                      <a:schemeClr val="tx1"/>
                    </a:solidFill>
                    <a:latin typeface="Arial" pitchFamily="34" charset="0"/>
                  </a:rPr>
                  <a:t>Assign Staff </a:t>
                </a:r>
              </a:p>
              <a:p>
                <a:r>
                  <a:rPr lang="en-GB" sz="1600">
                    <a:solidFill>
                      <a:schemeClr val="tx1"/>
                    </a:solidFill>
                    <a:latin typeface="Arial" pitchFamily="34" charset="0"/>
                  </a:rPr>
                  <a:t>to Campaign</a:t>
                </a:r>
              </a:p>
            </p:txBody>
          </p:sp>
          <p:sp>
            <p:nvSpPr>
              <p:cNvPr id="76819" name="Line 19"/>
              <p:cNvSpPr>
                <a:spLocks noChangeAspect="1" noChangeShapeType="1"/>
              </p:cNvSpPr>
              <p:nvPr/>
            </p:nvSpPr>
            <p:spPr bwMode="auto">
              <a:xfrm>
                <a:off x="2951" y="2908"/>
                <a:ext cx="0" cy="405"/>
              </a:xfrm>
              <a:prstGeom prst="line">
                <a:avLst/>
              </a:prstGeom>
              <a:noFill/>
              <a:ln w="19050">
                <a:solidFill>
                  <a:schemeClr val="tx1"/>
                </a:solidFill>
                <a:round/>
                <a:headEnd/>
                <a:tailEnd type="arrow" w="med" len="med"/>
              </a:ln>
              <a:effectLst/>
            </p:spPr>
            <p:txBody>
              <a:bodyPr/>
              <a:lstStyle/>
              <a:p>
                <a:endParaRPr lang="en-US"/>
              </a:p>
            </p:txBody>
          </p:sp>
          <p:sp>
            <p:nvSpPr>
              <p:cNvPr id="76820" name="Text Box 20"/>
              <p:cNvSpPr txBox="1">
                <a:spLocks noChangeAspect="1" noChangeArrowheads="1"/>
              </p:cNvSpPr>
              <p:nvPr/>
            </p:nvSpPr>
            <p:spPr bwMode="auto">
              <a:xfrm>
                <a:off x="2922" y="2952"/>
                <a:ext cx="1285" cy="213"/>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[staff to assign]</a:t>
                </a:r>
              </a:p>
            </p:txBody>
          </p:sp>
          <p:sp>
            <p:nvSpPr>
              <p:cNvPr id="76821" name="Line 21"/>
              <p:cNvSpPr>
                <a:spLocks noChangeAspect="1" noChangeShapeType="1"/>
              </p:cNvSpPr>
              <p:nvPr/>
            </p:nvSpPr>
            <p:spPr bwMode="auto">
              <a:xfrm flipV="1">
                <a:off x="3480" y="3516"/>
                <a:ext cx="1579" cy="0"/>
              </a:xfrm>
              <a:prstGeom prst="line">
                <a:avLst/>
              </a:prstGeom>
              <a:noFill/>
              <a:ln w="19050">
                <a:solidFill>
                  <a:schemeClr val="tx1"/>
                </a:solidFill>
                <a:round/>
                <a:headEnd/>
                <a:tailEnd/>
              </a:ln>
              <a:effectLst/>
            </p:spPr>
            <p:txBody>
              <a:bodyPr/>
              <a:lstStyle/>
              <a:p>
                <a:endParaRPr lang="en-US"/>
              </a:p>
            </p:txBody>
          </p:sp>
          <p:grpSp>
            <p:nvGrpSpPr>
              <p:cNvPr id="4" name="Group 22"/>
              <p:cNvGrpSpPr>
                <a:grpSpLocks noChangeAspect="1"/>
              </p:cNvGrpSpPr>
              <p:nvPr/>
            </p:nvGrpSpPr>
            <p:grpSpPr bwMode="auto">
              <a:xfrm>
                <a:off x="4975" y="2654"/>
                <a:ext cx="162" cy="162"/>
                <a:chOff x="3696" y="4032"/>
                <a:chExt cx="96" cy="96"/>
              </a:xfrm>
            </p:grpSpPr>
            <p:sp>
              <p:nvSpPr>
                <p:cNvPr id="76823" name="Oval 23"/>
                <p:cNvSpPr>
                  <a:spLocks noChangeAspect="1" noChangeArrowheads="1"/>
                </p:cNvSpPr>
                <p:nvPr/>
              </p:nvSpPr>
              <p:spPr bwMode="auto">
                <a:xfrm>
                  <a:off x="3696" y="4032"/>
                  <a:ext cx="96" cy="96"/>
                </a:xfrm>
                <a:prstGeom prst="ellipse">
                  <a:avLst/>
                </a:prstGeom>
                <a:solidFill>
                  <a:schemeClr val="bg1"/>
                </a:solidFill>
                <a:ln w="19050">
                  <a:solidFill>
                    <a:schemeClr val="tx1"/>
                  </a:solidFill>
                  <a:round/>
                  <a:headEnd/>
                  <a:tailEnd/>
                </a:ln>
                <a:effectLst/>
              </p:spPr>
              <p:txBody>
                <a:bodyPr wrap="none" anchor="ctr"/>
                <a:lstStyle/>
                <a:p>
                  <a:endParaRPr lang="en-US"/>
                </a:p>
              </p:txBody>
            </p:sp>
            <p:sp>
              <p:nvSpPr>
                <p:cNvPr id="76824" name="Oval 24"/>
                <p:cNvSpPr>
                  <a:spLocks noChangeAspect="1" noChangeArrowheads="1"/>
                </p:cNvSpPr>
                <p:nvPr/>
              </p:nvSpPr>
              <p:spPr bwMode="auto">
                <a:xfrm>
                  <a:off x="3720" y="4056"/>
                  <a:ext cx="48" cy="48"/>
                </a:xfrm>
                <a:prstGeom prst="ellipse">
                  <a:avLst/>
                </a:prstGeom>
                <a:solidFill>
                  <a:schemeClr val="tx1"/>
                </a:solidFill>
                <a:ln w="19050">
                  <a:solidFill>
                    <a:schemeClr val="tx1"/>
                  </a:solidFill>
                  <a:round/>
                  <a:headEnd/>
                  <a:tailEnd/>
                </a:ln>
                <a:effectLst/>
              </p:spPr>
              <p:txBody>
                <a:bodyPr wrap="none" anchor="ctr"/>
                <a:lstStyle/>
                <a:p>
                  <a:endParaRPr lang="en-US"/>
                </a:p>
              </p:txBody>
            </p:sp>
          </p:grpSp>
          <p:sp>
            <p:nvSpPr>
              <p:cNvPr id="76825" name="Line 25"/>
              <p:cNvSpPr>
                <a:spLocks noChangeAspect="1" noChangeShapeType="1"/>
              </p:cNvSpPr>
              <p:nvPr/>
            </p:nvSpPr>
            <p:spPr bwMode="auto">
              <a:xfrm>
                <a:off x="5061" y="1905"/>
                <a:ext cx="0" cy="730"/>
              </a:xfrm>
              <a:prstGeom prst="line">
                <a:avLst/>
              </a:prstGeom>
              <a:noFill/>
              <a:ln w="19050">
                <a:solidFill>
                  <a:schemeClr val="tx1"/>
                </a:solidFill>
                <a:round/>
                <a:headEnd/>
                <a:tailEnd type="arrow" w="med" len="med"/>
              </a:ln>
              <a:effectLst/>
            </p:spPr>
            <p:txBody>
              <a:bodyPr/>
              <a:lstStyle/>
              <a:p>
                <a:endParaRPr lang="en-US"/>
              </a:p>
            </p:txBody>
          </p:sp>
          <p:sp>
            <p:nvSpPr>
              <p:cNvPr id="76826" name="Line 26"/>
              <p:cNvSpPr>
                <a:spLocks noChangeAspect="1" noChangeShapeType="1"/>
              </p:cNvSpPr>
              <p:nvPr/>
            </p:nvSpPr>
            <p:spPr bwMode="auto">
              <a:xfrm flipV="1">
                <a:off x="5061" y="2811"/>
                <a:ext cx="0" cy="704"/>
              </a:xfrm>
              <a:prstGeom prst="line">
                <a:avLst/>
              </a:prstGeom>
              <a:noFill/>
              <a:ln w="19050">
                <a:solidFill>
                  <a:schemeClr val="tx1"/>
                </a:solidFill>
                <a:round/>
                <a:headEnd/>
                <a:tailEnd type="arrow" w="med" len="med"/>
              </a:ln>
              <a:effectLst/>
            </p:spPr>
            <p:txBody>
              <a:bodyPr/>
              <a:lstStyle/>
              <a:p>
                <a:endParaRPr lang="en-US"/>
              </a:p>
            </p:txBody>
          </p:sp>
          <p:grpSp>
            <p:nvGrpSpPr>
              <p:cNvPr id="5" name="Group 27"/>
              <p:cNvGrpSpPr>
                <a:grpSpLocks noChangeAspect="1"/>
              </p:cNvGrpSpPr>
              <p:nvPr/>
            </p:nvGrpSpPr>
            <p:grpSpPr bwMode="auto">
              <a:xfrm>
                <a:off x="394" y="148"/>
                <a:ext cx="4951" cy="3693"/>
                <a:chOff x="1536" y="672"/>
                <a:chExt cx="2928" cy="2496"/>
              </a:xfrm>
            </p:grpSpPr>
            <p:sp>
              <p:nvSpPr>
                <p:cNvPr id="76828" name="Line 28"/>
                <p:cNvSpPr>
                  <a:spLocks noChangeAspect="1" noChangeShapeType="1"/>
                </p:cNvSpPr>
                <p:nvPr/>
              </p:nvSpPr>
              <p:spPr bwMode="auto">
                <a:xfrm>
                  <a:off x="2592" y="672"/>
                  <a:ext cx="0" cy="2496"/>
                </a:xfrm>
                <a:prstGeom prst="line">
                  <a:avLst/>
                </a:prstGeom>
                <a:noFill/>
                <a:ln w="19050">
                  <a:solidFill>
                    <a:schemeClr val="tx1"/>
                  </a:solidFill>
                  <a:round/>
                  <a:headEnd/>
                  <a:tailEnd/>
                </a:ln>
                <a:effectLst/>
              </p:spPr>
              <p:txBody>
                <a:bodyPr/>
                <a:lstStyle/>
                <a:p>
                  <a:endParaRPr lang="en-US"/>
                </a:p>
              </p:txBody>
            </p:sp>
            <p:sp>
              <p:nvSpPr>
                <p:cNvPr id="76829" name="Line 29"/>
                <p:cNvSpPr>
                  <a:spLocks noChangeAspect="1" noChangeShapeType="1"/>
                </p:cNvSpPr>
                <p:nvPr/>
              </p:nvSpPr>
              <p:spPr bwMode="auto">
                <a:xfrm>
                  <a:off x="1536" y="672"/>
                  <a:ext cx="0" cy="2496"/>
                </a:xfrm>
                <a:prstGeom prst="line">
                  <a:avLst/>
                </a:prstGeom>
                <a:noFill/>
                <a:ln w="19050">
                  <a:solidFill>
                    <a:schemeClr val="tx1"/>
                  </a:solidFill>
                  <a:round/>
                  <a:headEnd/>
                  <a:tailEnd/>
                </a:ln>
                <a:effectLst/>
              </p:spPr>
              <p:txBody>
                <a:bodyPr/>
                <a:lstStyle/>
                <a:p>
                  <a:endParaRPr lang="en-US"/>
                </a:p>
              </p:txBody>
            </p:sp>
            <p:sp>
              <p:nvSpPr>
                <p:cNvPr id="76830" name="Line 30"/>
                <p:cNvSpPr>
                  <a:spLocks noChangeAspect="1" noChangeShapeType="1"/>
                </p:cNvSpPr>
                <p:nvPr/>
              </p:nvSpPr>
              <p:spPr bwMode="auto">
                <a:xfrm>
                  <a:off x="4464" y="672"/>
                  <a:ext cx="0" cy="2496"/>
                </a:xfrm>
                <a:prstGeom prst="line">
                  <a:avLst/>
                </a:prstGeom>
                <a:noFill/>
                <a:ln w="19050">
                  <a:solidFill>
                    <a:schemeClr val="tx1"/>
                  </a:solidFill>
                  <a:round/>
                  <a:headEnd/>
                  <a:tailEnd/>
                </a:ln>
                <a:effectLst/>
              </p:spPr>
              <p:txBody>
                <a:bodyPr/>
                <a:lstStyle/>
                <a:p>
                  <a:endParaRPr lang="en-US"/>
                </a:p>
              </p:txBody>
            </p:sp>
          </p:grpSp>
          <p:sp>
            <p:nvSpPr>
              <p:cNvPr id="76831" name="Line 31"/>
              <p:cNvSpPr>
                <a:spLocks noChangeAspect="1" noChangeShapeType="1"/>
              </p:cNvSpPr>
              <p:nvPr/>
            </p:nvSpPr>
            <p:spPr bwMode="auto">
              <a:xfrm>
                <a:off x="1287" y="1203"/>
                <a:ext cx="0" cy="244"/>
              </a:xfrm>
              <a:prstGeom prst="line">
                <a:avLst/>
              </a:prstGeom>
              <a:noFill/>
              <a:ln w="19050">
                <a:solidFill>
                  <a:schemeClr val="tx1"/>
                </a:solidFill>
                <a:round/>
                <a:headEnd/>
                <a:tailEnd/>
              </a:ln>
              <a:effectLst/>
            </p:spPr>
            <p:txBody>
              <a:bodyPr/>
              <a:lstStyle/>
              <a:p>
                <a:endParaRPr lang="en-US"/>
              </a:p>
            </p:txBody>
          </p:sp>
          <p:sp>
            <p:nvSpPr>
              <p:cNvPr id="76832" name="Line 32"/>
              <p:cNvSpPr>
                <a:spLocks noChangeAspect="1" noChangeShapeType="1"/>
              </p:cNvSpPr>
              <p:nvPr/>
            </p:nvSpPr>
            <p:spPr bwMode="auto">
              <a:xfrm flipH="1">
                <a:off x="1280" y="1447"/>
                <a:ext cx="1664" cy="0"/>
              </a:xfrm>
              <a:prstGeom prst="line">
                <a:avLst/>
              </a:prstGeom>
              <a:noFill/>
              <a:ln w="19050">
                <a:solidFill>
                  <a:schemeClr val="tx1"/>
                </a:solidFill>
                <a:round/>
                <a:headEnd/>
                <a:tailEnd/>
              </a:ln>
              <a:effectLst/>
            </p:spPr>
            <p:txBody>
              <a:bodyPr/>
              <a:lstStyle/>
              <a:p>
                <a:endParaRPr lang="en-US"/>
              </a:p>
            </p:txBody>
          </p:sp>
          <p:sp>
            <p:nvSpPr>
              <p:cNvPr id="76833" name="Text Box 33"/>
              <p:cNvSpPr txBox="1">
                <a:spLocks noChangeAspect="1" noChangeArrowheads="1"/>
              </p:cNvSpPr>
              <p:nvPr/>
            </p:nvSpPr>
            <p:spPr bwMode="auto">
              <a:xfrm>
                <a:off x="2963" y="111"/>
                <a:ext cx="1474"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Campaign Manager</a:t>
                </a:r>
              </a:p>
            </p:txBody>
          </p:sp>
          <p:sp>
            <p:nvSpPr>
              <p:cNvPr id="76834" name="Text Box 34"/>
              <p:cNvSpPr txBox="1">
                <a:spLocks noChangeAspect="1" noChangeArrowheads="1"/>
              </p:cNvSpPr>
              <p:nvPr/>
            </p:nvSpPr>
            <p:spPr bwMode="auto">
              <a:xfrm>
                <a:off x="785" y="111"/>
                <a:ext cx="1231" cy="211"/>
              </a:xfrm>
              <a:prstGeom prst="rect">
                <a:avLst/>
              </a:prstGeom>
              <a:noFill/>
              <a:ln w="12700">
                <a:noFill/>
                <a:miter lim="800000"/>
                <a:headEnd/>
                <a:tailEnd/>
              </a:ln>
              <a:effectLst/>
            </p:spPr>
            <p:txBody>
              <a:bodyPr>
                <a:spAutoFit/>
              </a:bodyPr>
              <a:lstStyle/>
              <a:p>
                <a:pPr algn="l"/>
                <a:r>
                  <a:rPr lang="en-GB" sz="1600">
                    <a:solidFill>
                      <a:schemeClr val="tx1"/>
                    </a:solidFill>
                    <a:latin typeface="Arial" pitchFamily="34" charset="0"/>
                  </a:rPr>
                  <a:t>Administrator</a:t>
                </a:r>
              </a:p>
            </p:txBody>
          </p:sp>
        </p:grpSp>
        <p:sp>
          <p:nvSpPr>
            <p:cNvPr id="76835" name="Rectangle 35"/>
            <p:cNvSpPr>
              <a:spLocks noChangeAspect="1" noChangeArrowheads="1"/>
            </p:cNvSpPr>
            <p:nvPr/>
          </p:nvSpPr>
          <p:spPr bwMode="auto">
            <a:xfrm>
              <a:off x="746" y="2461"/>
              <a:ext cx="1150" cy="623"/>
            </a:xfrm>
            <a:prstGeom prst="rect">
              <a:avLst/>
            </a:prstGeom>
            <a:solidFill>
              <a:schemeClr val="bg1"/>
            </a:solidFill>
            <a:ln w="19050">
              <a:solidFill>
                <a:schemeClr val="tx1"/>
              </a:solidFill>
              <a:miter lim="800000"/>
              <a:headEnd/>
              <a:tailEnd/>
            </a:ln>
            <a:effectLst/>
          </p:spPr>
          <p:txBody>
            <a:bodyPr wrap="none" anchor="ctr"/>
            <a:lstStyle/>
            <a:p>
              <a:r>
                <a:rPr lang="en-GB" sz="1600" u="sng">
                  <a:solidFill>
                    <a:schemeClr val="tx1"/>
                  </a:solidFill>
                  <a:latin typeface="Arial" pitchFamily="34" charset="0"/>
                </a:rPr>
                <a:t>:Campaign</a:t>
              </a:r>
            </a:p>
            <a:p>
              <a:endParaRPr lang="en-GB" sz="1600" u="sng">
                <a:solidFill>
                  <a:schemeClr val="tx1"/>
                </a:solidFill>
                <a:latin typeface="Arial" pitchFamily="34" charset="0"/>
              </a:endParaRPr>
            </a:p>
            <a:p>
              <a:endParaRPr lang="en-GB" sz="1600">
                <a:solidFill>
                  <a:schemeClr val="tx1"/>
                </a:solidFill>
                <a:latin typeface="Arial" pitchFamily="34" charset="0"/>
              </a:endParaRPr>
            </a:p>
          </p:txBody>
        </p:sp>
        <p:sp>
          <p:nvSpPr>
            <p:cNvPr id="76836" name="Rectangle 36"/>
            <p:cNvSpPr>
              <a:spLocks noChangeAspect="1" noChangeArrowheads="1"/>
            </p:cNvSpPr>
            <p:nvPr/>
          </p:nvSpPr>
          <p:spPr bwMode="auto">
            <a:xfrm>
              <a:off x="739" y="2703"/>
              <a:ext cx="1033" cy="211"/>
            </a:xfrm>
            <a:prstGeom prst="rect">
              <a:avLst/>
            </a:prstGeom>
            <a:noFill/>
            <a:ln w="12700">
              <a:noFill/>
              <a:miter lim="800000"/>
              <a:headEnd/>
              <a:tailEnd/>
            </a:ln>
            <a:effectLst/>
          </p:spPr>
          <p:txBody>
            <a:bodyPr wrap="none">
              <a:spAutoFit/>
            </a:bodyPr>
            <a:lstStyle/>
            <a:p>
              <a:pPr algn="l"/>
              <a:r>
                <a:rPr lang="en-GB" sz="1600" dirty="0">
                  <a:solidFill>
                    <a:schemeClr val="tx1"/>
                  </a:solidFill>
                  <a:latin typeface="Arial" pitchFamily="34" charset="0"/>
                </a:rPr>
                <a:t>[Commissioned]</a:t>
              </a:r>
            </a:p>
          </p:txBody>
        </p:sp>
        <p:sp>
          <p:nvSpPr>
            <p:cNvPr id="76837" name="Line 37"/>
            <p:cNvSpPr>
              <a:spLocks noChangeAspect="1" noChangeShapeType="1"/>
            </p:cNvSpPr>
            <p:nvPr/>
          </p:nvSpPr>
          <p:spPr bwMode="auto">
            <a:xfrm flipH="1" flipV="1">
              <a:off x="1868" y="2705"/>
              <a:ext cx="542" cy="13"/>
            </a:xfrm>
            <a:prstGeom prst="line">
              <a:avLst/>
            </a:prstGeom>
            <a:noFill/>
            <a:ln w="19050">
              <a:solidFill>
                <a:schemeClr val="tx1"/>
              </a:solidFill>
              <a:prstDash val="dash"/>
              <a:round/>
              <a:headEnd/>
              <a:tailEnd type="arrow" w="med" len="med"/>
            </a:ln>
            <a:effectLst/>
          </p:spPr>
          <p:txBody>
            <a:bodyPr/>
            <a:lstStyle/>
            <a:p>
              <a:endParaRPr lang="en-US"/>
            </a:p>
          </p:txBody>
        </p:sp>
        <p:sp>
          <p:nvSpPr>
            <p:cNvPr id="76838" name="Rectangle 38"/>
            <p:cNvSpPr>
              <a:spLocks noChangeAspect="1" noChangeArrowheads="1"/>
            </p:cNvSpPr>
            <p:nvPr/>
          </p:nvSpPr>
          <p:spPr bwMode="auto">
            <a:xfrm>
              <a:off x="3316" y="784"/>
              <a:ext cx="1150" cy="622"/>
            </a:xfrm>
            <a:prstGeom prst="rect">
              <a:avLst/>
            </a:prstGeom>
            <a:solidFill>
              <a:schemeClr val="bg1"/>
            </a:solidFill>
            <a:ln w="19050">
              <a:solidFill>
                <a:schemeClr val="tx1"/>
              </a:solidFill>
              <a:miter lim="800000"/>
              <a:headEnd/>
              <a:tailEnd/>
            </a:ln>
            <a:effectLst/>
          </p:spPr>
          <p:txBody>
            <a:bodyPr wrap="none" anchor="ctr"/>
            <a:lstStyle/>
            <a:p>
              <a:r>
                <a:rPr lang="en-GB" sz="1600" u="sng">
                  <a:solidFill>
                    <a:schemeClr val="tx1"/>
                  </a:solidFill>
                  <a:latin typeface="Arial" pitchFamily="34" charset="0"/>
                </a:rPr>
                <a:t>:Client</a:t>
              </a:r>
            </a:p>
            <a:p>
              <a:endParaRPr lang="en-GB" sz="1600" u="sng">
                <a:solidFill>
                  <a:schemeClr val="tx1"/>
                </a:solidFill>
                <a:latin typeface="Arial" pitchFamily="34" charset="0"/>
              </a:endParaRPr>
            </a:p>
            <a:p>
              <a:endParaRPr lang="en-GB" sz="1600">
                <a:solidFill>
                  <a:schemeClr val="tx1"/>
                </a:solidFill>
                <a:latin typeface="Arial" pitchFamily="34" charset="0"/>
              </a:endParaRPr>
            </a:p>
          </p:txBody>
        </p:sp>
        <p:sp>
          <p:nvSpPr>
            <p:cNvPr id="76839" name="Rectangle 39"/>
            <p:cNvSpPr>
              <a:spLocks noChangeAspect="1" noChangeArrowheads="1"/>
            </p:cNvSpPr>
            <p:nvPr/>
          </p:nvSpPr>
          <p:spPr bwMode="auto">
            <a:xfrm>
              <a:off x="3620" y="1012"/>
              <a:ext cx="443" cy="213"/>
            </a:xfrm>
            <a:prstGeom prst="rect">
              <a:avLst/>
            </a:prstGeom>
            <a:noFill/>
            <a:ln w="12700">
              <a:noFill/>
              <a:miter lim="800000"/>
              <a:headEnd/>
              <a:tailEnd/>
            </a:ln>
            <a:effectLst/>
          </p:spPr>
          <p:txBody>
            <a:bodyPr wrap="none">
              <a:spAutoFit/>
            </a:bodyPr>
            <a:lstStyle/>
            <a:p>
              <a:pPr algn="l"/>
              <a:r>
                <a:rPr lang="en-GB" sz="1600">
                  <a:solidFill>
                    <a:schemeClr val="tx1"/>
                  </a:solidFill>
                  <a:latin typeface="Arial" pitchFamily="34" charset="0"/>
                </a:rPr>
                <a:t>[New]</a:t>
              </a:r>
            </a:p>
          </p:txBody>
        </p:sp>
        <p:sp>
          <p:nvSpPr>
            <p:cNvPr id="76840" name="Line 40"/>
            <p:cNvSpPr>
              <a:spLocks noChangeAspect="1" noChangeShapeType="1"/>
            </p:cNvSpPr>
            <p:nvPr/>
          </p:nvSpPr>
          <p:spPr bwMode="auto">
            <a:xfrm>
              <a:off x="1787" y="1000"/>
              <a:ext cx="1488" cy="27"/>
            </a:xfrm>
            <a:prstGeom prst="line">
              <a:avLst/>
            </a:prstGeom>
            <a:noFill/>
            <a:ln w="19050">
              <a:solidFill>
                <a:schemeClr val="tx1"/>
              </a:solidFill>
              <a:prstDash val="dash"/>
              <a:round/>
              <a:headEnd/>
              <a:tailEnd type="arrow" w="med" len="med"/>
            </a:ln>
            <a:effectLst/>
          </p:spPr>
          <p:txBody>
            <a:bodyPr/>
            <a:lstStyle/>
            <a:p>
              <a:endParaRPr lang="en-US"/>
            </a:p>
          </p:txBody>
        </p:sp>
        <p:sp>
          <p:nvSpPr>
            <p:cNvPr id="76841" name="Line 41"/>
            <p:cNvSpPr>
              <a:spLocks noChangeAspect="1" noChangeShapeType="1"/>
            </p:cNvSpPr>
            <p:nvPr/>
          </p:nvSpPr>
          <p:spPr bwMode="auto">
            <a:xfrm flipV="1">
              <a:off x="3302" y="1393"/>
              <a:ext cx="190" cy="284"/>
            </a:xfrm>
            <a:prstGeom prst="line">
              <a:avLst/>
            </a:prstGeom>
            <a:noFill/>
            <a:ln w="19050">
              <a:solidFill>
                <a:schemeClr val="tx1"/>
              </a:solidFill>
              <a:prstDash val="dash"/>
              <a:round/>
              <a:headEnd/>
              <a:tailEnd type="arrow" w="med" len="med"/>
            </a:ln>
            <a:effectLst/>
          </p:spPr>
          <p:txBody>
            <a:bodyPr/>
            <a:lstStyle/>
            <a:p>
              <a:endParaRPr lang="en-US"/>
            </a:p>
          </p:txBody>
        </p:sp>
      </p:grpSp>
      <p:sp>
        <p:nvSpPr>
          <p:cNvPr id="45" name="Date Placeholder 44"/>
          <p:cNvSpPr>
            <a:spLocks noGrp="1"/>
          </p:cNvSpPr>
          <p:nvPr>
            <p:ph type="dt" sz="half" idx="10"/>
          </p:nvPr>
        </p:nvSpPr>
        <p:spPr/>
        <p:txBody>
          <a:bodyPr/>
          <a:lstStyle/>
          <a:p>
            <a:fld id="{CB98CC5B-3A95-489D-97D6-30EEB9569597}" type="datetime5">
              <a:rPr lang="en-US" smtClean="0"/>
              <a:pPr/>
              <a:t>10-Sep-22</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5668200" y="859680"/>
              <a:ext cx="1849680" cy="1167120"/>
            </p14:xfrm>
          </p:contentPart>
        </mc:Choice>
        <mc:Fallback>
          <p:pic>
            <p:nvPicPr>
              <p:cNvPr id="6" name="Ink 5"/>
              <p:cNvPicPr/>
              <p:nvPr/>
            </p:nvPicPr>
            <p:blipFill>
              <a:blip r:embed="rId3"/>
              <a:stretch>
                <a:fillRect/>
              </a:stretch>
            </p:blipFill>
            <p:spPr>
              <a:xfrm>
                <a:off x="5663160" y="854280"/>
                <a:ext cx="1860120" cy="1177200"/>
              </a:xfrm>
              <a:prstGeom prst="rect">
                <a:avLst/>
              </a:prstGeom>
            </p:spPr>
          </p:pic>
        </mc:Fallback>
      </mc:AlternateContent>
    </p:spTree>
    <p:extLst>
      <p:ext uri="{BB962C8B-B14F-4D97-AF65-F5344CB8AC3E}">
        <p14:creationId xmlns:p14="http://schemas.microsoft.com/office/powerpoint/2010/main" val="3096737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smtClean="0"/>
              <a:t>Domain Model</a:t>
            </a:r>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0C1EFD1-CF46-4A2B-AD47-449D91D04E67}" type="slidenum">
              <a:rPr lang="en-US" altLang="en-US" sz="1400" smtClean="0">
                <a:solidFill>
                  <a:schemeClr val="bg2"/>
                </a:solidFill>
              </a:rPr>
              <a:pPr>
                <a:spcBef>
                  <a:spcPct val="0"/>
                </a:spcBef>
                <a:buClrTx/>
                <a:buSzTx/>
                <a:buFontTx/>
                <a:buNone/>
              </a:pPr>
              <a:t>54</a:t>
            </a:fld>
            <a:endParaRPr lang="en-US" altLang="en-US" sz="1400" smtClean="0">
              <a:solidFill>
                <a:schemeClr val="bg2"/>
              </a:solidFill>
            </a:endParaRPr>
          </a:p>
        </p:txBody>
      </p:sp>
      <p:sp>
        <p:nvSpPr>
          <p:cNvPr id="410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solidFill>
                  <a:schemeClr val="bg2"/>
                </a:solidFill>
              </a:rPr>
              <a:t>OOAD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434840" y="574920"/>
              <a:ext cx="4375440" cy="3029760"/>
            </p14:xfrm>
          </p:contentPart>
        </mc:Choice>
        <mc:Fallback>
          <p:pic>
            <p:nvPicPr>
              <p:cNvPr id="2" name="Ink 1"/>
              <p:cNvPicPr/>
              <p:nvPr/>
            </p:nvPicPr>
            <p:blipFill>
              <a:blip r:embed="rId3"/>
              <a:stretch>
                <a:fillRect/>
              </a:stretch>
            </p:blipFill>
            <p:spPr>
              <a:xfrm>
                <a:off x="4430160" y="568800"/>
                <a:ext cx="4386600" cy="3044160"/>
              </a:xfrm>
              <a:prstGeom prst="rect">
                <a:avLst/>
              </a:prstGeom>
            </p:spPr>
          </p:pic>
        </mc:Fallback>
      </mc:AlternateContent>
    </p:spTree>
    <p:extLst>
      <p:ext uri="{BB962C8B-B14F-4D97-AF65-F5344CB8AC3E}">
        <p14:creationId xmlns:p14="http://schemas.microsoft.com/office/powerpoint/2010/main" val="2481992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2776A6-7C59-47DF-97B2-A780EB03CB0C}" type="slidenum">
              <a:rPr lang="en-US" altLang="en-US" sz="1400" smtClean="0"/>
              <a:pPr>
                <a:spcBef>
                  <a:spcPct val="0"/>
                </a:spcBef>
                <a:buClrTx/>
                <a:buSzTx/>
                <a:buFontTx/>
                <a:buNone/>
              </a:pPr>
              <a:t>55</a:t>
            </a:fld>
            <a:endParaRPr lang="en-US" altLang="en-US" sz="1400" smtClean="0"/>
          </a:p>
        </p:txBody>
      </p:sp>
      <p:sp>
        <p:nvSpPr>
          <p:cNvPr id="5124" name="Rectangle 2"/>
          <p:cNvSpPr>
            <a:spLocks noGrp="1" noChangeArrowheads="1"/>
          </p:cNvSpPr>
          <p:nvPr>
            <p:ph type="title"/>
          </p:nvPr>
        </p:nvSpPr>
        <p:spPr>
          <a:xfrm>
            <a:off x="1150938" y="866775"/>
            <a:ext cx="7793037" cy="809625"/>
          </a:xfrm>
        </p:spPr>
        <p:txBody>
          <a:bodyPr/>
          <a:lstStyle/>
          <a:p>
            <a:pPr eaLnBrk="1" hangingPunct="1"/>
            <a:r>
              <a:rPr kumimoji="1" lang="en-US" altLang="en-US" sz="3200" smtClean="0"/>
              <a:t>Domain model: What is it?</a:t>
            </a:r>
            <a:endParaRPr kumimoji="1" lang="en-US" altLang="en-US" sz="4000" smtClean="0"/>
          </a:p>
        </p:txBody>
      </p:sp>
      <p:sp>
        <p:nvSpPr>
          <p:cNvPr id="3075" name="Rectangle 3"/>
          <p:cNvSpPr>
            <a:spLocks noGrp="1" noChangeArrowheads="1"/>
          </p:cNvSpPr>
          <p:nvPr>
            <p:ph type="body" idx="1"/>
          </p:nvPr>
        </p:nvSpPr>
        <p:spPr>
          <a:xfrm>
            <a:off x="533400" y="2743200"/>
            <a:ext cx="7721600" cy="615950"/>
          </a:xfrm>
        </p:spPr>
        <p:txBody>
          <a:bodyPr/>
          <a:lstStyle/>
          <a:p>
            <a:pPr eaLnBrk="1" hangingPunct="1">
              <a:lnSpc>
                <a:spcPct val="90000"/>
              </a:lnSpc>
            </a:pPr>
            <a:r>
              <a:rPr kumimoji="1" lang="en-US" altLang="en-US" sz="2000" smtClean="0"/>
              <a:t>Usually expressed in the form of</a:t>
            </a:r>
            <a:r>
              <a:rPr kumimoji="1" lang="en-US" altLang="en-US" sz="2000" smtClean="0">
                <a:solidFill>
                  <a:schemeClr val="hlink"/>
                </a:solidFill>
              </a:rPr>
              <a:t> </a:t>
            </a:r>
            <a:r>
              <a:rPr kumimoji="1" lang="en-US" altLang="en-US" sz="2000" i="1" smtClean="0">
                <a:solidFill>
                  <a:schemeClr val="hlink"/>
                </a:solidFill>
              </a:rPr>
              <a:t>static </a:t>
            </a:r>
            <a:r>
              <a:rPr kumimoji="1" lang="en-US" altLang="en-US" sz="2000" smtClean="0"/>
              <a:t>diagrams (in Rational Rose this implies </a:t>
            </a:r>
            <a:r>
              <a:rPr kumimoji="1" lang="en-US" altLang="en-US" sz="2000" smtClean="0">
                <a:solidFill>
                  <a:srgbClr val="FF0000"/>
                </a:solidFill>
              </a:rPr>
              <a:t>a high-level class diagram</a:t>
            </a:r>
            <a:r>
              <a:rPr kumimoji="1" lang="en-US" altLang="en-US" sz="2000" smtClean="0"/>
              <a:t>).</a:t>
            </a:r>
          </a:p>
        </p:txBody>
      </p:sp>
      <p:sp>
        <p:nvSpPr>
          <p:cNvPr id="3076" name="Rectangle 4"/>
          <p:cNvSpPr>
            <a:spLocks noChangeArrowheads="1"/>
          </p:cNvSpPr>
          <p:nvPr/>
        </p:nvSpPr>
        <p:spPr bwMode="auto">
          <a:xfrm>
            <a:off x="574675" y="2078038"/>
            <a:ext cx="7772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Illustrates meaningful </a:t>
            </a:r>
            <a:r>
              <a:rPr kumimoji="1" lang="en-US" altLang="en-US" sz="2000" i="1">
                <a:solidFill>
                  <a:schemeClr val="hlink"/>
                </a:solidFill>
              </a:rPr>
              <a:t>concepts</a:t>
            </a:r>
            <a:r>
              <a:rPr kumimoji="1" lang="en-US" altLang="en-US" sz="2000"/>
              <a:t> in the </a:t>
            </a:r>
            <a:r>
              <a:rPr kumimoji="1" lang="en-US" altLang="en-US" sz="2000" i="1">
                <a:solidFill>
                  <a:schemeClr val="hlink"/>
                </a:solidFill>
              </a:rPr>
              <a:t>problem domain.</a:t>
            </a:r>
            <a:endParaRPr kumimoji="1" lang="en-US" altLang="en-US" sz="2000"/>
          </a:p>
        </p:txBody>
      </p:sp>
      <p:sp>
        <p:nvSpPr>
          <p:cNvPr id="3077" name="Rectangle 5"/>
          <p:cNvSpPr>
            <a:spLocks noChangeArrowheads="1"/>
          </p:cNvSpPr>
          <p:nvPr/>
        </p:nvSpPr>
        <p:spPr bwMode="auto">
          <a:xfrm>
            <a:off x="574675" y="3613150"/>
            <a:ext cx="7772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Is a representation of </a:t>
            </a:r>
            <a:r>
              <a:rPr kumimoji="1" lang="en-US" altLang="en-US" sz="2000" i="1">
                <a:solidFill>
                  <a:schemeClr val="hlink"/>
                </a:solidFill>
              </a:rPr>
              <a:t>real-world</a:t>
            </a:r>
            <a:r>
              <a:rPr kumimoji="1" lang="en-US" altLang="en-US" sz="2000"/>
              <a:t>  things; not software components (of the system under development).</a:t>
            </a:r>
          </a:p>
        </p:txBody>
      </p:sp>
      <p:sp>
        <p:nvSpPr>
          <p:cNvPr id="3078" name="Rectangle 6"/>
          <p:cNvSpPr>
            <a:spLocks noChangeArrowheads="1"/>
          </p:cNvSpPr>
          <p:nvPr/>
        </p:nvSpPr>
        <p:spPr bwMode="auto">
          <a:xfrm>
            <a:off x="574675" y="4449763"/>
            <a:ext cx="77724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solidFill>
                  <a:srgbClr val="FF0000"/>
                </a:solidFill>
              </a:rPr>
              <a:t>No operations </a:t>
            </a:r>
            <a:r>
              <a:rPr kumimoji="1" lang="en-US" altLang="en-US" sz="2000"/>
              <a:t>are defined or specified in the domain model.</a:t>
            </a:r>
          </a:p>
        </p:txBody>
      </p:sp>
      <p:sp>
        <p:nvSpPr>
          <p:cNvPr id="3079" name="Rectangle 7"/>
          <p:cNvSpPr>
            <a:spLocks noChangeArrowheads="1"/>
          </p:cNvSpPr>
          <p:nvPr/>
        </p:nvSpPr>
        <p:spPr bwMode="auto">
          <a:xfrm>
            <a:off x="574675" y="5057775"/>
            <a:ext cx="7772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The model shows concepts, associations between concepts, and attributes of concepts.</a:t>
            </a:r>
          </a:p>
        </p:txBody>
      </p:sp>
      <p:sp>
        <p:nvSpPr>
          <p:cNvPr id="3080" name="Rectangle 8"/>
          <p:cNvSpPr>
            <a:spLocks noChangeArrowheads="1"/>
          </p:cNvSpPr>
          <p:nvPr/>
        </p:nvSpPr>
        <p:spPr bwMode="auto">
          <a:xfrm>
            <a:off x="574675" y="5918200"/>
            <a:ext cx="7772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Serves as a </a:t>
            </a:r>
            <a:r>
              <a:rPr kumimoji="1" lang="en-US" altLang="en-US" sz="2000">
                <a:solidFill>
                  <a:srgbClr val="FF0000"/>
                </a:solidFill>
              </a:rPr>
              <a:t>source of designing software objects</a:t>
            </a:r>
            <a:r>
              <a:rPr kumimoji="1" lang="en-US" altLang="en-US" sz="2000"/>
              <a:t>.</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08160" y="118800"/>
              <a:ext cx="7958880" cy="5069520"/>
            </p14:xfrm>
          </p:contentPart>
        </mc:Choice>
        <mc:Fallback>
          <p:pic>
            <p:nvPicPr>
              <p:cNvPr id="2" name="Ink 1"/>
              <p:cNvPicPr/>
              <p:nvPr/>
            </p:nvPicPr>
            <p:blipFill>
              <a:blip r:embed="rId3"/>
              <a:stretch>
                <a:fillRect/>
              </a:stretch>
            </p:blipFill>
            <p:spPr>
              <a:xfrm>
                <a:off x="1203480" y="114120"/>
                <a:ext cx="7972200" cy="508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7288200" y="3345840"/>
              <a:ext cx="1760040" cy="1750320"/>
            </p14:xfrm>
          </p:contentPart>
        </mc:Choice>
        <mc:Fallback>
          <p:pic>
            <p:nvPicPr>
              <p:cNvPr id="3" name="Ink 2"/>
              <p:cNvPicPr/>
              <p:nvPr/>
            </p:nvPicPr>
            <p:blipFill>
              <a:blip r:embed="rId5"/>
              <a:stretch>
                <a:fillRect/>
              </a:stretch>
            </p:blipFill>
            <p:spPr>
              <a:xfrm>
                <a:off x="7283520" y="3338640"/>
                <a:ext cx="1771920" cy="1764360"/>
              </a:xfrm>
              <a:prstGeom prst="rect">
                <a:avLst/>
              </a:prstGeom>
            </p:spPr>
          </p:pic>
        </mc:Fallback>
      </mc:AlternateContent>
    </p:spTree>
    <p:extLst>
      <p:ext uri="{BB962C8B-B14F-4D97-AF65-F5344CB8AC3E}">
        <p14:creationId xmlns:p14="http://schemas.microsoft.com/office/powerpoint/2010/main" val="2518245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P spid="3076" grpId="0" autoUpdateAnimBg="0"/>
      <p:bldP spid="3077" grpId="0" autoUpdateAnimBg="0"/>
      <p:bldP spid="3078" grpId="0" autoUpdateAnimBg="0"/>
      <p:bldP spid="3079" grpId="0" autoUpdateAnimBg="0"/>
      <p:bldP spid="308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Domain Model Relationships</a:t>
            </a:r>
          </a:p>
        </p:txBody>
      </p:sp>
      <p:sp>
        <p:nvSpPr>
          <p:cNvPr id="61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DED5D3E-D097-4DCB-A772-7B43CCB09948}" type="slidenum">
              <a:rPr lang="en-US" altLang="en-US" sz="1400" smtClean="0"/>
              <a:pPr>
                <a:spcBef>
                  <a:spcPct val="0"/>
                </a:spcBef>
                <a:buClrTx/>
                <a:buSzTx/>
                <a:buFontTx/>
                <a:buNone/>
              </a:pPr>
              <a:t>56</a:t>
            </a:fld>
            <a:endParaRPr lang="en-US" altLang="en-US" sz="1400" smtClean="0"/>
          </a:p>
        </p:txBody>
      </p:sp>
      <p:pic>
        <p:nvPicPr>
          <p:cNvPr id="614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828800"/>
            <a:ext cx="8316913" cy="4572000"/>
          </a:xfrm>
          <a:noFill/>
        </p:spPr>
      </p:pic>
    </p:spTree>
    <p:extLst>
      <p:ext uri="{BB962C8B-B14F-4D97-AF65-F5344CB8AC3E}">
        <p14:creationId xmlns:p14="http://schemas.microsoft.com/office/powerpoint/2010/main" val="1497357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fontScale="90000"/>
          </a:bodyPr>
          <a:lstStyle/>
          <a:p>
            <a:r>
              <a:rPr lang="en-US" altLang="en-US" smtClean="0"/>
              <a:t/>
            </a:r>
            <a:br>
              <a:rPr lang="en-US" altLang="en-US" smtClean="0"/>
            </a:br>
            <a:r>
              <a:rPr lang="en-US" altLang="en-US" smtClean="0"/>
              <a:t>Why do a domain model? </a:t>
            </a:r>
          </a:p>
        </p:txBody>
      </p:sp>
      <p:sp>
        <p:nvSpPr>
          <p:cNvPr id="7171" name="Content Placeholder 2"/>
          <p:cNvSpPr>
            <a:spLocks noGrp="1"/>
          </p:cNvSpPr>
          <p:nvPr>
            <p:ph idx="1"/>
          </p:nvPr>
        </p:nvSpPr>
        <p:spPr/>
        <p:txBody>
          <a:bodyPr/>
          <a:lstStyle/>
          <a:p>
            <a:pPr>
              <a:buFont typeface="Wingdings" panose="05000000000000000000" pitchFamily="2" charset="2"/>
              <a:buNone/>
            </a:pPr>
            <a:endParaRPr lang="en-US" altLang="en-US" sz="2400" dirty="0" smtClean="0"/>
          </a:p>
          <a:p>
            <a:r>
              <a:rPr lang="en-US" altLang="en-US" sz="2400" dirty="0" smtClean="0"/>
              <a:t>Gives a conceptual framework of the things in the problem space </a:t>
            </a:r>
          </a:p>
          <a:p>
            <a:r>
              <a:rPr lang="en-US" altLang="en-US" sz="2400" dirty="0" smtClean="0"/>
              <a:t>Helps you think – focus on concepts </a:t>
            </a:r>
          </a:p>
          <a:p>
            <a:r>
              <a:rPr lang="en-US" altLang="en-US" sz="2400" dirty="0" smtClean="0"/>
              <a:t>Provides a glossary of terms – noun based </a:t>
            </a:r>
          </a:p>
          <a:p>
            <a:r>
              <a:rPr lang="en-US" altLang="en-US" sz="2400" dirty="0" smtClean="0"/>
              <a:t>It is a static view - meaning it allows us convey time invariant business rules </a:t>
            </a:r>
          </a:p>
          <a:p>
            <a:r>
              <a:rPr lang="en-US" altLang="en-US" sz="2400" dirty="0" smtClean="0"/>
              <a:t>Further foundation for use case/workflow modeling </a:t>
            </a:r>
          </a:p>
          <a:p>
            <a:r>
              <a:rPr lang="en-US" altLang="en-US" sz="2400" dirty="0" smtClean="0"/>
              <a:t>Based on the defined structure, we can describe the state of the problem domain at any time. </a:t>
            </a:r>
          </a:p>
          <a:p>
            <a:endParaRPr lang="en-US" altLang="en-US" sz="3600" dirty="0" smtClean="0"/>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AF9B34C-9D81-48BB-9E94-80CE43F7F3EE}" type="slidenum">
              <a:rPr lang="en-US" altLang="en-US" sz="1400" smtClean="0"/>
              <a:pPr>
                <a:spcBef>
                  <a:spcPct val="0"/>
                </a:spcBef>
                <a:buClrTx/>
                <a:buSzTx/>
                <a:buFontTx/>
                <a:buNone/>
              </a:pPr>
              <a:t>57</a:t>
            </a:fld>
            <a:endParaRPr lang="en-US" altLang="en-US" sz="1400" smtClean="0"/>
          </a:p>
        </p:txBody>
      </p:sp>
    </p:spTree>
    <p:extLst>
      <p:ext uri="{BB962C8B-B14F-4D97-AF65-F5344CB8AC3E}">
        <p14:creationId xmlns:p14="http://schemas.microsoft.com/office/powerpoint/2010/main" val="4090198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p:txBody>
          <a:bodyPr/>
          <a:lstStyle/>
          <a:p>
            <a:r>
              <a:rPr lang="en-US" altLang="en-US" smtClean="0"/>
              <a:t>Partial Domain Model of POST</a:t>
            </a:r>
          </a:p>
        </p:txBody>
      </p:sp>
      <p:sp>
        <p:nvSpPr>
          <p:cNvPr id="819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8F2A67-3A04-4B17-BF5D-1148F321BEA6}" type="slidenum">
              <a:rPr lang="en-US" altLang="en-US" sz="1400" smtClean="0"/>
              <a:pPr>
                <a:spcBef>
                  <a:spcPct val="0"/>
                </a:spcBef>
                <a:buClrTx/>
                <a:buSzTx/>
                <a:buFontTx/>
                <a:buNone/>
              </a:pPr>
              <a:t>58</a:t>
            </a:fld>
            <a:endParaRPr lang="en-US" altLang="en-US" sz="1400" smtClean="0"/>
          </a:p>
        </p:txBody>
      </p:sp>
      <p:pic>
        <p:nvPicPr>
          <p:cNvPr id="819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7294" y="1254621"/>
            <a:ext cx="7649411" cy="5212495"/>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1760" y="581400"/>
              <a:ext cx="4264920" cy="2931480"/>
            </p14:xfrm>
          </p:contentPart>
        </mc:Choice>
        <mc:Fallback>
          <p:pic>
            <p:nvPicPr>
              <p:cNvPr id="2" name="Ink 1"/>
              <p:cNvPicPr/>
              <p:nvPr/>
            </p:nvPicPr>
            <p:blipFill>
              <a:blip r:embed="rId4"/>
              <a:stretch>
                <a:fillRect/>
              </a:stretch>
            </p:blipFill>
            <p:spPr>
              <a:xfrm>
                <a:off x="36000" y="574200"/>
                <a:ext cx="4280040" cy="2944080"/>
              </a:xfrm>
              <a:prstGeom prst="rect">
                <a:avLst/>
              </a:prstGeom>
            </p:spPr>
          </p:pic>
        </mc:Fallback>
      </mc:AlternateContent>
    </p:spTree>
    <p:extLst>
      <p:ext uri="{BB962C8B-B14F-4D97-AF65-F5344CB8AC3E}">
        <p14:creationId xmlns:p14="http://schemas.microsoft.com/office/powerpoint/2010/main" val="26031990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F058DDD-5EF8-4E8D-91A5-D253A2B7FB40}" type="slidenum">
              <a:rPr lang="en-US" altLang="en-US" sz="1400" smtClean="0"/>
              <a:pPr>
                <a:spcBef>
                  <a:spcPct val="0"/>
                </a:spcBef>
                <a:buClrTx/>
                <a:buSzTx/>
                <a:buFontTx/>
                <a:buNone/>
              </a:pPr>
              <a:t>59</a:t>
            </a:fld>
            <a:endParaRPr lang="en-US" altLang="en-US" sz="1400" smtClean="0"/>
          </a:p>
        </p:txBody>
      </p:sp>
      <p:sp>
        <p:nvSpPr>
          <p:cNvPr id="9219" name="Rectangle 2"/>
          <p:cNvSpPr>
            <a:spLocks noGrp="1" noChangeArrowheads="1"/>
          </p:cNvSpPr>
          <p:nvPr>
            <p:ph type="title"/>
          </p:nvPr>
        </p:nvSpPr>
        <p:spPr>
          <a:xfrm>
            <a:off x="1143000" y="0"/>
            <a:ext cx="7302500" cy="1431925"/>
          </a:xfrm>
        </p:spPr>
        <p:txBody>
          <a:bodyPr/>
          <a:lstStyle/>
          <a:p>
            <a:r>
              <a:rPr lang="en-US" altLang="en-US" sz="3600" smtClean="0"/>
              <a:t>A Domain Model is the most important OO artifact</a:t>
            </a:r>
          </a:p>
        </p:txBody>
      </p:sp>
      <p:sp>
        <p:nvSpPr>
          <p:cNvPr id="9220" name="Rectangle 3"/>
          <p:cNvSpPr>
            <a:spLocks noGrp="1" noChangeArrowheads="1"/>
          </p:cNvSpPr>
          <p:nvPr>
            <p:ph type="body" idx="1"/>
          </p:nvPr>
        </p:nvSpPr>
        <p:spPr>
          <a:xfrm>
            <a:off x="457200" y="1905000"/>
            <a:ext cx="8208963" cy="4191000"/>
          </a:xfrm>
        </p:spPr>
        <p:txBody>
          <a:bodyPr/>
          <a:lstStyle/>
          <a:p>
            <a:r>
              <a:rPr lang="en-US" altLang="en-US" smtClean="0"/>
              <a:t>Its development entails identifying a rich set of conceptual classes, and is at the heart of object oriented analysis.</a:t>
            </a:r>
          </a:p>
          <a:p>
            <a:r>
              <a:rPr lang="en-US" altLang="en-US" smtClean="0"/>
              <a:t>It is a visual representation of the decomposition of a domain into individual conceptual classes or objects. </a:t>
            </a:r>
          </a:p>
          <a:p>
            <a:r>
              <a:rPr lang="en-US" altLang="en-US" smtClean="0"/>
              <a:t>It is a visual dictionary of noteworthy abstractions.</a:t>
            </a:r>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1005623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Date Placeholder 3"/>
          <p:cNvSpPr>
            <a:spLocks noGrp="1"/>
          </p:cNvSpPr>
          <p:nvPr>
            <p:ph type="dt" idx="4294967295"/>
          </p:nvPr>
        </p:nvSpPr>
        <p:spPr>
          <a:xfrm>
            <a:off x="0" y="6356350"/>
            <a:ext cx="2133600" cy="365125"/>
          </a:xfrm>
        </p:spPr>
        <p:txBody>
          <a:bodyPr/>
          <a:lstStyle/>
          <a:p>
            <a:fld id="{97435056-A157-430D-B656-EBD5D701DB6A}" type="datetime5">
              <a:rPr lang="en-US" smtClean="0"/>
              <a:pPr/>
              <a:t>10-Sep-22</a:t>
            </a:fld>
            <a:endParaRPr lang="en-GB"/>
          </a:p>
        </p:txBody>
      </p:sp>
      <p:sp>
        <p:nvSpPr>
          <p:cNvPr id="7" name="Footer Placeholder 4"/>
          <p:cNvSpPr>
            <a:spLocks noGrp="1"/>
          </p:cNvSpPr>
          <p:nvPr>
            <p:ph type="ftr" idx="4294967295"/>
          </p:nvPr>
        </p:nvSpPr>
        <p:spPr>
          <a:xfrm>
            <a:off x="0" y="6356350"/>
            <a:ext cx="2895600" cy="365125"/>
          </a:xfrm>
        </p:spPr>
        <p:txBody>
          <a:bodyPr/>
          <a:lstStyle/>
          <a:p>
            <a:r>
              <a:rPr lang="en-GB"/>
              <a:t>OOAD</a:t>
            </a:r>
          </a:p>
        </p:txBody>
      </p:sp>
      <p:sp>
        <p:nvSpPr>
          <p:cNvPr id="67585" name="Rectangle 1"/>
          <p:cNvSpPr>
            <a:spLocks noGrp="1" noChangeArrowheads="1"/>
          </p:cNvSpPr>
          <p:nvPr>
            <p:ph type="title" idx="4294967295"/>
          </p:nvPr>
        </p:nvSpPr>
        <p:spPr>
          <a:xfrm>
            <a:off x="1066800" y="434975"/>
            <a:ext cx="7793037" cy="852488"/>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Extend</a:t>
            </a:r>
            <a:endParaRPr lang="en-GB" dirty="0"/>
          </a:p>
        </p:txBody>
      </p:sp>
      <p:sp>
        <p:nvSpPr>
          <p:cNvPr id="9" name="Slide Number Placeholder 8"/>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6</a:t>
            </a:fld>
            <a:endParaRPr lang="en-US"/>
          </a:p>
        </p:txBody>
      </p:sp>
      <p:sp>
        <p:nvSpPr>
          <p:cNvPr id="67586" name="Rectangle 2"/>
          <p:cNvSpPr>
            <a:spLocks noChangeArrowheads="1"/>
          </p:cNvSpPr>
          <p:nvPr/>
        </p:nvSpPr>
        <p:spPr bwMode="auto">
          <a:xfrm>
            <a:off x="762000" y="1828800"/>
            <a:ext cx="8077200" cy="833178"/>
          </a:xfrm>
          <a:prstGeom prst="rect">
            <a:avLst/>
          </a:prstGeom>
          <a:noFill/>
          <a:ln w="9525">
            <a:noFill/>
            <a:round/>
            <a:headEnd/>
            <a:tailEnd/>
          </a:ln>
          <a:effectLst/>
        </p:spPr>
        <p:txBody>
          <a:bodyPr wrap="square" lIns="90000" tIns="46800" rIns="90000" bIns="46800">
            <a:spAutoFit/>
          </a:bodyPr>
          <a:lstStyle/>
          <a:p>
            <a:pPr eaLnBrk="0" hangingPunct="0">
              <a:lnSpc>
                <a:spcPct val="100000"/>
              </a:lnSpc>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latin typeface="Tahoma" pitchFamily="32" charset="0"/>
                <a:ea typeface="DejaVu LGC Sans" charset="0"/>
                <a:cs typeface="DejaVu LGC Sans" charset="0"/>
              </a:rPr>
              <a:t>Use the </a:t>
            </a:r>
            <a:r>
              <a:rPr lang="en-GB" sz="2400" b="1" dirty="0" smtClean="0">
                <a:solidFill>
                  <a:srgbClr val="000000"/>
                </a:solidFill>
                <a:latin typeface="Tahoma" pitchFamily="32" charset="0"/>
                <a:ea typeface="DejaVu LGC Sans" charset="0"/>
                <a:cs typeface="DejaVu LGC Sans" charset="0"/>
              </a:rPr>
              <a:t>extend </a:t>
            </a:r>
            <a:r>
              <a:rPr lang="en-GB" sz="2400" dirty="0">
                <a:solidFill>
                  <a:srgbClr val="000000"/>
                </a:solidFill>
                <a:latin typeface="Tahoma" pitchFamily="32" charset="0"/>
                <a:ea typeface="DejaVu LGC Sans" charset="0"/>
                <a:cs typeface="DejaVu LGC Sans" charset="0"/>
              </a:rPr>
              <a:t>relationship when you have a use case that is </a:t>
            </a:r>
            <a:r>
              <a:rPr lang="en-GB" sz="2400" b="1" dirty="0">
                <a:solidFill>
                  <a:srgbClr val="000000"/>
                </a:solidFill>
                <a:latin typeface="Tahoma" pitchFamily="32" charset="0"/>
                <a:ea typeface="DejaVu LGC Sans" charset="0"/>
                <a:cs typeface="DejaVu LGC Sans" charset="0"/>
              </a:rPr>
              <a:t>similar </a:t>
            </a:r>
            <a:r>
              <a:rPr lang="en-GB" sz="2400" dirty="0">
                <a:solidFill>
                  <a:srgbClr val="000000"/>
                </a:solidFill>
                <a:latin typeface="Tahoma" pitchFamily="32" charset="0"/>
                <a:ea typeface="DejaVu LGC Sans" charset="0"/>
                <a:cs typeface="DejaVu LGC Sans" charset="0"/>
              </a:rPr>
              <a:t>to another use case but does a bit more.</a:t>
            </a:r>
          </a:p>
        </p:txBody>
      </p:sp>
      <p:pic>
        <p:nvPicPr>
          <p:cNvPr id="67587" name="Picture 3"/>
          <p:cNvPicPr>
            <a:picLocks noChangeAspect="1" noChangeArrowheads="1"/>
          </p:cNvPicPr>
          <p:nvPr/>
        </p:nvPicPr>
        <p:blipFill>
          <a:blip r:embed="rId3" cstate="print"/>
          <a:srcRect/>
          <a:stretch>
            <a:fillRect/>
          </a:stretch>
        </p:blipFill>
        <p:spPr bwMode="auto">
          <a:xfrm>
            <a:off x="1371600" y="2667000"/>
            <a:ext cx="6629400" cy="1985963"/>
          </a:xfrm>
          <a:prstGeom prst="rect">
            <a:avLst/>
          </a:prstGeom>
          <a:noFill/>
          <a:ln w="9525">
            <a:noFill/>
            <a:round/>
            <a:headEnd/>
            <a:tailEnd/>
          </a:ln>
          <a:effectLst/>
        </p:spPr>
      </p:pic>
      <p:sp>
        <p:nvSpPr>
          <p:cNvPr id="67588" name="Rectangle 4"/>
          <p:cNvSpPr>
            <a:spLocks noChangeArrowheads="1"/>
          </p:cNvSpPr>
          <p:nvPr/>
        </p:nvSpPr>
        <p:spPr bwMode="auto">
          <a:xfrm>
            <a:off x="533400" y="5105400"/>
            <a:ext cx="8153400" cy="1202510"/>
          </a:xfrm>
          <a:prstGeom prst="rect">
            <a:avLst/>
          </a:prstGeom>
          <a:noFill/>
          <a:ln w="9525">
            <a:noFill/>
            <a:round/>
            <a:headEnd/>
            <a:tailEnd/>
          </a:ln>
          <a:effectLst/>
        </p:spPr>
        <p:txBody>
          <a:bodyPr lIns="90000" tIns="46800" rIns="90000" bIns="46800">
            <a:spAutoFit/>
          </a:bodyPr>
          <a:lstStyle/>
          <a:p>
            <a:pPr eaLnBrk="0" hangingPunct="0">
              <a:lnSpc>
                <a:spcPct val="100000"/>
              </a:lnSpc>
              <a:buClr>
                <a:srgbClr val="FF0000"/>
              </a:buClr>
              <a:buFont typeface="Tahom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FF0000"/>
                </a:solidFill>
                <a:latin typeface="Tahoma" pitchFamily="32" charset="0"/>
                <a:ea typeface="DejaVu LGC Sans" charset="0"/>
                <a:cs typeface="DejaVu LGC Sans" charset="0"/>
              </a:rPr>
              <a:t>In this example the basic use case is Capture deal.</a:t>
            </a:r>
          </a:p>
          <a:p>
            <a:pPr eaLnBrk="0" hangingPunct="0">
              <a:lnSpc>
                <a:spcPct val="100000"/>
              </a:lnSpc>
              <a:buClr>
                <a:srgbClr val="FF0000"/>
              </a:buClr>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FF0000"/>
                </a:solidFill>
                <a:latin typeface="Tahoma" pitchFamily="32" charset="0"/>
                <a:ea typeface="DejaVu LGC Sans" charset="0"/>
                <a:cs typeface="DejaVu LGC Sans" charset="0"/>
              </a:rPr>
              <a:t>• In case certain limits for a deal are exceeded the </a:t>
            </a:r>
            <a:r>
              <a:rPr lang="en-GB" sz="2400" dirty="0" smtClean="0">
                <a:solidFill>
                  <a:srgbClr val="FF0000"/>
                </a:solidFill>
                <a:latin typeface="Tahoma" pitchFamily="32" charset="0"/>
                <a:ea typeface="DejaVu LGC Sans" charset="0"/>
                <a:cs typeface="DejaVu LGC Sans" charset="0"/>
              </a:rPr>
              <a:t>additional use </a:t>
            </a:r>
            <a:r>
              <a:rPr lang="en-GB" sz="2400" dirty="0">
                <a:solidFill>
                  <a:srgbClr val="FF0000"/>
                </a:solidFill>
                <a:latin typeface="Tahoma" pitchFamily="32" charset="0"/>
                <a:ea typeface="DejaVu LGC Sans" charset="0"/>
                <a:cs typeface="DejaVu LGC Sans" charset="0"/>
              </a:rPr>
              <a:t>case Limits exceeded is performed.</a:t>
            </a: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3590640" y="688680"/>
              <a:ext cx="2627280" cy="313560"/>
            </p14:xfrm>
          </p:contentPart>
        </mc:Choice>
        <mc:Fallback>
          <p:pic>
            <p:nvPicPr>
              <p:cNvPr id="3" name="Ink 2"/>
              <p:cNvPicPr/>
              <p:nvPr/>
            </p:nvPicPr>
            <p:blipFill>
              <a:blip r:embed="rId5"/>
              <a:stretch>
                <a:fillRect/>
              </a:stretch>
            </p:blipFill>
            <p:spPr>
              <a:xfrm>
                <a:off x="3581640" y="680760"/>
                <a:ext cx="2644920" cy="331560"/>
              </a:xfrm>
              <a:prstGeom prst="rect">
                <a:avLst/>
              </a:prstGeom>
            </p:spPr>
          </p:pic>
        </mc:Fallback>
      </mc:AlternateContent>
    </p:spTree>
    <p:extLst>
      <p:ext uri="{BB962C8B-B14F-4D97-AF65-F5344CB8AC3E}">
        <p14:creationId xmlns:p14="http://schemas.microsoft.com/office/powerpoint/2010/main" val="1871453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7586">
                                            <p:txEl>
                                              <p:pRg st="0" end="0"/>
                                            </p:txEl>
                                          </p:spTgt>
                                        </p:tgtEl>
                                        <p:attrNameLst>
                                          <p:attrName>style.visibility</p:attrName>
                                        </p:attrNameLst>
                                      </p:cBhvr>
                                      <p:to>
                                        <p:strVal val="visible"/>
                                      </p:to>
                                    </p:set>
                                    <p:animEffect transition="in" filter="checkerboard(across)">
                                      <p:cBhvr additive="repl">
                                        <p:cTn id="7" dur="5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67587"/>
                                        </p:tgtEl>
                                        <p:attrNameLst>
                                          <p:attrName>style.visibility</p:attrName>
                                        </p:attrNameLst>
                                      </p:cBhvr>
                                      <p:to>
                                        <p:strVal val="visible"/>
                                      </p:to>
                                    </p:set>
                                    <p:anim calcmode="lin" valueType="num">
                                      <p:cBhvr additive="repl">
                                        <p:cTn id="12" dur="500" fill="hold"/>
                                        <p:tgtEl>
                                          <p:spTgt spid="67587"/>
                                        </p:tgtEl>
                                        <p:attrNameLst>
                                          <p:attrName>ppt_x</p:attrName>
                                        </p:attrNameLst>
                                      </p:cBhvr>
                                      <p:tavLst>
                                        <p:tav tm="100000">
                                          <p:val>
                                            <p:strVal val="#ppt_x"/>
                                          </p:val>
                                        </p:tav>
                                        <p:tav tm="100000">
                                          <p:val>
                                            <p:strVal val="#ppt_x"/>
                                          </p:val>
                                        </p:tav>
                                      </p:tavLst>
                                    </p:anim>
                                    <p:anim calcmode="lin" valueType="num">
                                      <p:cBhvr additive="repl">
                                        <p:cTn id="13" dur="500" fill="hold"/>
                                        <p:tgtEl>
                                          <p:spTgt spid="67587"/>
                                        </p:tgtEl>
                                        <p:attrNameLst>
                                          <p:attrName>ppt_y</p:attrName>
                                        </p:attrNameLst>
                                      </p:cBhvr>
                                      <p:tavLst>
                                        <p:tav tm="10000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additive="repl">
                                        <p:cTn id="17" dur="1" fill="hold">
                                          <p:stCondLst>
                                            <p:cond delay="0"/>
                                          </p:stCondLst>
                                        </p:cTn>
                                        <p:tgtEl>
                                          <p:spTgt spid="67588">
                                            <p:txEl>
                                              <p:pRg st="0" end="0"/>
                                            </p:txEl>
                                          </p:spTgt>
                                        </p:tgtEl>
                                        <p:attrNameLst>
                                          <p:attrName>style.visibility</p:attrName>
                                        </p:attrNameLst>
                                      </p:cBhvr>
                                      <p:to>
                                        <p:strVal val="visible"/>
                                      </p:to>
                                    </p:set>
                                    <p:animEffect transition="in" filter="box(in)">
                                      <p:cBhvr additive="repl">
                                        <p:cTn id="18" dur="500"/>
                                        <p:tgtEl>
                                          <p:spTgt spid="67588">
                                            <p:txEl>
                                              <p:pRg st="0" end="0"/>
                                            </p:txEl>
                                          </p:spTgt>
                                        </p:tgtEl>
                                      </p:cBhvr>
                                    </p:animEffect>
                                  </p:childTnLst>
                                </p:cTn>
                              </p:par>
                              <p:par>
                                <p:cTn id="19" presetID="4" presetClass="entr" presetSubtype="16" fill="hold" nodeType="withEffect">
                                  <p:stCondLst>
                                    <p:cond delay="0"/>
                                  </p:stCondLst>
                                  <p:childTnLst>
                                    <p:set>
                                      <p:cBhvr additive="repl">
                                        <p:cTn id="20" dur="1" fill="hold">
                                          <p:stCondLst>
                                            <p:cond delay="0"/>
                                          </p:stCondLst>
                                        </p:cTn>
                                        <p:tgtEl>
                                          <p:spTgt spid="67588">
                                            <p:txEl>
                                              <p:pRg st="1" end="1"/>
                                            </p:txEl>
                                          </p:spTgt>
                                        </p:tgtEl>
                                        <p:attrNameLst>
                                          <p:attrName>style.visibility</p:attrName>
                                        </p:attrNameLst>
                                      </p:cBhvr>
                                      <p:to>
                                        <p:strVal val="visible"/>
                                      </p:to>
                                    </p:set>
                                    <p:animEffect transition="in" filter="box(in)">
                                      <p:cBhvr additive="repl">
                                        <p:cTn id="21" dur="500"/>
                                        <p:tgtEl>
                                          <p:spTgt spid="67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Domain Models within in UP</a:t>
            </a:r>
          </a:p>
        </p:txBody>
      </p:sp>
      <p:sp>
        <p:nvSpPr>
          <p:cNvPr id="10243" name="Content Placeholder 2"/>
          <p:cNvSpPr>
            <a:spLocks noGrp="1"/>
          </p:cNvSpPr>
          <p:nvPr>
            <p:ph idx="1"/>
          </p:nvPr>
        </p:nvSpPr>
        <p:spPr/>
        <p:txBody>
          <a:bodyPr/>
          <a:lstStyle/>
          <a:p>
            <a:pPr algn="just"/>
            <a:r>
              <a:rPr lang="en-US" altLang="en-US" smtClean="0"/>
              <a:t>Domain Model is primarily created during elaboration iterations not in inception phase, when the need is highest to understand the noteworthy concepts and map some to software classes during design work.</a:t>
            </a: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470ACB-C2E7-4464-B52A-2B6DA90CB31B}" type="slidenum">
              <a:rPr lang="en-US" altLang="en-US" sz="1400" smtClean="0"/>
              <a:pPr>
                <a:spcBef>
                  <a:spcPct val="0"/>
                </a:spcBef>
                <a:buClrTx/>
                <a:buSzTx/>
                <a:buFontTx/>
                <a:buNone/>
              </a:pPr>
              <a:t>60</a:t>
            </a:fld>
            <a:endParaRPr lang="en-US" altLang="en-US" sz="1400" smtClean="0"/>
          </a:p>
        </p:txBody>
      </p:sp>
    </p:spTree>
    <p:extLst>
      <p:ext uri="{BB962C8B-B14F-4D97-AF65-F5344CB8AC3E}">
        <p14:creationId xmlns:p14="http://schemas.microsoft.com/office/powerpoint/2010/main" val="3728316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34440F-B51F-4B5E-B642-C340BD2895AA}" type="slidenum">
              <a:rPr lang="en-US" altLang="en-US" sz="1400" smtClean="0"/>
              <a:pPr>
                <a:spcBef>
                  <a:spcPct val="0"/>
                </a:spcBef>
                <a:buClrTx/>
                <a:buSzTx/>
                <a:buFontTx/>
                <a:buNone/>
              </a:pPr>
              <a:t>61</a:t>
            </a:fld>
            <a:endParaRPr lang="en-US" altLang="en-US" sz="1400" smtClean="0"/>
          </a:p>
        </p:txBody>
      </p:sp>
      <p:sp>
        <p:nvSpPr>
          <p:cNvPr id="11267" name="Rectangle 2"/>
          <p:cNvSpPr>
            <a:spLocks noGrp="1" noChangeArrowheads="1"/>
          </p:cNvSpPr>
          <p:nvPr>
            <p:ph type="title"/>
          </p:nvPr>
        </p:nvSpPr>
        <p:spPr/>
        <p:txBody>
          <a:bodyPr/>
          <a:lstStyle/>
          <a:p>
            <a:r>
              <a:rPr lang="en-US" altLang="en-US" smtClean="0"/>
              <a:t>Decomposition:</a:t>
            </a:r>
          </a:p>
        </p:txBody>
      </p:sp>
      <p:sp>
        <p:nvSpPr>
          <p:cNvPr id="11268" name="Rectangle 3"/>
          <p:cNvSpPr>
            <a:spLocks noGrp="1" noChangeArrowheads="1"/>
          </p:cNvSpPr>
          <p:nvPr>
            <p:ph type="body" idx="1"/>
          </p:nvPr>
        </p:nvSpPr>
        <p:spPr>
          <a:xfrm>
            <a:off x="457200" y="1905000"/>
            <a:ext cx="8208963" cy="4419600"/>
          </a:xfrm>
        </p:spPr>
        <p:txBody>
          <a:bodyPr/>
          <a:lstStyle/>
          <a:p>
            <a:r>
              <a:rPr lang="en-US" altLang="en-US" smtClean="0"/>
              <a:t>A central distinction between Object-oriented analysis and structured analysis is the division by objects rather than by functions during decomposition.</a:t>
            </a:r>
          </a:p>
          <a:p>
            <a:r>
              <a:rPr lang="en-US" altLang="en-US" smtClean="0"/>
              <a:t>During each iteration, only objects in current scenarios or different concepts are considered for addition to the domain model.</a:t>
            </a:r>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13114313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411162"/>
          </a:xfrm>
        </p:spPr>
        <p:txBody>
          <a:bodyPr>
            <a:normAutofit fontScale="90000"/>
          </a:bodyPr>
          <a:lstStyle/>
          <a:p>
            <a:r>
              <a:rPr lang="en-US" altLang="en-US" dirty="0" smtClean="0"/>
              <a:t/>
            </a:r>
            <a:br>
              <a:rPr lang="en-US" altLang="en-US" dirty="0" smtClean="0"/>
            </a:br>
            <a:r>
              <a:rPr lang="en-US" altLang="en-US" dirty="0" smtClean="0"/>
              <a:t>Features of a domain model </a:t>
            </a:r>
          </a:p>
        </p:txBody>
      </p:sp>
      <p:sp>
        <p:nvSpPr>
          <p:cNvPr id="12291" name="Content Placeholder 2"/>
          <p:cNvSpPr>
            <a:spLocks noGrp="1"/>
          </p:cNvSpPr>
          <p:nvPr>
            <p:ph idx="1"/>
          </p:nvPr>
        </p:nvSpPr>
        <p:spPr>
          <a:xfrm>
            <a:off x="609600" y="1219200"/>
            <a:ext cx="8305800" cy="4800600"/>
          </a:xfrm>
        </p:spPr>
        <p:txBody>
          <a:bodyPr/>
          <a:lstStyle/>
          <a:p>
            <a:pPr>
              <a:buSzPct val="110000"/>
              <a:buFont typeface="Wingdings" panose="05000000000000000000" pitchFamily="2" charset="2"/>
              <a:buChar char="§"/>
            </a:pPr>
            <a:r>
              <a:rPr lang="en-US" altLang="en-US" sz="2000" b="1" dirty="0" smtClean="0"/>
              <a:t>Domain classes </a:t>
            </a:r>
            <a:r>
              <a:rPr lang="en-US" altLang="en-US" sz="2000" dirty="0" smtClean="0"/>
              <a:t>– each domain class denotes a type of object.</a:t>
            </a:r>
          </a:p>
          <a:p>
            <a:pPr>
              <a:buFont typeface="Wingdings" panose="05000000000000000000" pitchFamily="2" charset="2"/>
              <a:buNone/>
            </a:pPr>
            <a:r>
              <a:rPr lang="en-US" altLang="en-US" sz="2000" dirty="0" smtClean="0"/>
              <a:t> </a:t>
            </a:r>
          </a:p>
          <a:p>
            <a:r>
              <a:rPr lang="en-US" altLang="en-US" sz="2000" b="1" dirty="0" smtClean="0"/>
              <a:t>Attributes – </a:t>
            </a:r>
            <a:r>
              <a:rPr lang="en-US" altLang="en-US" sz="2000" dirty="0" smtClean="0"/>
              <a:t>an attribute is the description of a named slot of a specified type in a domain class; each instance of the class separately holds a value. </a:t>
            </a:r>
          </a:p>
          <a:p>
            <a:endParaRPr lang="en-US" altLang="en-US" sz="2000" dirty="0" smtClean="0"/>
          </a:p>
          <a:p>
            <a:r>
              <a:rPr lang="en-US" altLang="en-US" sz="2000" b="1" dirty="0" smtClean="0"/>
              <a:t>Associations – </a:t>
            </a:r>
            <a:r>
              <a:rPr lang="en-US" altLang="en-US" sz="2000" dirty="0" smtClean="0"/>
              <a:t>an association is a relationship between two (or more) domain classes that describe links between their object instances. Associations can have roles, describing the multiplicity and participation of a class in the relationship. </a:t>
            </a:r>
          </a:p>
          <a:p>
            <a:endParaRPr lang="en-US" altLang="en-US" sz="2000" dirty="0" smtClean="0"/>
          </a:p>
          <a:p>
            <a:r>
              <a:rPr lang="en-US" altLang="en-US" sz="2000" b="1" dirty="0" smtClean="0"/>
              <a:t>Additional rules – </a:t>
            </a:r>
            <a:r>
              <a:rPr lang="en-US" altLang="en-US" sz="2000" dirty="0" smtClean="0"/>
              <a:t>complex rules that cannot be shown with symbolically can be shown with attached notes. </a:t>
            </a:r>
          </a:p>
          <a:p>
            <a:endParaRPr lang="en-US" altLang="en-US" dirty="0" smtClean="0"/>
          </a:p>
        </p:txBody>
      </p:sp>
      <p:sp>
        <p:nvSpPr>
          <p:cNvPr id="122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AD08D7-CCA2-4777-9660-7065005099FC}" type="slidenum">
              <a:rPr lang="en-US" altLang="en-US" sz="1400" smtClean="0"/>
              <a:pPr>
                <a:spcBef>
                  <a:spcPct val="0"/>
                </a:spcBef>
                <a:buClrTx/>
                <a:buSzTx/>
                <a:buFontTx/>
                <a:buNone/>
              </a:pPr>
              <a:t>62</a:t>
            </a:fld>
            <a:endParaRPr lang="en-US" altLang="en-US" sz="1400" smtClean="0"/>
          </a:p>
        </p:txBody>
      </p:sp>
    </p:spTree>
    <p:extLst>
      <p:ext uri="{BB962C8B-B14F-4D97-AF65-F5344CB8AC3E}">
        <p14:creationId xmlns:p14="http://schemas.microsoft.com/office/powerpoint/2010/main" val="37975542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A4CBC-D072-442C-83F3-2105E853D6CD}" type="slidenum">
              <a:rPr lang="en-US" altLang="en-US" sz="1400" smtClean="0"/>
              <a:pPr>
                <a:spcBef>
                  <a:spcPct val="0"/>
                </a:spcBef>
                <a:buClrTx/>
                <a:buSzTx/>
                <a:buFontTx/>
                <a:buNone/>
              </a:pPr>
              <a:t>63</a:t>
            </a:fld>
            <a:endParaRPr lang="en-US" altLang="en-US" sz="1400" smtClean="0"/>
          </a:p>
        </p:txBody>
      </p:sp>
      <p:sp>
        <p:nvSpPr>
          <p:cNvPr id="13316" name="Rectangle 2"/>
          <p:cNvSpPr>
            <a:spLocks noGrp="1" noChangeArrowheads="1"/>
          </p:cNvSpPr>
          <p:nvPr>
            <p:ph type="title"/>
          </p:nvPr>
        </p:nvSpPr>
        <p:spPr>
          <a:xfrm>
            <a:off x="1150938" y="839788"/>
            <a:ext cx="7793037" cy="836612"/>
          </a:xfrm>
        </p:spPr>
        <p:txBody>
          <a:bodyPr/>
          <a:lstStyle/>
          <a:p>
            <a:pPr eaLnBrk="1" hangingPunct="1"/>
            <a:r>
              <a:rPr kumimoji="1" lang="en-US" altLang="en-US" sz="3600" smtClean="0"/>
              <a:t>Domain model: How to construct?</a:t>
            </a:r>
            <a:endParaRPr kumimoji="1" lang="en-US" altLang="en-US" smtClean="0"/>
          </a:p>
        </p:txBody>
      </p:sp>
      <p:sp>
        <p:nvSpPr>
          <p:cNvPr id="4099" name="Rectangle 3"/>
          <p:cNvSpPr>
            <a:spLocks noGrp="1" noChangeArrowheads="1"/>
          </p:cNvSpPr>
          <p:nvPr>
            <p:ph type="body" idx="1"/>
          </p:nvPr>
        </p:nvSpPr>
        <p:spPr>
          <a:xfrm>
            <a:off x="1038225" y="2017713"/>
            <a:ext cx="7772400" cy="1200150"/>
          </a:xfrm>
        </p:spPr>
        <p:txBody>
          <a:bodyPr/>
          <a:lstStyle/>
          <a:p>
            <a:pPr eaLnBrk="1" hangingPunct="1"/>
            <a:r>
              <a:rPr kumimoji="1" lang="en-US" altLang="en-US" sz="2000" smtClean="0"/>
              <a:t>Objectives</a:t>
            </a:r>
          </a:p>
          <a:p>
            <a:pPr eaLnBrk="1" hangingPunct="1">
              <a:buFont typeface="Wingdings" panose="05000000000000000000" pitchFamily="2" charset="2"/>
              <a:buNone/>
            </a:pPr>
            <a:endParaRPr kumimoji="1" lang="en-US" altLang="en-US" sz="2000" smtClean="0"/>
          </a:p>
          <a:p>
            <a:pPr lvl="1" eaLnBrk="1" hangingPunct="1"/>
            <a:r>
              <a:rPr kumimoji="1" lang="en-US" altLang="en-US" sz="2000" smtClean="0"/>
              <a:t>identify concepts (conceptual classes) related to current development cycle requirements</a:t>
            </a:r>
          </a:p>
        </p:txBody>
      </p:sp>
      <p:sp>
        <p:nvSpPr>
          <p:cNvPr id="4100" name="Rectangle 4"/>
          <p:cNvSpPr>
            <a:spLocks noChangeArrowheads="1"/>
          </p:cNvSpPr>
          <p:nvPr/>
        </p:nvSpPr>
        <p:spPr bwMode="auto">
          <a:xfrm>
            <a:off x="922338" y="3581400"/>
            <a:ext cx="777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t> create initial conceptual (domain) model</a:t>
            </a:r>
          </a:p>
        </p:txBody>
      </p:sp>
      <p:sp>
        <p:nvSpPr>
          <p:cNvPr id="4101" name="Rectangle 5"/>
          <p:cNvSpPr>
            <a:spLocks noChangeArrowheads="1"/>
          </p:cNvSpPr>
          <p:nvPr/>
        </p:nvSpPr>
        <p:spPr bwMode="auto">
          <a:xfrm>
            <a:off x="1066800" y="4308475"/>
            <a:ext cx="7772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a:spcBef>
                <a:spcPct val="0"/>
              </a:spcBef>
              <a:buClr>
                <a:srgbClr val="FF0000"/>
              </a:buClr>
              <a:buSzTx/>
              <a:buFont typeface="Wingdings" panose="05000000000000000000" pitchFamily="2" charset="2"/>
              <a:buChar char="§"/>
            </a:pPr>
            <a:r>
              <a:rPr kumimoji="1" lang="en-US" altLang="en-US" sz="2000"/>
              <a:t>   Add Associations </a:t>
            </a:r>
            <a:r>
              <a:rPr lang="en-US" altLang="en-US" sz="1800"/>
              <a:t>necessary to record relationships for which there is a need to preserve some memory</a:t>
            </a:r>
          </a:p>
        </p:txBody>
      </p:sp>
      <p:sp>
        <p:nvSpPr>
          <p:cNvPr id="4102" name="Rectangle 6"/>
          <p:cNvSpPr>
            <a:spLocks noChangeArrowheads="1"/>
          </p:cNvSpPr>
          <p:nvPr/>
        </p:nvSpPr>
        <p:spPr bwMode="auto">
          <a:xfrm>
            <a:off x="1066800" y="519588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t>add the attributes necessary</a:t>
            </a:r>
          </a:p>
        </p:txBody>
      </p:sp>
    </p:spTree>
    <p:extLst>
      <p:ext uri="{BB962C8B-B14F-4D97-AF65-F5344CB8AC3E}">
        <p14:creationId xmlns:p14="http://schemas.microsoft.com/office/powerpoint/2010/main" val="165217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0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00" grpId="0" autoUpdateAnimBg="0"/>
      <p:bldP spid="4101" grpId="0" autoUpdateAnimBg="0"/>
      <p:bldP spid="410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smtClean="0"/>
              <a:t/>
            </a:r>
            <a:br>
              <a:rPr lang="en-US" altLang="en-US" smtClean="0"/>
            </a:br>
            <a:r>
              <a:rPr lang="en-US" altLang="en-US" smtClean="0"/>
              <a:t>Domain classes? </a:t>
            </a:r>
          </a:p>
        </p:txBody>
      </p:sp>
      <p:sp>
        <p:nvSpPr>
          <p:cNvPr id="3" name="Content Placeholder 2"/>
          <p:cNvSpPr>
            <a:spLocks noGrp="1"/>
          </p:cNvSpPr>
          <p:nvPr>
            <p:ph idx="1"/>
          </p:nvPr>
        </p:nvSpPr>
        <p:spPr/>
        <p:txBody>
          <a:bodyPr/>
          <a:lstStyle/>
          <a:p>
            <a:pPr>
              <a:buSzPct val="110000"/>
              <a:buFont typeface="Wingdings" panose="05000000000000000000" pitchFamily="2" charset="2"/>
              <a:buChar char="Ø"/>
              <a:defRPr/>
            </a:pPr>
            <a:r>
              <a:rPr lang="en-US" sz="2400" dirty="0" smtClean="0"/>
              <a:t>Each domain class is an idea/thing/object. It is a descriptor for a set of things that share common features. Classes can be:- </a:t>
            </a:r>
          </a:p>
          <a:p>
            <a:pPr>
              <a:buFont typeface="Wingdings" panose="05000000000000000000" pitchFamily="2" charset="2"/>
              <a:buNone/>
              <a:defRPr/>
            </a:pPr>
            <a:endParaRPr lang="en-US" sz="2000" dirty="0" smtClean="0"/>
          </a:p>
          <a:p>
            <a:pPr lvl="1">
              <a:defRPr/>
            </a:pPr>
            <a:r>
              <a:rPr lang="en-US" sz="2000" b="1" i="1" dirty="0" smtClean="0">
                <a:ea typeface="+mn-ea"/>
                <a:cs typeface="+mn-cs"/>
              </a:rPr>
              <a:t>Business objects - </a:t>
            </a:r>
            <a:r>
              <a:rPr lang="en-US" sz="2000" i="1" dirty="0" smtClean="0">
                <a:ea typeface="+mn-ea"/>
                <a:cs typeface="+mn-cs"/>
              </a:rPr>
              <a:t>represent things that are manipulated in the business e.g. Order. </a:t>
            </a:r>
          </a:p>
          <a:p>
            <a:pPr lvl="1">
              <a:defRPr/>
            </a:pPr>
            <a:endParaRPr lang="en-US" sz="2000" b="1" i="1" dirty="0" smtClean="0">
              <a:ea typeface="+mn-ea"/>
              <a:cs typeface="+mn-cs"/>
            </a:endParaRPr>
          </a:p>
          <a:p>
            <a:pPr lvl="1">
              <a:defRPr/>
            </a:pPr>
            <a:r>
              <a:rPr lang="en-US" sz="2000" b="1" i="1" dirty="0" smtClean="0">
                <a:ea typeface="+mn-ea"/>
                <a:cs typeface="+mn-cs"/>
              </a:rPr>
              <a:t>Real world objects – </a:t>
            </a:r>
            <a:r>
              <a:rPr lang="en-US" sz="2000" i="1" dirty="0" smtClean="0">
                <a:ea typeface="+mn-ea"/>
                <a:cs typeface="+mn-cs"/>
              </a:rPr>
              <a:t>things that the business keeps track of e.g. Contact, Site. </a:t>
            </a:r>
          </a:p>
          <a:p>
            <a:pPr lvl="1">
              <a:defRPr/>
            </a:pPr>
            <a:endParaRPr lang="en-US" sz="2000" b="1" i="1" dirty="0" smtClean="0">
              <a:ea typeface="+mn-ea"/>
              <a:cs typeface="+mn-cs"/>
            </a:endParaRPr>
          </a:p>
          <a:p>
            <a:pPr lvl="1">
              <a:defRPr/>
            </a:pPr>
            <a:r>
              <a:rPr lang="en-US" sz="2000" b="1" i="1" dirty="0" smtClean="0">
                <a:ea typeface="+mn-ea"/>
                <a:cs typeface="+mn-cs"/>
              </a:rPr>
              <a:t>Events that transpire/revealed - </a:t>
            </a:r>
            <a:r>
              <a:rPr lang="en-US" sz="2000" i="1" dirty="0" smtClean="0">
                <a:ea typeface="+mn-ea"/>
                <a:cs typeface="+mn-cs"/>
              </a:rPr>
              <a:t>e.g. sale and payment. </a:t>
            </a:r>
          </a:p>
          <a:p>
            <a:pPr>
              <a:defRPr/>
            </a:pPr>
            <a:endParaRPr lang="en-US" dirty="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23AC70F-AE3F-4EF4-BAEF-015B4A110FFE}" type="slidenum">
              <a:rPr lang="en-US" altLang="en-US" sz="1400" smtClean="0"/>
              <a:pPr>
                <a:spcBef>
                  <a:spcPct val="0"/>
                </a:spcBef>
                <a:buClrTx/>
                <a:buSzTx/>
                <a:buFontTx/>
                <a:buNone/>
              </a:pPr>
              <a:t>64</a:t>
            </a:fld>
            <a:endParaRPr lang="en-US" altLang="en-US" sz="1400" smtClean="0"/>
          </a:p>
        </p:txBody>
      </p:sp>
    </p:spTree>
    <p:extLst>
      <p:ext uri="{BB962C8B-B14F-4D97-AF65-F5344CB8AC3E}">
        <p14:creationId xmlns:p14="http://schemas.microsoft.com/office/powerpoint/2010/main" val="35694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BE8F8CF-05C0-42F5-811C-22993B449243}" type="slidenum">
              <a:rPr lang="en-US" altLang="en-US" sz="1400" smtClean="0"/>
              <a:pPr>
                <a:spcBef>
                  <a:spcPct val="0"/>
                </a:spcBef>
                <a:buClrTx/>
                <a:buSzTx/>
                <a:buFontTx/>
                <a:buNone/>
              </a:pPr>
              <a:t>65</a:t>
            </a:fld>
            <a:endParaRPr lang="en-US" altLang="en-US" sz="1400" smtClean="0"/>
          </a:p>
        </p:txBody>
      </p:sp>
      <p:sp>
        <p:nvSpPr>
          <p:cNvPr id="15363" name="Rectangle 2"/>
          <p:cNvSpPr>
            <a:spLocks noGrp="1" noChangeArrowheads="1"/>
          </p:cNvSpPr>
          <p:nvPr>
            <p:ph type="title"/>
          </p:nvPr>
        </p:nvSpPr>
        <p:spPr>
          <a:xfrm>
            <a:off x="1143000" y="0"/>
            <a:ext cx="7302500" cy="1431925"/>
          </a:xfrm>
        </p:spPr>
        <p:txBody>
          <a:bodyPr/>
          <a:lstStyle/>
          <a:p>
            <a:r>
              <a:rPr lang="en-US" altLang="en-US" sz="3600" smtClean="0"/>
              <a:t>Think of Conceptual Classes</a:t>
            </a:r>
            <a:br>
              <a:rPr lang="en-US" altLang="en-US" sz="3600" smtClean="0"/>
            </a:br>
            <a:r>
              <a:rPr lang="en-US" altLang="en-US" sz="3600" smtClean="0"/>
              <a:t>in terms of:</a:t>
            </a:r>
          </a:p>
        </p:txBody>
      </p:sp>
      <p:sp>
        <p:nvSpPr>
          <p:cNvPr id="15364" name="Rectangle 3"/>
          <p:cNvSpPr>
            <a:spLocks noGrp="1" noChangeArrowheads="1"/>
          </p:cNvSpPr>
          <p:nvPr>
            <p:ph type="body" idx="1"/>
          </p:nvPr>
        </p:nvSpPr>
        <p:spPr>
          <a:xfrm>
            <a:off x="838200" y="1905000"/>
            <a:ext cx="7827963" cy="4419600"/>
          </a:xfrm>
        </p:spPr>
        <p:txBody>
          <a:bodyPr/>
          <a:lstStyle/>
          <a:p>
            <a:r>
              <a:rPr lang="en-US" altLang="en-US" sz="2800" smtClean="0"/>
              <a:t>Symbol—words or images representing a conceptual class.</a:t>
            </a:r>
          </a:p>
          <a:p>
            <a:r>
              <a:rPr lang="en-US" altLang="en-US" sz="2800" smtClean="0"/>
              <a:t>Intension—the definition of a conceptual class.</a:t>
            </a:r>
          </a:p>
          <a:p>
            <a:r>
              <a:rPr lang="en-US" altLang="en-US" sz="2800" smtClean="0"/>
              <a:t>Extension—the set of examples to which the conceptual class applies.</a:t>
            </a:r>
          </a:p>
          <a:p>
            <a:r>
              <a:rPr lang="en-US" altLang="en-US" sz="2800" smtClean="0"/>
              <a:t>Symbols and Intensions are the practical considerations when creating a domain model.</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38892039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2E7D94-3308-4273-82B0-5020A3D5A32D}" type="slidenum">
              <a:rPr lang="en-US" altLang="en-US" sz="1400" smtClean="0"/>
              <a:pPr>
                <a:spcBef>
                  <a:spcPct val="0"/>
                </a:spcBef>
                <a:buClrTx/>
                <a:buSzTx/>
                <a:buFontTx/>
                <a:buNone/>
              </a:pPr>
              <a:t>66</a:t>
            </a:fld>
            <a:endParaRPr lang="en-US" altLang="en-US" sz="1400" smtClean="0"/>
          </a:p>
        </p:txBody>
      </p:sp>
      <p:sp>
        <p:nvSpPr>
          <p:cNvPr id="16388" name="Rectangle 2"/>
          <p:cNvSpPr>
            <a:spLocks noGrp="1" noChangeArrowheads="1"/>
          </p:cNvSpPr>
          <p:nvPr>
            <p:ph type="title"/>
          </p:nvPr>
        </p:nvSpPr>
        <p:spPr>
          <a:xfrm>
            <a:off x="1150938" y="214313"/>
            <a:ext cx="7793037" cy="776287"/>
          </a:xfrm>
        </p:spPr>
        <p:txBody>
          <a:bodyPr/>
          <a:lstStyle/>
          <a:p>
            <a:pPr eaLnBrk="1" hangingPunct="1"/>
            <a:r>
              <a:rPr lang="en-US" altLang="en-US" i="1" smtClean="0"/>
              <a:t>Symbol - Intension - Extension</a:t>
            </a:r>
            <a:endParaRPr lang="en-US" altLang="en-US" smtClean="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772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75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diamond(in)">
                                      <p:cBhvr>
                                        <p:cTn id="7" dur="2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CF5C0C-9256-4A1F-B323-9CD28824F96F}" type="slidenum">
              <a:rPr lang="en-US" altLang="en-US" sz="1400" smtClean="0"/>
              <a:pPr>
                <a:spcBef>
                  <a:spcPct val="0"/>
                </a:spcBef>
                <a:buClrTx/>
                <a:buSzTx/>
                <a:buFontTx/>
                <a:buNone/>
              </a:pPr>
              <a:t>67</a:t>
            </a:fld>
            <a:endParaRPr lang="en-US" altLang="en-US" sz="1400" smtClean="0"/>
          </a:p>
        </p:txBody>
      </p:sp>
      <p:sp>
        <p:nvSpPr>
          <p:cNvPr id="17411" name="Rectangle 2"/>
          <p:cNvSpPr>
            <a:spLocks noGrp="1" noChangeArrowheads="1"/>
          </p:cNvSpPr>
          <p:nvPr>
            <p:ph type="title"/>
          </p:nvPr>
        </p:nvSpPr>
        <p:spPr>
          <a:xfrm>
            <a:off x="1066800" y="0"/>
            <a:ext cx="7302500" cy="1431925"/>
          </a:xfrm>
        </p:spPr>
        <p:txBody>
          <a:bodyPr/>
          <a:lstStyle/>
          <a:p>
            <a:r>
              <a:rPr lang="en-US" altLang="en-US" smtClean="0"/>
              <a:t>Conceptual Class Identification:</a:t>
            </a:r>
          </a:p>
        </p:txBody>
      </p:sp>
      <p:sp>
        <p:nvSpPr>
          <p:cNvPr id="17412" name="Rectangle 3"/>
          <p:cNvSpPr>
            <a:spLocks noGrp="1" noChangeArrowheads="1"/>
          </p:cNvSpPr>
          <p:nvPr>
            <p:ph type="body" idx="1"/>
          </p:nvPr>
        </p:nvSpPr>
        <p:spPr>
          <a:xfrm>
            <a:off x="457200" y="1905000"/>
            <a:ext cx="8208963" cy="4419600"/>
          </a:xfrm>
        </p:spPr>
        <p:txBody>
          <a:bodyPr/>
          <a:lstStyle/>
          <a:p>
            <a:r>
              <a:rPr lang="en-US" altLang="en-US" smtClean="0"/>
              <a:t>It is better to overspecify a domain with lots of fine-grained conceptual classes than it is to underspecify it.</a:t>
            </a:r>
          </a:p>
          <a:p>
            <a:pPr>
              <a:buFont typeface="Wingdings" panose="05000000000000000000" pitchFamily="2" charset="2"/>
              <a:buNone/>
            </a:pPr>
            <a:endParaRPr lang="en-US" altLang="en-US" smtClean="0"/>
          </a:p>
          <a:p>
            <a:r>
              <a:rPr lang="en-US" altLang="en-US" smtClean="0"/>
              <a:t>Unlike data modeling, it is valid to include concepts for which there are no attributes, or which have a purely behavioral role rather than an informational role.</a:t>
            </a:r>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27611175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Conceptual Class Identification:</a:t>
            </a:r>
          </a:p>
        </p:txBody>
      </p:sp>
      <p:sp>
        <p:nvSpPr>
          <p:cNvPr id="14339" name="Content Placeholder 2"/>
          <p:cNvSpPr>
            <a:spLocks noGrp="1"/>
          </p:cNvSpPr>
          <p:nvPr>
            <p:ph idx="1"/>
          </p:nvPr>
        </p:nvSpPr>
        <p:spPr>
          <a:xfrm>
            <a:off x="1371600" y="1905000"/>
            <a:ext cx="7772400" cy="4114800"/>
          </a:xfrm>
        </p:spPr>
        <p:txBody>
          <a:bodyPr/>
          <a:lstStyle/>
          <a:p>
            <a:pPr>
              <a:defRPr/>
            </a:pPr>
            <a:r>
              <a:rPr lang="en-US" sz="2800" i="1" dirty="0" smtClean="0"/>
              <a:t>Strategies to Identify Conceptual Classes:</a:t>
            </a:r>
          </a:p>
          <a:p>
            <a:pPr lvl="1">
              <a:buClrTx/>
              <a:buSzPct val="100000"/>
              <a:buFont typeface="Wingdings" panose="05000000000000000000" pitchFamily="2" charset="2"/>
              <a:buChar char="Ø"/>
              <a:defRPr/>
            </a:pPr>
            <a:r>
              <a:rPr lang="en-US" sz="2000" dirty="0" smtClean="0">
                <a:ea typeface="+mn-ea"/>
                <a:cs typeface="+mn-cs"/>
              </a:rPr>
              <a:t>Reuse or modify existing domain model </a:t>
            </a:r>
          </a:p>
          <a:p>
            <a:pPr lvl="1">
              <a:buClrTx/>
              <a:buSzPct val="100000"/>
              <a:buFont typeface="Wingdings" panose="05000000000000000000" pitchFamily="2" charset="2"/>
              <a:buNone/>
              <a:defRPr/>
            </a:pPr>
            <a:r>
              <a:rPr lang="en-US" sz="2000" dirty="0" smtClean="0">
                <a:ea typeface="+mn-ea"/>
                <a:cs typeface="+mn-cs"/>
              </a:rPr>
              <a:t>      There are many published, well-crafted domain models. Like Inventory, Finance, Healthcare etc.</a:t>
            </a:r>
          </a:p>
          <a:p>
            <a:pPr lvl="1">
              <a:buClrTx/>
              <a:buSzPct val="100000"/>
              <a:buFont typeface="Wingdings" panose="05000000000000000000" pitchFamily="2" charset="2"/>
              <a:buNone/>
              <a:defRPr/>
            </a:pPr>
            <a:endParaRPr lang="en-US" sz="2000" dirty="0" smtClean="0">
              <a:ea typeface="+mn-ea"/>
              <a:cs typeface="+mn-cs"/>
            </a:endParaRPr>
          </a:p>
          <a:p>
            <a:pPr lvl="1">
              <a:buClrTx/>
              <a:buSzPct val="100000"/>
              <a:buFont typeface="Wingdings" panose="05000000000000000000" pitchFamily="2" charset="2"/>
              <a:buChar char="Ø"/>
              <a:defRPr/>
            </a:pPr>
            <a:r>
              <a:rPr lang="en-US" sz="2000" dirty="0" smtClean="0">
                <a:ea typeface="+mn-ea"/>
                <a:cs typeface="+mn-cs"/>
              </a:rPr>
              <a:t>Use a conceptual class category list </a:t>
            </a:r>
          </a:p>
          <a:p>
            <a:pPr>
              <a:buFont typeface="Wingdings" panose="05000000000000000000" pitchFamily="2" charset="2"/>
              <a:buNone/>
              <a:defRPr/>
            </a:pPr>
            <a:r>
              <a:rPr lang="en-US" sz="2000" dirty="0" smtClean="0"/>
              <a:t>            Make a list of all candidate conceptual classes </a:t>
            </a:r>
          </a:p>
          <a:p>
            <a:pPr>
              <a:buFont typeface="Wingdings" panose="05000000000000000000" pitchFamily="2" charset="2"/>
              <a:buNone/>
              <a:defRPr/>
            </a:pPr>
            <a:endParaRPr lang="en-US" sz="2000" dirty="0" smtClean="0"/>
          </a:p>
          <a:p>
            <a:pPr lvl="1">
              <a:buClrTx/>
              <a:buSzPct val="100000"/>
              <a:buFont typeface="Wingdings" panose="05000000000000000000" pitchFamily="2" charset="2"/>
              <a:buChar char="Ø"/>
              <a:defRPr/>
            </a:pPr>
            <a:r>
              <a:rPr lang="en-US" sz="2000" dirty="0" smtClean="0">
                <a:ea typeface="+mn-ea"/>
                <a:cs typeface="+mn-cs"/>
              </a:rPr>
              <a:t>Identify noun phrases </a:t>
            </a:r>
          </a:p>
          <a:p>
            <a:pPr>
              <a:buFont typeface="Wingdings" panose="05000000000000000000" pitchFamily="2" charset="2"/>
              <a:buNone/>
              <a:defRPr/>
            </a:pPr>
            <a:r>
              <a:rPr lang="en-US" sz="2000" dirty="0" smtClean="0"/>
              <a:t>            Identify nouns phrases in textual descriptions of a  </a:t>
            </a:r>
          </a:p>
          <a:p>
            <a:pPr>
              <a:buFont typeface="Wingdings" panose="05000000000000000000" pitchFamily="2" charset="2"/>
              <a:buNone/>
              <a:defRPr/>
            </a:pPr>
            <a:r>
              <a:rPr lang="en-US" sz="2000" dirty="0" smtClean="0"/>
              <a:t>            domain ( use cases, or other documents) </a:t>
            </a: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7847344-6F5C-472C-83C6-12873AD7CB48}" type="slidenum">
              <a:rPr lang="en-US" altLang="en-US" sz="1400" smtClean="0"/>
              <a:pPr>
                <a:spcBef>
                  <a:spcPct val="0"/>
                </a:spcBef>
                <a:buClrTx/>
                <a:buSzTx/>
                <a:buFontTx/>
                <a:buNone/>
              </a:pPr>
              <a:t>68</a:t>
            </a:fld>
            <a:endParaRPr lang="en-US" altLang="en-US" sz="1400" smtClean="0"/>
          </a:p>
        </p:txBody>
      </p:sp>
    </p:spTree>
    <p:extLst>
      <p:ext uri="{BB962C8B-B14F-4D97-AF65-F5344CB8AC3E}">
        <p14:creationId xmlns:p14="http://schemas.microsoft.com/office/powerpoint/2010/main" val="6170557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0A5FC87-5B3A-4907-A150-38024F9A8784}" type="slidenum">
              <a:rPr lang="en-US" altLang="en-US" sz="1400" smtClean="0"/>
              <a:pPr>
                <a:spcBef>
                  <a:spcPct val="0"/>
                </a:spcBef>
                <a:buClrTx/>
                <a:buSzTx/>
                <a:buFontTx/>
                <a:buNone/>
              </a:pPr>
              <a:t>69</a:t>
            </a:fld>
            <a:endParaRPr lang="en-US" altLang="en-US" sz="1400" smtClean="0"/>
          </a:p>
        </p:txBody>
      </p:sp>
      <p:sp>
        <p:nvSpPr>
          <p:cNvPr id="19460" name="Rectangle 2"/>
          <p:cNvSpPr>
            <a:spLocks noGrp="1" noChangeArrowheads="1"/>
          </p:cNvSpPr>
          <p:nvPr>
            <p:ph type="title"/>
          </p:nvPr>
        </p:nvSpPr>
        <p:spPr/>
        <p:txBody>
          <a:bodyPr/>
          <a:lstStyle/>
          <a:p>
            <a:pPr eaLnBrk="1" hangingPunct="1"/>
            <a:r>
              <a:rPr kumimoji="1" lang="en-US" altLang="en-US" sz="3600" smtClean="0"/>
              <a:t>Finding concepts: Category List</a:t>
            </a:r>
            <a:endParaRPr kumimoji="1" lang="en-US" altLang="en-US" smtClean="0"/>
          </a:p>
        </p:txBody>
      </p:sp>
      <p:sp>
        <p:nvSpPr>
          <p:cNvPr id="6148" name="Rectangle 4"/>
          <p:cNvSpPr>
            <a:spLocks noChangeArrowheads="1"/>
          </p:cNvSpPr>
          <p:nvPr/>
        </p:nvSpPr>
        <p:spPr bwMode="auto">
          <a:xfrm>
            <a:off x="990600" y="2438400"/>
            <a:ext cx="7772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Finding concepts using the concept category list :</a:t>
            </a:r>
          </a:p>
        </p:txBody>
      </p:sp>
      <p:sp>
        <p:nvSpPr>
          <p:cNvPr id="6149" name="Rectangle 5"/>
          <p:cNvSpPr>
            <a:spLocks noChangeArrowheads="1"/>
          </p:cNvSpPr>
          <p:nvPr/>
        </p:nvSpPr>
        <p:spPr bwMode="auto">
          <a:xfrm>
            <a:off x="1371600" y="3429000"/>
            <a:ext cx="72167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solidFill>
                  <a:srgbClr val="5113ED"/>
                </a:solidFill>
              </a:rPr>
              <a:t>Physical objects</a:t>
            </a:r>
            <a:r>
              <a:rPr kumimoji="1" lang="en-US" altLang="en-US" sz="2000"/>
              <a:t>: register, airplane, blood pressure monitor</a:t>
            </a:r>
          </a:p>
          <a:p>
            <a:pPr lvl="1" eaLnBrk="1" hangingPunct="1"/>
            <a:r>
              <a:rPr kumimoji="1" lang="en-US" altLang="en-US" sz="2000">
                <a:solidFill>
                  <a:srgbClr val="5113ED"/>
                </a:solidFill>
              </a:rPr>
              <a:t>Places</a:t>
            </a:r>
            <a:r>
              <a:rPr kumimoji="1" lang="en-US" altLang="en-US" sz="2000"/>
              <a:t>: airport, hospital, Store</a:t>
            </a:r>
          </a:p>
          <a:p>
            <a:pPr lvl="1" eaLnBrk="1" hangingPunct="1"/>
            <a:r>
              <a:rPr kumimoji="1" lang="en-US" altLang="en-US" sz="2000">
                <a:solidFill>
                  <a:srgbClr val="5113ED"/>
                </a:solidFill>
              </a:rPr>
              <a:t>Catalogs</a:t>
            </a:r>
            <a:r>
              <a:rPr kumimoji="1" lang="en-US" altLang="en-US" sz="2000"/>
              <a:t>: Product Catalog</a:t>
            </a:r>
          </a:p>
        </p:txBody>
      </p:sp>
    </p:spTree>
    <p:extLst>
      <p:ext uri="{BB962C8B-B14F-4D97-AF65-F5344CB8AC3E}">
        <p14:creationId xmlns:p14="http://schemas.microsoft.com/office/powerpoint/2010/main" val="797914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ln/>
        </p:spPr>
        <p:txBody>
          <a:bodyPr/>
          <a:lstStyle/>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Extensions are used instead of </a:t>
            </a:r>
            <a:r>
              <a:rPr lang="en-GB" sz="2800" dirty="0" err="1"/>
              <a:t>modeling</a:t>
            </a:r>
            <a:r>
              <a:rPr lang="en-GB" sz="2800" dirty="0"/>
              <a:t> every </a:t>
            </a:r>
            <a:r>
              <a:rPr lang="en-GB" sz="2800" b="1" dirty="0"/>
              <a:t>extra </a:t>
            </a:r>
            <a:r>
              <a:rPr lang="en-GB" sz="2800" dirty="0"/>
              <a:t>case by a single </a:t>
            </a:r>
            <a:r>
              <a:rPr lang="en-GB" sz="2800" b="1" dirty="0"/>
              <a:t>use case</a:t>
            </a:r>
            <a:r>
              <a:rPr lang="en-GB" sz="2800" dirty="0"/>
              <a:t>.</a:t>
            </a:r>
          </a:p>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Extensions are used instead of creating a </a:t>
            </a:r>
            <a:r>
              <a:rPr lang="en-GB" sz="2800" b="1" dirty="0"/>
              <a:t>complex use case </a:t>
            </a:r>
            <a:r>
              <a:rPr lang="en-GB" sz="2800" dirty="0"/>
              <a:t>that covers all variations.</a:t>
            </a:r>
          </a:p>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How do you address case variation?</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Capture the simple, </a:t>
            </a:r>
            <a:r>
              <a:rPr lang="en-GB" sz="2400" b="1" dirty="0"/>
              <a:t>normal </a:t>
            </a:r>
            <a:r>
              <a:rPr lang="en-GB" sz="2400" dirty="0"/>
              <a:t>use case </a:t>
            </a:r>
            <a:r>
              <a:rPr lang="en-GB" sz="2400" b="1" dirty="0"/>
              <a:t>first</a:t>
            </a:r>
            <a:r>
              <a:rPr lang="en-GB" sz="2400" dirty="0"/>
              <a:t>.</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For </a:t>
            </a:r>
            <a:r>
              <a:rPr lang="en-GB" sz="2400" b="1" dirty="0"/>
              <a:t>every step </a:t>
            </a:r>
            <a:r>
              <a:rPr lang="en-GB" sz="2400" dirty="0"/>
              <a:t>in that use case ask: “What could go wrong here?“</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Plot all </a:t>
            </a:r>
            <a:r>
              <a:rPr lang="en-GB" sz="2400" b="1" dirty="0"/>
              <a:t>variations </a:t>
            </a:r>
            <a:r>
              <a:rPr lang="en-GB" sz="2400" dirty="0"/>
              <a:t>as extensions of the given use case.</a:t>
            </a:r>
          </a:p>
        </p:txBody>
      </p:sp>
      <p:sp>
        <p:nvSpPr>
          <p:cNvPr id="4" name="Date Placeholder 3"/>
          <p:cNvSpPr>
            <a:spLocks noGrp="1"/>
          </p:cNvSpPr>
          <p:nvPr>
            <p:ph type="dt" idx="4294967295"/>
          </p:nvPr>
        </p:nvSpPr>
        <p:spPr>
          <a:xfrm>
            <a:off x="0" y="6356350"/>
            <a:ext cx="2133600" cy="365125"/>
          </a:xfrm>
        </p:spPr>
        <p:txBody>
          <a:bodyPr/>
          <a:lstStyle/>
          <a:p>
            <a:fld id="{4BD6556B-86A1-4232-AEA6-D527D481A48F}" type="datetime5">
              <a:rPr lang="en-US" smtClean="0"/>
              <a:pPr/>
              <a:t>10-Sep-22</a:t>
            </a:fld>
            <a:endParaRPr lang="en-GB"/>
          </a:p>
        </p:txBody>
      </p:sp>
      <p:sp>
        <p:nvSpPr>
          <p:cNvPr id="5" name="Footer Placeholder 4"/>
          <p:cNvSpPr>
            <a:spLocks noGrp="1"/>
          </p:cNvSpPr>
          <p:nvPr>
            <p:ph type="ftr" idx="4294967295"/>
          </p:nvPr>
        </p:nvSpPr>
        <p:spPr>
          <a:xfrm>
            <a:off x="0" y="6356350"/>
            <a:ext cx="2895600" cy="365125"/>
          </a:xfrm>
        </p:spPr>
        <p:txBody>
          <a:bodyPr/>
          <a:lstStyle/>
          <a:p>
            <a:r>
              <a:rPr lang="en-GB"/>
              <a:t>OOAD</a:t>
            </a:r>
          </a:p>
        </p:txBody>
      </p:sp>
      <p:sp>
        <p:nvSpPr>
          <p:cNvPr id="68609" name="Rectangle 1"/>
          <p:cNvSpPr>
            <a:spLocks noGrp="1" noChangeArrowheads="1"/>
          </p:cNvSpPr>
          <p:nvPr>
            <p:ph type="title" idx="4294967295"/>
          </p:nvPr>
        </p:nvSpPr>
        <p:spPr>
          <a:xfrm>
            <a:off x="1350963" y="457200"/>
            <a:ext cx="7793037" cy="1066800"/>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Extend </a:t>
            </a:r>
            <a:endParaRPr lang="en-GB" dirty="0"/>
          </a:p>
        </p:txBody>
      </p:sp>
      <p:sp>
        <p:nvSpPr>
          <p:cNvPr id="7" name="Slide Number Placeholder 6"/>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7</a:t>
            </a:fld>
            <a:endParaRPr lang="en-US"/>
          </a:p>
        </p:txBody>
      </p:sp>
    </p:spTree>
    <p:extLst>
      <p:ext uri="{BB962C8B-B14F-4D97-AF65-F5344CB8AC3E}">
        <p14:creationId xmlns:p14="http://schemas.microsoft.com/office/powerpoint/2010/main" val="2670375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8610">
                                            <p:txEl>
                                              <p:pRg st="0" end="0"/>
                                            </p:txEl>
                                          </p:spTgt>
                                        </p:tgtEl>
                                        <p:attrNameLst>
                                          <p:attrName>style.visibility</p:attrName>
                                        </p:attrNameLst>
                                      </p:cBhvr>
                                      <p:to>
                                        <p:strVal val="visible"/>
                                      </p:to>
                                    </p:set>
                                    <p:animEffect transition="in" filter="checkerboard(across)">
                                      <p:cBhvr additive="repl">
                                        <p:cTn id="7" dur="500"/>
                                        <p:tgtEl>
                                          <p:spTgt spid="68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68610">
                                            <p:txEl>
                                              <p:pRg st="1" end="1"/>
                                            </p:txEl>
                                          </p:spTgt>
                                        </p:tgtEl>
                                        <p:attrNameLst>
                                          <p:attrName>style.visibility</p:attrName>
                                        </p:attrNameLst>
                                      </p:cBhvr>
                                      <p:to>
                                        <p:strVal val="visible"/>
                                      </p:to>
                                    </p:set>
                                    <p:animEffect transition="in" filter="checkerboard(across)">
                                      <p:cBhvr additive="repl">
                                        <p:cTn id="12" dur="500"/>
                                        <p:tgtEl>
                                          <p:spTgt spid="686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68610">
                                            <p:txEl>
                                              <p:pRg st="2" end="2"/>
                                            </p:txEl>
                                          </p:spTgt>
                                        </p:tgtEl>
                                        <p:attrNameLst>
                                          <p:attrName>style.visibility</p:attrName>
                                        </p:attrNameLst>
                                      </p:cBhvr>
                                      <p:to>
                                        <p:strVal val="visible"/>
                                      </p:to>
                                    </p:set>
                                    <p:animEffect transition="in" filter="checkerboard(across)">
                                      <p:cBhvr additive="repl">
                                        <p:cTn id="17" dur="500"/>
                                        <p:tgtEl>
                                          <p:spTgt spid="68610">
                                            <p:txEl>
                                              <p:pRg st="2" end="2"/>
                                            </p:txEl>
                                          </p:spTgt>
                                        </p:tgtEl>
                                      </p:cBhvr>
                                    </p:animEffect>
                                  </p:childTnLst>
                                </p:cTn>
                              </p:par>
                              <p:par>
                                <p:cTn id="18" presetID="5" presetClass="entr" presetSubtype="10" fill="hold" nodeType="withEffect">
                                  <p:stCondLst>
                                    <p:cond delay="0"/>
                                  </p:stCondLst>
                                  <p:childTnLst>
                                    <p:set>
                                      <p:cBhvr additive="repl">
                                        <p:cTn id="19" dur="1" fill="hold">
                                          <p:stCondLst>
                                            <p:cond delay="0"/>
                                          </p:stCondLst>
                                        </p:cTn>
                                        <p:tgtEl>
                                          <p:spTgt spid="68610">
                                            <p:txEl>
                                              <p:pRg st="3" end="3"/>
                                            </p:txEl>
                                          </p:spTgt>
                                        </p:tgtEl>
                                        <p:attrNameLst>
                                          <p:attrName>style.visibility</p:attrName>
                                        </p:attrNameLst>
                                      </p:cBhvr>
                                      <p:to>
                                        <p:strVal val="visible"/>
                                      </p:to>
                                    </p:set>
                                    <p:animEffect transition="in" filter="checkerboard(across)">
                                      <p:cBhvr additive="repl">
                                        <p:cTn id="20" dur="500"/>
                                        <p:tgtEl>
                                          <p:spTgt spid="68610">
                                            <p:txEl>
                                              <p:pRg st="3" end="3"/>
                                            </p:txEl>
                                          </p:spTgt>
                                        </p:tgtEl>
                                      </p:cBhvr>
                                    </p:animEffect>
                                  </p:childTnLst>
                                </p:cTn>
                              </p:par>
                              <p:par>
                                <p:cTn id="21" presetID="5" presetClass="entr" presetSubtype="10" fill="hold" nodeType="withEffect">
                                  <p:stCondLst>
                                    <p:cond delay="0"/>
                                  </p:stCondLst>
                                  <p:childTnLst>
                                    <p:set>
                                      <p:cBhvr additive="repl">
                                        <p:cTn id="22" dur="1" fill="hold">
                                          <p:stCondLst>
                                            <p:cond delay="0"/>
                                          </p:stCondLst>
                                        </p:cTn>
                                        <p:tgtEl>
                                          <p:spTgt spid="68610">
                                            <p:txEl>
                                              <p:pRg st="4" end="4"/>
                                            </p:txEl>
                                          </p:spTgt>
                                        </p:tgtEl>
                                        <p:attrNameLst>
                                          <p:attrName>style.visibility</p:attrName>
                                        </p:attrNameLst>
                                      </p:cBhvr>
                                      <p:to>
                                        <p:strVal val="visible"/>
                                      </p:to>
                                    </p:set>
                                    <p:animEffect transition="in" filter="checkerboard(across)">
                                      <p:cBhvr additive="repl">
                                        <p:cTn id="23" dur="500"/>
                                        <p:tgtEl>
                                          <p:spTgt spid="68610">
                                            <p:txEl>
                                              <p:pRg st="4" end="4"/>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68610">
                                            <p:txEl>
                                              <p:pRg st="5" end="5"/>
                                            </p:txEl>
                                          </p:spTgt>
                                        </p:tgtEl>
                                        <p:attrNameLst>
                                          <p:attrName>style.visibility</p:attrName>
                                        </p:attrNameLst>
                                      </p:cBhvr>
                                      <p:to>
                                        <p:strVal val="visible"/>
                                      </p:to>
                                    </p:set>
                                    <p:animEffect transition="in" filter="checkerboard(across)">
                                      <p:cBhvr additive="repl">
                                        <p:cTn id="26" dur="500"/>
                                        <p:tgtEl>
                                          <p:spTgt spid="686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3200" smtClean="0"/>
              <a:t>Conceptual Classes Category List</a:t>
            </a:r>
          </a:p>
        </p:txBody>
      </p:sp>
      <p:sp>
        <p:nvSpPr>
          <p:cNvPr id="2048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7406FC-EE87-4A7A-8D20-A254FB9801F0}" type="slidenum">
              <a:rPr lang="en-US" altLang="en-US" sz="1400" smtClean="0"/>
              <a:pPr>
                <a:spcBef>
                  <a:spcPct val="0"/>
                </a:spcBef>
                <a:buClrTx/>
                <a:buSzTx/>
                <a:buFontTx/>
                <a:buNone/>
              </a:pPr>
              <a:t>70</a:t>
            </a:fld>
            <a:endParaRPr lang="en-US" altLang="en-US" sz="1400" smtClean="0"/>
          </a:p>
        </p:txBody>
      </p:sp>
      <p:pic>
        <p:nvPicPr>
          <p:cNvPr id="2048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752600"/>
            <a:ext cx="8305800" cy="4800600"/>
          </a:xfrm>
          <a:noFill/>
        </p:spPr>
      </p:pic>
    </p:spTree>
    <p:extLst>
      <p:ext uri="{BB962C8B-B14F-4D97-AF65-F5344CB8AC3E}">
        <p14:creationId xmlns:p14="http://schemas.microsoft.com/office/powerpoint/2010/main" val="12641527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en-US" sz="3200" smtClean="0"/>
              <a:t/>
            </a:r>
            <a:br>
              <a:rPr lang="en-US" altLang="en-US" sz="3200" smtClean="0"/>
            </a:br>
            <a:r>
              <a:rPr lang="en-US" altLang="en-US" sz="3200" smtClean="0"/>
              <a:t>Where identify conceptual classes from noun phrases (NP)</a:t>
            </a:r>
          </a:p>
        </p:txBody>
      </p:sp>
      <p:sp>
        <p:nvSpPr>
          <p:cNvPr id="3" name="Content Placeholder 2"/>
          <p:cNvSpPr>
            <a:spLocks noGrp="1"/>
          </p:cNvSpPr>
          <p:nvPr>
            <p:ph idx="1"/>
          </p:nvPr>
        </p:nvSpPr>
        <p:spPr/>
        <p:txBody>
          <a:bodyPr/>
          <a:lstStyle/>
          <a:p>
            <a:pPr>
              <a:buFont typeface="Wingdings" panose="05000000000000000000" pitchFamily="2" charset="2"/>
              <a:buChar char="q"/>
              <a:defRPr/>
            </a:pPr>
            <a:r>
              <a:rPr lang="en-US" sz="2400" dirty="0" smtClean="0"/>
              <a:t>Vision and Scope, Glossary and Use Cases are good for this type of linguistic analysis </a:t>
            </a:r>
          </a:p>
          <a:p>
            <a:pPr>
              <a:buFont typeface="Wingdings" panose="05000000000000000000" pitchFamily="2" charset="2"/>
              <a:buChar char="q"/>
              <a:defRPr/>
            </a:pPr>
            <a:r>
              <a:rPr lang="en-US" sz="2400" dirty="0" smtClean="0"/>
              <a:t>However: </a:t>
            </a:r>
          </a:p>
          <a:p>
            <a:pPr>
              <a:buFont typeface="Wingdings" panose="05000000000000000000" pitchFamily="2" charset="2"/>
              <a:buChar char="q"/>
              <a:defRPr/>
            </a:pPr>
            <a:r>
              <a:rPr lang="en-US" sz="2400" dirty="0" smtClean="0"/>
              <a:t>Words may be ambiguous or synonymous </a:t>
            </a:r>
          </a:p>
          <a:p>
            <a:pPr>
              <a:buFont typeface="Wingdings" panose="05000000000000000000" pitchFamily="2" charset="2"/>
              <a:buChar char="q"/>
              <a:defRPr/>
            </a:pPr>
            <a:r>
              <a:rPr lang="en-US" sz="2400" dirty="0" smtClean="0"/>
              <a:t>Noun phrases may also be attributes or parameters rather than classes: </a:t>
            </a:r>
          </a:p>
          <a:p>
            <a:pPr lvl="1">
              <a:defRPr/>
            </a:pPr>
            <a:r>
              <a:rPr lang="en-US" sz="2000" dirty="0" smtClean="0">
                <a:ea typeface="+mn-ea"/>
                <a:cs typeface="+mn-cs"/>
              </a:rPr>
              <a:t>If it stores state information or it has multiple behaviors, then it’s a class </a:t>
            </a:r>
          </a:p>
          <a:p>
            <a:pPr lvl="1">
              <a:defRPr/>
            </a:pPr>
            <a:r>
              <a:rPr lang="en-US" sz="2000" dirty="0" smtClean="0">
                <a:ea typeface="+mn-ea"/>
                <a:cs typeface="+mn-cs"/>
              </a:rPr>
              <a:t>If it’s just a number or a string, then it’s probably an attribute </a:t>
            </a:r>
          </a:p>
          <a:p>
            <a:pPr>
              <a:defRPr/>
            </a:pPr>
            <a:endParaRPr lang="en-US" dirty="0"/>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0D307E-C372-40DC-A415-05EDE037ECE8}" type="slidenum">
              <a:rPr lang="en-US" altLang="en-US" sz="1400" smtClean="0"/>
              <a:pPr>
                <a:spcBef>
                  <a:spcPct val="0"/>
                </a:spcBef>
                <a:buClrTx/>
                <a:buSzTx/>
                <a:buFontTx/>
                <a:buNone/>
              </a:pPr>
              <a:t>71</a:t>
            </a:fld>
            <a:endParaRPr lang="en-US" altLang="en-US" sz="1400" smtClean="0"/>
          </a:p>
        </p:txBody>
      </p:sp>
    </p:spTree>
    <p:extLst>
      <p:ext uri="{BB962C8B-B14F-4D97-AF65-F5344CB8AC3E}">
        <p14:creationId xmlns:p14="http://schemas.microsoft.com/office/powerpoint/2010/main" val="42517810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1F33CB-F0B0-471C-A55A-53CB88A8DF3F}" type="slidenum">
              <a:rPr lang="en-US" altLang="en-US" sz="1400" smtClean="0"/>
              <a:pPr>
                <a:spcBef>
                  <a:spcPct val="0"/>
                </a:spcBef>
                <a:buClrTx/>
                <a:buSzTx/>
                <a:buFontTx/>
                <a:buNone/>
              </a:pPr>
              <a:t>72</a:t>
            </a:fld>
            <a:endParaRPr lang="en-US" altLang="en-US" sz="1400" smtClean="0"/>
          </a:p>
        </p:txBody>
      </p:sp>
      <p:sp>
        <p:nvSpPr>
          <p:cNvPr id="22532" name="Rectangle 2"/>
          <p:cNvSpPr>
            <a:spLocks noGrp="1" noChangeArrowheads="1"/>
          </p:cNvSpPr>
          <p:nvPr>
            <p:ph type="title"/>
          </p:nvPr>
        </p:nvSpPr>
        <p:spPr/>
        <p:txBody>
          <a:bodyPr>
            <a:normAutofit fontScale="90000"/>
          </a:bodyPr>
          <a:lstStyle/>
          <a:p>
            <a:pPr eaLnBrk="1" hangingPunct="1"/>
            <a:r>
              <a:rPr kumimoji="1" lang="en-US" altLang="en-US" sz="3600" smtClean="0"/>
              <a:t>Finding concepts using Noun Phrases: refer to use cases</a:t>
            </a:r>
            <a:endParaRPr kumimoji="1" lang="en-US" altLang="en-US" smtClean="0"/>
          </a:p>
        </p:txBody>
      </p:sp>
      <p:sp>
        <p:nvSpPr>
          <p:cNvPr id="7171" name="Rectangle 3"/>
          <p:cNvSpPr>
            <a:spLocks noGrp="1" noChangeArrowheads="1"/>
          </p:cNvSpPr>
          <p:nvPr>
            <p:ph type="body" idx="1"/>
          </p:nvPr>
        </p:nvSpPr>
        <p:spPr>
          <a:xfrm>
            <a:off x="1136650" y="2028825"/>
            <a:ext cx="7772400" cy="293688"/>
          </a:xfrm>
        </p:spPr>
        <p:txBody>
          <a:bodyPr/>
          <a:lstStyle/>
          <a:p>
            <a:pPr eaLnBrk="1" hangingPunct="1">
              <a:lnSpc>
                <a:spcPct val="90000"/>
              </a:lnSpc>
            </a:pPr>
            <a:r>
              <a:rPr kumimoji="1" lang="en-US" altLang="en-US" sz="2000" smtClean="0"/>
              <a:t>Examine use case descriptions.</a:t>
            </a:r>
          </a:p>
        </p:txBody>
      </p:sp>
      <p:sp>
        <p:nvSpPr>
          <p:cNvPr id="7172" name="Rectangle 4"/>
          <p:cNvSpPr>
            <a:spLocks noChangeArrowheads="1"/>
          </p:cNvSpPr>
          <p:nvPr/>
        </p:nvSpPr>
        <p:spPr bwMode="auto">
          <a:xfrm>
            <a:off x="1136650" y="2495550"/>
            <a:ext cx="7772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Example: </a:t>
            </a:r>
            <a:r>
              <a:rPr kumimoji="1" lang="en-US" altLang="en-US" sz="2000" i="1">
                <a:solidFill>
                  <a:schemeClr val="hlink"/>
                </a:solidFill>
              </a:rPr>
              <a:t>Process Sale</a:t>
            </a:r>
            <a:r>
              <a:rPr kumimoji="1" lang="en-US" altLang="en-US" sz="2000"/>
              <a:t> use case:</a:t>
            </a:r>
          </a:p>
        </p:txBody>
      </p:sp>
      <p:sp>
        <p:nvSpPr>
          <p:cNvPr id="7173" name="Rectangle 5"/>
          <p:cNvSpPr>
            <a:spLocks noChangeArrowheads="1"/>
          </p:cNvSpPr>
          <p:nvPr/>
        </p:nvSpPr>
        <p:spPr bwMode="auto">
          <a:xfrm>
            <a:off x="958850" y="2884488"/>
            <a:ext cx="77724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lnSpc>
                <a:spcPct val="90000"/>
              </a:lnSpc>
            </a:pPr>
            <a:r>
              <a:rPr kumimoji="1" lang="en-US" altLang="en-US" sz="2000"/>
              <a:t>Main success scenario:</a:t>
            </a:r>
          </a:p>
          <a:p>
            <a:pPr lvl="2" eaLnBrk="1" hangingPunct="1">
              <a:lnSpc>
                <a:spcPct val="90000"/>
              </a:lnSpc>
            </a:pPr>
            <a:r>
              <a:rPr kumimoji="1" lang="en-US" altLang="en-US" sz="2000" i="1">
                <a:solidFill>
                  <a:schemeClr val="hlink"/>
                </a:solidFill>
              </a:rPr>
              <a:t>Customer</a:t>
            </a:r>
            <a:r>
              <a:rPr kumimoji="1" lang="en-US" altLang="en-US" sz="2000"/>
              <a:t> arrives at a </a:t>
            </a:r>
            <a:r>
              <a:rPr kumimoji="1" lang="en-US" altLang="en-US" sz="2000" i="1">
                <a:solidFill>
                  <a:schemeClr val="hlink"/>
                </a:solidFill>
              </a:rPr>
              <a:t>POS</a:t>
            </a:r>
            <a:r>
              <a:rPr kumimoji="1" lang="en-US" altLang="en-US" sz="2000"/>
              <a:t> checkout counter.</a:t>
            </a:r>
          </a:p>
          <a:p>
            <a:pPr lvl="2" eaLnBrk="1" hangingPunct="1">
              <a:lnSpc>
                <a:spcPct val="90000"/>
              </a:lnSpc>
            </a:pPr>
            <a:r>
              <a:rPr kumimoji="1" lang="en-US" altLang="en-US" sz="2000" i="1">
                <a:solidFill>
                  <a:schemeClr val="hlink"/>
                </a:solidFill>
              </a:rPr>
              <a:t>Cashier</a:t>
            </a:r>
            <a:r>
              <a:rPr kumimoji="1" lang="en-US" altLang="en-US" sz="2000"/>
              <a:t> starts a new </a:t>
            </a:r>
            <a:r>
              <a:rPr kumimoji="1" lang="en-US" altLang="en-US" sz="2000" i="1">
                <a:solidFill>
                  <a:schemeClr val="hlink"/>
                </a:solidFill>
              </a:rPr>
              <a:t>sale</a:t>
            </a:r>
            <a:r>
              <a:rPr kumimoji="1" lang="en-US" altLang="en-US" sz="2000">
                <a:solidFill>
                  <a:schemeClr val="hlink"/>
                </a:solidFill>
              </a:rPr>
              <a:t>.</a:t>
            </a:r>
            <a:endParaRPr kumimoji="1" lang="en-US" altLang="en-US" sz="2000"/>
          </a:p>
          <a:p>
            <a:pPr lvl="2" eaLnBrk="1" hangingPunct="1">
              <a:lnSpc>
                <a:spcPct val="90000"/>
              </a:lnSpc>
            </a:pPr>
            <a:r>
              <a:rPr kumimoji="1" lang="en-US" altLang="en-US" sz="2000" i="1">
                <a:solidFill>
                  <a:schemeClr val="hlink"/>
                </a:solidFill>
              </a:rPr>
              <a:t>Cashier</a:t>
            </a:r>
            <a:r>
              <a:rPr kumimoji="1" lang="en-US" altLang="en-US" sz="2000" i="1">
                <a:solidFill>
                  <a:schemeClr val="accent2"/>
                </a:solidFill>
              </a:rPr>
              <a:t> </a:t>
            </a:r>
            <a:r>
              <a:rPr kumimoji="1" lang="en-US" altLang="en-US" sz="2000"/>
              <a:t>enters an</a:t>
            </a:r>
            <a:r>
              <a:rPr kumimoji="1" lang="en-US" altLang="en-US" sz="2000" i="1">
                <a:solidFill>
                  <a:schemeClr val="accent2"/>
                </a:solidFill>
              </a:rPr>
              <a:t> </a:t>
            </a:r>
            <a:r>
              <a:rPr kumimoji="1" lang="en-US" altLang="en-US" sz="2000" i="1">
                <a:solidFill>
                  <a:schemeClr val="hlink"/>
                </a:solidFill>
              </a:rPr>
              <a:t>item</a:t>
            </a:r>
            <a:r>
              <a:rPr kumimoji="1" lang="en-US" altLang="en-US" sz="2000"/>
              <a:t> ID.</a:t>
            </a:r>
          </a:p>
          <a:p>
            <a:pPr lvl="2" eaLnBrk="1" hangingPunct="1">
              <a:lnSpc>
                <a:spcPct val="90000"/>
              </a:lnSpc>
            </a:pPr>
            <a:r>
              <a:rPr kumimoji="1" lang="en-US" altLang="en-US" sz="2000"/>
              <a:t>System records </a:t>
            </a:r>
            <a:r>
              <a:rPr kumimoji="1" lang="en-US" altLang="en-US" sz="2000" i="1">
                <a:solidFill>
                  <a:schemeClr val="hlink"/>
                </a:solidFill>
              </a:rPr>
              <a:t>sale line item</a:t>
            </a:r>
            <a:r>
              <a:rPr kumimoji="1" lang="en-US" altLang="en-US" sz="2000"/>
              <a:t>. It then presents a description of the </a:t>
            </a:r>
            <a:r>
              <a:rPr kumimoji="1" lang="en-US" altLang="en-US" sz="2000" i="1">
                <a:solidFill>
                  <a:schemeClr val="hlink"/>
                </a:solidFill>
              </a:rPr>
              <a:t>item</a:t>
            </a:r>
            <a:r>
              <a:rPr kumimoji="1" lang="en-US" altLang="en-US" sz="2000"/>
              <a:t>, its price, and a running total.</a:t>
            </a:r>
          </a:p>
          <a:p>
            <a:pPr lvl="2" eaLnBrk="1" hangingPunct="1">
              <a:lnSpc>
                <a:spcPct val="90000"/>
              </a:lnSpc>
            </a:pPr>
            <a:r>
              <a:rPr kumimoji="1" lang="en-US" altLang="en-US" sz="2000"/>
              <a:t>….</a:t>
            </a:r>
          </a:p>
          <a:p>
            <a:pPr lvl="2" eaLnBrk="1" hangingPunct="1">
              <a:lnSpc>
                <a:spcPct val="90000"/>
              </a:lnSpc>
            </a:pPr>
            <a:r>
              <a:rPr kumimoji="1" lang="en-US" altLang="en-US" sz="2000"/>
              <a:t>….</a:t>
            </a:r>
          </a:p>
        </p:txBody>
      </p:sp>
      <p:sp>
        <p:nvSpPr>
          <p:cNvPr id="7174" name="Rectangle 6"/>
          <p:cNvSpPr>
            <a:spLocks noChangeArrowheads="1"/>
          </p:cNvSpPr>
          <p:nvPr/>
        </p:nvSpPr>
        <p:spPr bwMode="auto">
          <a:xfrm>
            <a:off x="958850" y="5541963"/>
            <a:ext cx="77724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b="1"/>
              <a:t>Possible source of confusion: </a:t>
            </a:r>
            <a:r>
              <a:rPr kumimoji="1" lang="en-US" altLang="en-US" sz="2000"/>
              <a:t>Is it an </a:t>
            </a:r>
            <a:r>
              <a:rPr kumimoji="1" lang="en-US" altLang="en-US" sz="2000" i="1"/>
              <a:t>attribute</a:t>
            </a:r>
            <a:r>
              <a:rPr kumimoji="1" lang="en-US" altLang="en-US" sz="2000"/>
              <a:t> or a </a:t>
            </a:r>
            <a:r>
              <a:rPr kumimoji="1" lang="en-US" altLang="en-US" sz="2000" i="1"/>
              <a:t>concept</a:t>
            </a:r>
            <a:r>
              <a:rPr kumimoji="1" lang="en-US" altLang="en-US" sz="2000"/>
              <a:t>?</a:t>
            </a:r>
          </a:p>
          <a:p>
            <a:pPr lvl="2" eaLnBrk="1" hangingPunct="1">
              <a:lnSpc>
                <a:spcPct val="90000"/>
              </a:lnSpc>
            </a:pPr>
            <a:r>
              <a:rPr kumimoji="1" lang="en-US" altLang="en-US" sz="2000"/>
              <a:t>If X is not a number or a text then it probably is a </a:t>
            </a:r>
            <a:r>
              <a:rPr kumimoji="1" lang="en-US" altLang="en-US" sz="2000" i="1">
                <a:solidFill>
                  <a:schemeClr val="hlink"/>
                </a:solidFill>
              </a:rPr>
              <a:t>conceptual class</a:t>
            </a:r>
            <a:r>
              <a:rPr kumimoji="1" lang="en-US" altLang="en-US" sz="2000"/>
              <a:t>.</a:t>
            </a:r>
          </a:p>
        </p:txBody>
      </p:sp>
    </p:spTree>
    <p:extLst>
      <p:ext uri="{BB962C8B-B14F-4D97-AF65-F5344CB8AC3E}">
        <p14:creationId xmlns:p14="http://schemas.microsoft.com/office/powerpoint/2010/main" val="3500528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autoUpdateAnimBg="0"/>
      <p:bldP spid="7173" grpId="0" autoUpdateAnimBg="0"/>
      <p:bldP spid="717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19594"/>
            <a:ext cx="7793037" cy="319087"/>
          </a:xfrm>
        </p:spPr>
        <p:txBody>
          <a:bodyPr>
            <a:normAutofit fontScale="90000"/>
          </a:bodyPr>
          <a:lstStyle/>
          <a:p>
            <a:r>
              <a:rPr lang="en-US" altLang="en-US" dirty="0" smtClean="0"/>
              <a:t/>
            </a:r>
            <a:br>
              <a:rPr lang="en-US" altLang="en-US" dirty="0" smtClean="0"/>
            </a:br>
            <a:r>
              <a:rPr lang="en-US" altLang="en-US" sz="3200" dirty="0" smtClean="0"/>
              <a:t>From NPs to classes or attributes</a:t>
            </a:r>
          </a:p>
        </p:txBody>
      </p:sp>
      <p:sp>
        <p:nvSpPr>
          <p:cNvPr id="2355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7B30B8-B30C-41AF-B92E-0BE22897DB19}" type="slidenum">
              <a:rPr lang="en-US" altLang="en-US" sz="1400" smtClean="0"/>
              <a:pPr>
                <a:spcBef>
                  <a:spcPct val="0"/>
                </a:spcBef>
                <a:buClrTx/>
                <a:buSzTx/>
                <a:buFontTx/>
                <a:buNone/>
              </a:pPr>
              <a:t>73</a:t>
            </a:fld>
            <a:endParaRPr lang="en-US" altLang="en-US" sz="1400" smtClean="0"/>
          </a:p>
        </p:txBody>
      </p:sp>
      <p:pic>
        <p:nvPicPr>
          <p:cNvPr id="2355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01675"/>
            <a:ext cx="9144000" cy="6019800"/>
          </a:xfrm>
          <a:noFill/>
        </p:spPr>
      </p:pic>
    </p:spTree>
    <p:extLst>
      <p:ext uri="{BB962C8B-B14F-4D97-AF65-F5344CB8AC3E}">
        <p14:creationId xmlns:p14="http://schemas.microsoft.com/office/powerpoint/2010/main" val="733912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08404-255A-465A-B907-E898F2C08926}" type="slidenum">
              <a:rPr lang="en-US" altLang="en-US" sz="1400" smtClean="0"/>
              <a:pPr>
                <a:spcBef>
                  <a:spcPct val="0"/>
                </a:spcBef>
                <a:buClrTx/>
                <a:buSzTx/>
                <a:buFontTx/>
                <a:buNone/>
              </a:pPr>
              <a:t>74</a:t>
            </a:fld>
            <a:endParaRPr lang="en-US" altLang="en-US" sz="1400" smtClean="0"/>
          </a:p>
        </p:txBody>
      </p:sp>
      <p:sp>
        <p:nvSpPr>
          <p:cNvPr id="24580" name="Rectangle 2"/>
          <p:cNvSpPr>
            <a:spLocks noGrp="1" noChangeArrowheads="1"/>
          </p:cNvSpPr>
          <p:nvPr>
            <p:ph type="title"/>
          </p:nvPr>
        </p:nvSpPr>
        <p:spPr/>
        <p:txBody>
          <a:bodyPr/>
          <a:lstStyle/>
          <a:p>
            <a:pPr eaLnBrk="1" hangingPunct="1"/>
            <a:r>
              <a:rPr kumimoji="1" lang="en-US" altLang="en-US" smtClean="0"/>
              <a:t>Finding concepts: Examples</a:t>
            </a:r>
          </a:p>
        </p:txBody>
      </p:sp>
      <p:sp>
        <p:nvSpPr>
          <p:cNvPr id="8195" name="Text Box 3"/>
          <p:cNvSpPr txBox="1">
            <a:spLocks noChangeArrowheads="1"/>
          </p:cNvSpPr>
          <p:nvPr/>
        </p:nvSpPr>
        <p:spPr bwMode="auto">
          <a:xfrm>
            <a:off x="1624013" y="4475163"/>
            <a:ext cx="6838950" cy="1938337"/>
          </a:xfrm>
          <a:prstGeom prst="rect">
            <a:avLst/>
          </a:prstGeom>
          <a:noFill/>
          <a:ln w="9525">
            <a:noFill/>
            <a:miter lim="800000"/>
            <a:headEnd/>
            <a:tailEnd/>
          </a:ln>
        </p:spPr>
        <p:txBody>
          <a:bodyPr>
            <a:spAutoFit/>
          </a:bodyPr>
          <a:lstStyle/>
          <a:p>
            <a:pPr marL="457200" indent="-457200">
              <a:buFont typeface="Times" pitchFamily="18" charset="0"/>
              <a:buChar char="•"/>
              <a:defRPr/>
            </a:pPr>
            <a:r>
              <a:rPr kumimoji="1" lang="en-US" sz="2400" dirty="0">
                <a:latin typeface="Times New Roman" pitchFamily="18" charset="0"/>
              </a:rPr>
              <a:t>Concepts from “Unreal” world ?</a:t>
            </a:r>
          </a:p>
          <a:p>
            <a:pPr marL="457200" indent="-457200">
              <a:buFont typeface="Times" pitchFamily="18" charset="0"/>
              <a:buChar char="•"/>
              <a:defRPr/>
            </a:pPr>
            <a:r>
              <a:rPr kumimoji="1" lang="en-US" sz="2400" dirty="0">
                <a:latin typeface="Times New Roman" pitchFamily="18" charset="0"/>
              </a:rPr>
              <a:t>Example – Telecommunications (requires a high</a:t>
            </a:r>
          </a:p>
          <a:p>
            <a:pPr>
              <a:defRPr/>
            </a:pPr>
            <a:r>
              <a:rPr kumimoji="1" lang="en-US" sz="2400" dirty="0">
                <a:latin typeface="Times New Roman" pitchFamily="18" charset="0"/>
              </a:rPr>
              <a:t>      degree of abstraction)</a:t>
            </a:r>
          </a:p>
          <a:p>
            <a:pPr marL="1371600" lvl="2" indent="-457200">
              <a:buFontTx/>
              <a:buChar char="•"/>
              <a:defRPr/>
            </a:pPr>
            <a:r>
              <a:rPr kumimoji="1" lang="en-US" sz="2400" dirty="0">
                <a:solidFill>
                  <a:schemeClr val="hlink"/>
                </a:solidFill>
                <a:latin typeface="Times New Roman" pitchFamily="18" charset="0"/>
              </a:rPr>
              <a:t>Message, Connection</a:t>
            </a:r>
          </a:p>
          <a:p>
            <a:pPr marL="1371600" lvl="2" indent="-457200">
              <a:buFontTx/>
              <a:buChar char="•"/>
              <a:defRPr/>
            </a:pPr>
            <a:r>
              <a:rPr kumimoji="1" lang="en-US" sz="2400" dirty="0">
                <a:solidFill>
                  <a:schemeClr val="hlink"/>
                </a:solidFill>
                <a:latin typeface="Times New Roman" pitchFamily="18" charset="0"/>
              </a:rPr>
              <a:t>Port, Dialog, Route, Protocol</a:t>
            </a:r>
          </a:p>
        </p:txBody>
      </p:sp>
      <p:sp>
        <p:nvSpPr>
          <p:cNvPr id="8196" name="Text Box 4"/>
          <p:cNvSpPr txBox="1">
            <a:spLocks noChangeArrowheads="1"/>
          </p:cNvSpPr>
          <p:nvPr/>
        </p:nvSpPr>
        <p:spPr bwMode="auto">
          <a:xfrm>
            <a:off x="1624013" y="3524250"/>
            <a:ext cx="6862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914400" indent="-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Times" panose="02020603050405020304" pitchFamily="18" charset="0"/>
              <a:buChar char="•"/>
            </a:pPr>
            <a:r>
              <a:rPr kumimoji="1" lang="en-US" altLang="en-US" sz="2400" dirty="0">
                <a:latin typeface="Times New Roman" panose="02020603050405020304" pitchFamily="18" charset="0"/>
              </a:rPr>
              <a:t>Use terms familiar to those in the problem domain.</a:t>
            </a:r>
          </a:p>
          <a:p>
            <a:pPr lvl="1">
              <a:spcBef>
                <a:spcPct val="0"/>
              </a:spcBef>
              <a:buClrTx/>
              <a:buSzTx/>
              <a:buFontTx/>
              <a:buNone/>
            </a:pPr>
            <a:r>
              <a:rPr kumimoji="1" lang="en-US" altLang="en-US" sz="2400" dirty="0">
                <a:latin typeface="Times New Roman" panose="02020603050405020304" pitchFamily="18" charset="0"/>
              </a:rPr>
              <a:t>POST or register?</a:t>
            </a:r>
            <a:endParaRPr lang="en-US" altLang="en-US" sz="2400" dirty="0">
              <a:latin typeface="Times New Roman" panose="02020603050405020304" pitchFamily="18" charset="0"/>
            </a:endParaRPr>
          </a:p>
        </p:txBody>
      </p:sp>
      <p:sp>
        <p:nvSpPr>
          <p:cNvPr id="8197" name="Text Box 5"/>
          <p:cNvSpPr txBox="1">
            <a:spLocks noChangeArrowheads="1"/>
          </p:cNvSpPr>
          <p:nvPr/>
        </p:nvSpPr>
        <p:spPr bwMode="auto">
          <a:xfrm>
            <a:off x="1624013" y="1889125"/>
            <a:ext cx="59610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914400" indent="-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Times" panose="02020603050405020304" pitchFamily="18" charset="0"/>
              <a:buChar char="•"/>
            </a:pPr>
            <a:r>
              <a:rPr kumimoji="1" lang="en-US" altLang="en-US" sz="2400">
                <a:latin typeface="Times New Roman" panose="02020603050405020304" pitchFamily="18" charset="0"/>
              </a:rPr>
              <a:t>Are these concepts or attributes?</a:t>
            </a:r>
          </a:p>
          <a:p>
            <a:pPr lvl="1">
              <a:spcBef>
                <a:spcPct val="0"/>
              </a:spcBef>
              <a:buClrTx/>
              <a:buSzTx/>
              <a:buFontTx/>
              <a:buChar char="•"/>
            </a:pPr>
            <a:r>
              <a:rPr kumimoji="1" lang="en-US" altLang="en-US" sz="2400">
                <a:solidFill>
                  <a:schemeClr val="hlink"/>
                </a:solidFill>
                <a:latin typeface="Times New Roman" panose="02020603050405020304" pitchFamily="18" charset="0"/>
              </a:rPr>
              <a:t>Store</a:t>
            </a:r>
          </a:p>
          <a:p>
            <a:pPr lvl="1">
              <a:spcBef>
                <a:spcPct val="0"/>
              </a:spcBef>
              <a:buClrTx/>
              <a:buSzTx/>
              <a:buFontTx/>
              <a:buChar char="•"/>
            </a:pPr>
            <a:r>
              <a:rPr kumimoji="1" lang="en-US" altLang="en-US" sz="2400">
                <a:solidFill>
                  <a:schemeClr val="hlink"/>
                </a:solidFill>
                <a:latin typeface="Times New Roman" panose="02020603050405020304" pitchFamily="18" charset="0"/>
              </a:rPr>
              <a:t>Flight</a:t>
            </a:r>
          </a:p>
          <a:p>
            <a:pPr lvl="1">
              <a:spcBef>
                <a:spcPct val="0"/>
              </a:spcBef>
              <a:buClrTx/>
              <a:buSzTx/>
              <a:buFontTx/>
              <a:buChar char="•"/>
            </a:pPr>
            <a:r>
              <a:rPr kumimoji="1" lang="en-US" altLang="en-US" sz="2400">
                <a:solidFill>
                  <a:schemeClr val="hlink"/>
                </a:solidFill>
                <a:latin typeface="Times New Roman" panose="02020603050405020304" pitchFamily="18" charset="0"/>
              </a:rPr>
              <a:t>Price</a:t>
            </a:r>
            <a:endParaRPr lang="en-US" altLang="en-US" sz="240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158322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19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kumimoji="1" lang="en-US" altLang="en-US" smtClean="0"/>
              <a:t>Finding concepts: Examples</a:t>
            </a:r>
            <a:endParaRPr lang="en-US" altLang="en-US" smtClean="0"/>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8508454-4E7A-4C87-97A9-9731F52C82D3}" type="slidenum">
              <a:rPr lang="en-US" altLang="en-US" sz="1400" smtClean="0"/>
              <a:pPr>
                <a:spcBef>
                  <a:spcPct val="0"/>
                </a:spcBef>
                <a:buClrTx/>
                <a:buSzTx/>
                <a:buFontTx/>
                <a:buNone/>
              </a:pPr>
              <a:t>75</a:t>
            </a:fld>
            <a:endParaRPr lang="en-US" altLang="en-US" sz="1400" smtClean="0"/>
          </a:p>
        </p:txBody>
      </p:sp>
      <p:pic>
        <p:nvPicPr>
          <p:cNvPr id="2560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28800"/>
            <a:ext cx="7620000" cy="4648200"/>
          </a:xfrm>
          <a:noFill/>
        </p:spPr>
      </p:pic>
    </p:spTree>
    <p:extLst>
      <p:ext uri="{BB962C8B-B14F-4D97-AF65-F5344CB8AC3E}">
        <p14:creationId xmlns:p14="http://schemas.microsoft.com/office/powerpoint/2010/main" val="14621117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34188E-A5F1-4070-8914-304780A8746B}" type="slidenum">
              <a:rPr lang="en-US" altLang="en-US" sz="1400" smtClean="0"/>
              <a:pPr>
                <a:spcBef>
                  <a:spcPct val="0"/>
                </a:spcBef>
                <a:buClrTx/>
                <a:buSzTx/>
                <a:buFontTx/>
                <a:buNone/>
              </a:pPr>
              <a:t>76</a:t>
            </a:fld>
            <a:endParaRPr lang="en-US" altLang="en-US" sz="1400" smtClean="0"/>
          </a:p>
        </p:txBody>
      </p:sp>
      <p:sp>
        <p:nvSpPr>
          <p:cNvPr id="26628" name="Rectangle 2"/>
          <p:cNvSpPr>
            <a:spLocks noGrp="1" noChangeArrowheads="1"/>
          </p:cNvSpPr>
          <p:nvPr>
            <p:ph type="title"/>
          </p:nvPr>
        </p:nvSpPr>
        <p:spPr>
          <a:xfrm>
            <a:off x="1150938" y="214313"/>
            <a:ext cx="7793037" cy="776287"/>
          </a:xfrm>
        </p:spPr>
        <p:txBody>
          <a:bodyPr/>
          <a:lstStyle/>
          <a:p>
            <a:pPr eaLnBrk="1" hangingPunct="1"/>
            <a:r>
              <a:rPr lang="en-US" altLang="en-US" i="1" smtClean="0"/>
              <a:t>What about Sales Receipt?</a:t>
            </a:r>
            <a:endParaRPr lang="en-US" altLang="en-US" smtClean="0"/>
          </a:p>
        </p:txBody>
      </p:sp>
      <p:sp>
        <p:nvSpPr>
          <p:cNvPr id="41987" name="Rectangle 3"/>
          <p:cNvSpPr>
            <a:spLocks noGrp="1" noChangeArrowheads="1"/>
          </p:cNvSpPr>
          <p:nvPr>
            <p:ph type="body" idx="1"/>
          </p:nvPr>
        </p:nvSpPr>
        <p:spPr/>
        <p:txBody>
          <a:bodyPr/>
          <a:lstStyle/>
          <a:p>
            <a:pPr eaLnBrk="1" hangingPunct="1"/>
            <a:r>
              <a:rPr lang="en-US" altLang="en-US" sz="2800" smtClean="0"/>
              <a:t>Should it be included in the model?</a:t>
            </a:r>
          </a:p>
          <a:p>
            <a:pPr lvl="1" eaLnBrk="1" hangingPunct="1">
              <a:buFont typeface="Wingdings" panose="05000000000000000000" pitchFamily="2" charset="2"/>
              <a:buNone/>
            </a:pPr>
            <a:r>
              <a:rPr lang="en-US" altLang="en-US" sz="2400" smtClean="0"/>
              <a:t>– Its common in the real world system</a:t>
            </a:r>
          </a:p>
          <a:p>
            <a:pPr lvl="1" eaLnBrk="1" hangingPunct="1">
              <a:buFont typeface="Wingdings" panose="05000000000000000000" pitchFamily="2" charset="2"/>
              <a:buNone/>
            </a:pPr>
            <a:r>
              <a:rPr lang="en-US" altLang="en-US" sz="2400" smtClean="0"/>
              <a:t>– It’s a sales report. Reports not explicitly stated</a:t>
            </a:r>
          </a:p>
          <a:p>
            <a:pPr lvl="1" eaLnBrk="1" hangingPunct="1">
              <a:buFont typeface="Wingdings" panose="05000000000000000000" pitchFamily="2" charset="2"/>
              <a:buNone/>
            </a:pPr>
            <a:r>
              <a:rPr lang="en-US" altLang="en-US" sz="2400" smtClean="0"/>
              <a:t>    in the use cases have little value in this model.</a:t>
            </a:r>
          </a:p>
          <a:p>
            <a:pPr lvl="1" eaLnBrk="1" hangingPunct="1">
              <a:buFont typeface="Wingdings" panose="05000000000000000000" pitchFamily="2" charset="2"/>
              <a:buNone/>
            </a:pPr>
            <a:r>
              <a:rPr lang="en-US" altLang="en-US" sz="2400" smtClean="0"/>
              <a:t>– However, when a Customer wishes to return an</a:t>
            </a:r>
          </a:p>
          <a:p>
            <a:pPr lvl="1" eaLnBrk="1" hangingPunct="1">
              <a:buFont typeface="Wingdings" panose="05000000000000000000" pitchFamily="2" charset="2"/>
              <a:buNone/>
            </a:pPr>
            <a:r>
              <a:rPr lang="en-US" altLang="en-US" sz="2400" smtClean="0"/>
              <a:t>  item, it is an important object in the domain.</a:t>
            </a:r>
          </a:p>
          <a:p>
            <a:pPr lvl="1" eaLnBrk="1" hangingPunct="1">
              <a:buFont typeface="Wingdings" panose="05000000000000000000" pitchFamily="2" charset="2"/>
              <a:buNone/>
            </a:pPr>
            <a:r>
              <a:rPr lang="en-US" altLang="en-US" sz="2400" smtClean="0"/>
              <a:t>– Since this develop cycle doesn’t include the Return</a:t>
            </a:r>
          </a:p>
          <a:p>
            <a:pPr lvl="1" eaLnBrk="1" hangingPunct="1">
              <a:buFont typeface="Wingdings" panose="05000000000000000000" pitchFamily="2" charset="2"/>
              <a:buNone/>
            </a:pPr>
            <a:r>
              <a:rPr lang="en-US" altLang="en-US" sz="2400" smtClean="0"/>
              <a:t>  Items use case, we’ll leave it out of this CM</a:t>
            </a:r>
          </a:p>
          <a:p>
            <a:pPr eaLnBrk="1" hangingPunct="1"/>
            <a:endParaRPr lang="en-US" altLang="en-US" sz="2800" smtClean="0"/>
          </a:p>
        </p:txBody>
      </p:sp>
    </p:spTree>
    <p:extLst>
      <p:ext uri="{BB962C8B-B14F-4D97-AF65-F5344CB8AC3E}">
        <p14:creationId xmlns:p14="http://schemas.microsoft.com/office/powerpoint/2010/main" val="253953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checkerboard(across)">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checkerboard(across)">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checkerboard(across)">
                                      <p:cBhvr>
                                        <p:cTn id="27" dur="5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32" dur="5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checkerboard(across)">
                                      <p:cBhvr>
                                        <p:cTn id="37" dur="5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1987">
                                            <p:txEl>
                                              <p:pRg st="7" end="7"/>
                                            </p:txEl>
                                          </p:spTgt>
                                        </p:tgtEl>
                                        <p:attrNameLst>
                                          <p:attrName>style.visibility</p:attrName>
                                        </p:attrNameLst>
                                      </p:cBhvr>
                                      <p:to>
                                        <p:strVal val="visible"/>
                                      </p:to>
                                    </p:set>
                                    <p:animEffect transition="in" filter="checkerboard(across)">
                                      <p:cBhvr>
                                        <p:cTn id="42" dur="500"/>
                                        <p:tgtEl>
                                          <p:spTgt spid="41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B85DF03-B15D-432F-83E6-2EAFAF533C9B}" type="slidenum">
              <a:rPr lang="en-US" altLang="en-US" sz="1400" smtClean="0"/>
              <a:pPr>
                <a:spcBef>
                  <a:spcPct val="0"/>
                </a:spcBef>
                <a:buClrTx/>
                <a:buSzTx/>
                <a:buFontTx/>
                <a:buNone/>
              </a:pPr>
              <a:t>77</a:t>
            </a:fld>
            <a:endParaRPr lang="en-US" altLang="en-US" sz="1400" smtClean="0"/>
          </a:p>
        </p:txBody>
      </p:sp>
      <p:sp>
        <p:nvSpPr>
          <p:cNvPr id="27652" name="Rectangle 2"/>
          <p:cNvSpPr>
            <a:spLocks noGrp="1" noChangeArrowheads="1"/>
          </p:cNvSpPr>
          <p:nvPr>
            <p:ph type="title"/>
          </p:nvPr>
        </p:nvSpPr>
        <p:spPr/>
        <p:txBody>
          <a:bodyPr/>
          <a:lstStyle/>
          <a:p>
            <a:pPr eaLnBrk="1" hangingPunct="1"/>
            <a:r>
              <a:rPr kumimoji="1" lang="en-US" altLang="en-US" sz="3600" smtClean="0"/>
              <a:t>Concepts in POST domain</a:t>
            </a:r>
            <a:endParaRPr kumimoji="1" lang="en-US" altLang="en-US" smtClean="0"/>
          </a:p>
        </p:txBody>
      </p:sp>
      <p:sp>
        <p:nvSpPr>
          <p:cNvPr id="9219" name="Rectangle 3"/>
          <p:cNvSpPr>
            <a:spLocks noGrp="1" noChangeArrowheads="1"/>
          </p:cNvSpPr>
          <p:nvPr>
            <p:ph type="body" idx="1"/>
          </p:nvPr>
        </p:nvSpPr>
        <p:spPr>
          <a:xfrm>
            <a:off x="1143000" y="1524000"/>
            <a:ext cx="4494212" cy="3240087"/>
          </a:xfrm>
        </p:spPr>
        <p:txBody>
          <a:bodyPr/>
          <a:lstStyle/>
          <a:p>
            <a:pPr eaLnBrk="1" hangingPunct="1">
              <a:lnSpc>
                <a:spcPct val="90000"/>
              </a:lnSpc>
            </a:pPr>
            <a:r>
              <a:rPr kumimoji="1" lang="en-US" altLang="en-US" sz="2400" dirty="0" smtClean="0">
                <a:solidFill>
                  <a:schemeClr val="hlink"/>
                </a:solidFill>
              </a:rPr>
              <a:t>POST</a:t>
            </a:r>
          </a:p>
          <a:p>
            <a:pPr eaLnBrk="1" hangingPunct="1">
              <a:lnSpc>
                <a:spcPct val="90000"/>
              </a:lnSpc>
            </a:pPr>
            <a:r>
              <a:rPr kumimoji="1" lang="en-US" altLang="en-US" sz="2400" dirty="0" smtClean="0">
                <a:solidFill>
                  <a:schemeClr val="hlink"/>
                </a:solidFill>
              </a:rPr>
              <a:t>Item</a:t>
            </a:r>
          </a:p>
          <a:p>
            <a:pPr eaLnBrk="1" hangingPunct="1">
              <a:lnSpc>
                <a:spcPct val="90000"/>
              </a:lnSpc>
            </a:pPr>
            <a:r>
              <a:rPr kumimoji="1" lang="en-US" altLang="en-US" sz="2400" dirty="0" smtClean="0">
                <a:solidFill>
                  <a:schemeClr val="hlink"/>
                </a:solidFill>
              </a:rPr>
              <a:t>Sale</a:t>
            </a:r>
          </a:p>
          <a:p>
            <a:pPr eaLnBrk="1" hangingPunct="1">
              <a:lnSpc>
                <a:spcPct val="90000"/>
              </a:lnSpc>
            </a:pPr>
            <a:r>
              <a:rPr kumimoji="1" lang="en-US" altLang="en-US" sz="2400" dirty="0" smtClean="0">
                <a:solidFill>
                  <a:schemeClr val="hlink"/>
                </a:solidFill>
              </a:rPr>
              <a:t>Store</a:t>
            </a:r>
          </a:p>
          <a:p>
            <a:pPr eaLnBrk="1" hangingPunct="1">
              <a:lnSpc>
                <a:spcPct val="90000"/>
              </a:lnSpc>
            </a:pPr>
            <a:r>
              <a:rPr kumimoji="1" lang="en-US" altLang="en-US" sz="2400" dirty="0" smtClean="0">
                <a:solidFill>
                  <a:schemeClr val="hlink"/>
                </a:solidFill>
              </a:rPr>
              <a:t>Payment</a:t>
            </a:r>
          </a:p>
          <a:p>
            <a:pPr eaLnBrk="1" hangingPunct="1">
              <a:lnSpc>
                <a:spcPct val="90000"/>
              </a:lnSpc>
            </a:pPr>
            <a:r>
              <a:rPr kumimoji="1" lang="en-US" altLang="en-US" sz="2400" dirty="0" err="1" smtClean="0">
                <a:solidFill>
                  <a:schemeClr val="hlink"/>
                </a:solidFill>
              </a:rPr>
              <a:t>SalesLineItem</a:t>
            </a:r>
            <a:endParaRPr kumimoji="1" lang="en-US" altLang="en-US" sz="2400" dirty="0" smtClean="0">
              <a:solidFill>
                <a:schemeClr val="hlink"/>
              </a:solidFill>
            </a:endParaRPr>
          </a:p>
          <a:p>
            <a:pPr eaLnBrk="1" hangingPunct="1">
              <a:lnSpc>
                <a:spcPct val="90000"/>
              </a:lnSpc>
            </a:pPr>
            <a:r>
              <a:rPr kumimoji="1" lang="en-US" altLang="en-US" sz="2400" dirty="0" smtClean="0">
                <a:solidFill>
                  <a:schemeClr val="hlink"/>
                </a:solidFill>
              </a:rPr>
              <a:t>Product Specification</a:t>
            </a:r>
          </a:p>
          <a:p>
            <a:pPr eaLnBrk="1" hangingPunct="1">
              <a:lnSpc>
                <a:spcPct val="90000"/>
              </a:lnSpc>
            </a:pPr>
            <a:r>
              <a:rPr kumimoji="1" lang="en-US" altLang="en-US" sz="2400" dirty="0" err="1" smtClean="0">
                <a:solidFill>
                  <a:schemeClr val="hlink"/>
                </a:solidFill>
              </a:rPr>
              <a:t>ProductCatalog</a:t>
            </a:r>
            <a:endParaRPr kumimoji="1" lang="en-US" altLang="en-US" sz="2400" dirty="0" smtClean="0">
              <a:solidFill>
                <a:schemeClr val="hlink"/>
              </a:solidFill>
            </a:endParaRPr>
          </a:p>
          <a:p>
            <a:pPr eaLnBrk="1" hangingPunct="1">
              <a:lnSpc>
                <a:spcPct val="90000"/>
              </a:lnSpc>
            </a:pPr>
            <a:r>
              <a:rPr kumimoji="1" lang="en-US" altLang="en-US" sz="2400" dirty="0" smtClean="0">
                <a:solidFill>
                  <a:schemeClr val="hlink"/>
                </a:solidFill>
              </a:rPr>
              <a:t>Customer</a:t>
            </a:r>
          </a:p>
          <a:p>
            <a:pPr eaLnBrk="1" hangingPunct="1">
              <a:lnSpc>
                <a:spcPct val="90000"/>
              </a:lnSpc>
            </a:pPr>
            <a:r>
              <a:rPr kumimoji="1" lang="en-US" altLang="en-US" sz="2400" dirty="0" smtClean="0">
                <a:solidFill>
                  <a:schemeClr val="hlink"/>
                </a:solidFill>
              </a:rPr>
              <a:t>Cashier</a:t>
            </a:r>
          </a:p>
          <a:p>
            <a:pPr eaLnBrk="1" hangingPunct="1">
              <a:lnSpc>
                <a:spcPct val="90000"/>
              </a:lnSpc>
            </a:pPr>
            <a:r>
              <a:rPr kumimoji="1" lang="en-US" altLang="en-US" sz="2400" dirty="0" smtClean="0">
                <a:solidFill>
                  <a:schemeClr val="hlink"/>
                </a:solidFill>
              </a:rPr>
              <a:t>Manager</a:t>
            </a:r>
          </a:p>
        </p:txBody>
      </p:sp>
    </p:spTree>
    <p:extLst>
      <p:ext uri="{BB962C8B-B14F-4D97-AF65-F5344CB8AC3E}">
        <p14:creationId xmlns:p14="http://schemas.microsoft.com/office/powerpoint/2010/main" val="329496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checkerboard(across)">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checkerboard(across)">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checkerboard(across)">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checkerboard(across)">
                                      <p:cBhvr>
                                        <p:cTn id="27" dur="500"/>
                                        <p:tgtEl>
                                          <p:spTgt spid="9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checkerboard(across)">
                                      <p:cBhvr>
                                        <p:cTn id="32" dur="500"/>
                                        <p:tgtEl>
                                          <p:spTgt spid="9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checkerboard(across)">
                                      <p:cBhvr>
                                        <p:cTn id="37" dur="500"/>
                                        <p:tgtEl>
                                          <p:spTgt spid="92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checkerboard(across)">
                                      <p:cBhvr>
                                        <p:cTn id="42" dur="500"/>
                                        <p:tgtEl>
                                          <p:spTgt spid="92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checkerboard(across)">
                                      <p:cBhvr>
                                        <p:cTn id="47" dur="500"/>
                                        <p:tgtEl>
                                          <p:spTgt spid="92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9219">
                                            <p:txEl>
                                              <p:pRg st="9" end="9"/>
                                            </p:txEl>
                                          </p:spTgt>
                                        </p:tgtEl>
                                        <p:attrNameLst>
                                          <p:attrName>style.visibility</p:attrName>
                                        </p:attrNameLst>
                                      </p:cBhvr>
                                      <p:to>
                                        <p:strVal val="visible"/>
                                      </p:to>
                                    </p:set>
                                    <p:animEffect transition="in" filter="checkerboard(across)">
                                      <p:cBhvr>
                                        <p:cTn id="52" dur="500"/>
                                        <p:tgtEl>
                                          <p:spTgt spid="921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9219">
                                            <p:txEl>
                                              <p:pRg st="10" end="10"/>
                                            </p:txEl>
                                          </p:spTgt>
                                        </p:tgtEl>
                                        <p:attrNameLst>
                                          <p:attrName>style.visibility</p:attrName>
                                        </p:attrNameLst>
                                      </p:cBhvr>
                                      <p:to>
                                        <p:strVal val="visible"/>
                                      </p:to>
                                    </p:set>
                                    <p:animEffect transition="in" filter="checkerboard(across)">
                                      <p:cBhvr>
                                        <p:cTn id="57"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E21183A-5D56-4ABA-9A68-899790955D01}" type="slidenum">
              <a:rPr lang="en-US" altLang="en-US" sz="1400" smtClean="0"/>
              <a:pPr>
                <a:spcBef>
                  <a:spcPct val="0"/>
                </a:spcBef>
                <a:buClrTx/>
                <a:buSzTx/>
                <a:buFontTx/>
                <a:buNone/>
              </a:pPr>
              <a:t>78</a:t>
            </a:fld>
            <a:endParaRPr lang="en-US" altLang="en-US" sz="1400" smtClean="0"/>
          </a:p>
        </p:txBody>
      </p:sp>
      <p:sp>
        <p:nvSpPr>
          <p:cNvPr id="28676" name="Rectangle 2"/>
          <p:cNvSpPr>
            <a:spLocks noGrp="1" noChangeArrowheads="1"/>
          </p:cNvSpPr>
          <p:nvPr>
            <p:ph type="title"/>
          </p:nvPr>
        </p:nvSpPr>
        <p:spPr>
          <a:xfrm>
            <a:off x="1150938" y="214313"/>
            <a:ext cx="7793037" cy="852487"/>
          </a:xfrm>
        </p:spPr>
        <p:txBody>
          <a:bodyPr/>
          <a:lstStyle/>
          <a:p>
            <a:pPr eaLnBrk="1" hangingPunct="1"/>
            <a:r>
              <a:rPr lang="en-US" altLang="en-US" sz="4000" i="1" smtClean="0"/>
              <a:t>Do’s and Don’ts in Conc. Model</a:t>
            </a:r>
            <a:endParaRPr lang="en-US" altLang="en-US" sz="4000" smtClean="0"/>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90738"/>
            <a:ext cx="7924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55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diamond(in)">
                                      <p:cBhvr>
                                        <p:cTn id="7" dur="20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4648200" y="457200"/>
            <a:ext cx="4330700" cy="3962400"/>
          </a:xfrm>
          <a:prstGeom prst="rect">
            <a:avLst/>
          </a:prstGeom>
          <a:noFill/>
          <a:ln w="12700">
            <a:noFill/>
            <a:miter lim="800000"/>
            <a:headEnd/>
            <a:tailEnd/>
          </a:ln>
          <a:effectLst/>
        </p:spPr>
        <p:txBody>
          <a:bodyPr lIns="90487" tIns="44450" rIns="90487" bIns="44450"/>
          <a:lstStyle/>
          <a:p>
            <a:pPr marL="342900" indent="-342900">
              <a:spcBef>
                <a:spcPct val="20000"/>
              </a:spcBef>
              <a:buFontTx/>
              <a:buChar char="•"/>
            </a:pPr>
            <a:r>
              <a:rPr lang="en-US" altLang="en-US" sz="2000" i="1" dirty="0">
                <a:solidFill>
                  <a:srgbClr val="FF0000"/>
                </a:solidFill>
              </a:rPr>
              <a:t>&lt;&lt;extend&gt;&gt;</a:t>
            </a:r>
            <a:r>
              <a:rPr lang="en-US" altLang="en-US" sz="2000" dirty="0">
                <a:solidFill>
                  <a:srgbClr val="FF0000"/>
                </a:solidFill>
              </a:rPr>
              <a:t> relationships </a:t>
            </a:r>
            <a:r>
              <a:rPr lang="en-US" altLang="en-US" sz="2000" dirty="0"/>
              <a:t>represent </a:t>
            </a:r>
            <a:r>
              <a:rPr lang="en-US" altLang="en-US" sz="2000" u="sng" dirty="0">
                <a:solidFill>
                  <a:srgbClr val="990033"/>
                </a:solidFill>
              </a:rPr>
              <a:t>exceptional or seldom invoked</a:t>
            </a:r>
            <a:r>
              <a:rPr lang="en-US" altLang="en-US" sz="2000" dirty="0"/>
              <a:t> </a:t>
            </a:r>
            <a:r>
              <a:rPr lang="en-US" altLang="en-US" sz="2000" dirty="0">
                <a:solidFill>
                  <a:srgbClr val="FF0000"/>
                </a:solidFill>
              </a:rPr>
              <a:t>cases.</a:t>
            </a:r>
          </a:p>
          <a:p>
            <a:pPr marL="342900" indent="-342900">
              <a:spcBef>
                <a:spcPct val="20000"/>
              </a:spcBef>
              <a:buFontTx/>
              <a:buChar char="•"/>
            </a:pPr>
            <a:r>
              <a:rPr lang="en-US" altLang="en-US" sz="2000" dirty="0">
                <a:solidFill>
                  <a:srgbClr val="800080"/>
                </a:solidFill>
              </a:rPr>
              <a:t>The exceptional event flows are factored out of the main event flow for clarity.</a:t>
            </a:r>
          </a:p>
          <a:p>
            <a:pPr marL="342900" indent="-342900">
              <a:spcBef>
                <a:spcPct val="20000"/>
              </a:spcBef>
              <a:buFontTx/>
              <a:buChar char="•"/>
            </a:pPr>
            <a:r>
              <a:rPr lang="en-US" altLang="en-US" sz="2000" dirty="0">
                <a:solidFill>
                  <a:srgbClr val="FF0000"/>
                </a:solidFill>
              </a:rPr>
              <a:t>Use cases </a:t>
            </a:r>
            <a:r>
              <a:rPr lang="en-US" altLang="en-US" sz="2000" dirty="0"/>
              <a:t>representing exceptional flows can extend more than one </a:t>
            </a:r>
            <a:r>
              <a:rPr lang="en-US" altLang="en-US" sz="2000" dirty="0">
                <a:solidFill>
                  <a:srgbClr val="FF0000"/>
                </a:solidFill>
              </a:rPr>
              <a:t>use case.</a:t>
            </a:r>
          </a:p>
          <a:p>
            <a:pPr marL="342900" indent="-342900">
              <a:spcBef>
                <a:spcPct val="20000"/>
              </a:spcBef>
              <a:buFontTx/>
              <a:buChar char="•"/>
            </a:pPr>
            <a:r>
              <a:rPr lang="en-US" altLang="en-US" sz="2000" dirty="0"/>
              <a:t>The </a:t>
            </a:r>
            <a:r>
              <a:rPr lang="en-US" altLang="en-US" sz="2000" dirty="0">
                <a:solidFill>
                  <a:srgbClr val="990033"/>
                </a:solidFill>
              </a:rPr>
              <a:t>direction</a:t>
            </a:r>
            <a:r>
              <a:rPr lang="en-US" altLang="en-US" sz="2000" dirty="0"/>
              <a:t> of a </a:t>
            </a:r>
            <a:r>
              <a:rPr lang="en-US" altLang="en-US" sz="2000" i="1" dirty="0">
                <a:solidFill>
                  <a:srgbClr val="FF0000"/>
                </a:solidFill>
              </a:rPr>
              <a:t>&lt;&lt;extend&gt;&gt;</a:t>
            </a:r>
            <a:r>
              <a:rPr lang="en-US" altLang="en-US" sz="2000" dirty="0">
                <a:solidFill>
                  <a:srgbClr val="FF0000"/>
                </a:solidFill>
              </a:rPr>
              <a:t> </a:t>
            </a:r>
            <a:r>
              <a:rPr lang="en-US" altLang="en-US" sz="2000" dirty="0"/>
              <a:t>relationship is </a:t>
            </a:r>
            <a:r>
              <a:rPr lang="en-US" altLang="en-US" sz="2000" u="sng" dirty="0">
                <a:solidFill>
                  <a:srgbClr val="990033"/>
                </a:solidFill>
              </a:rPr>
              <a:t>to</a:t>
            </a:r>
            <a:r>
              <a:rPr lang="en-US" altLang="en-US" sz="2000" dirty="0">
                <a:solidFill>
                  <a:srgbClr val="990033"/>
                </a:solidFill>
              </a:rPr>
              <a:t> the </a:t>
            </a:r>
            <a:r>
              <a:rPr lang="en-US" altLang="en-US" sz="2000" u="sng" dirty="0">
                <a:solidFill>
                  <a:srgbClr val="990033"/>
                </a:solidFill>
              </a:rPr>
              <a:t>extended</a:t>
            </a:r>
            <a:r>
              <a:rPr lang="en-US" altLang="en-US" sz="2000" dirty="0">
                <a:solidFill>
                  <a:srgbClr val="990033"/>
                </a:solidFill>
              </a:rPr>
              <a:t> use case</a:t>
            </a:r>
          </a:p>
        </p:txBody>
      </p:sp>
      <p:grpSp>
        <p:nvGrpSpPr>
          <p:cNvPr id="2" name="Group 4"/>
          <p:cNvGrpSpPr>
            <a:grpSpLocks/>
          </p:cNvGrpSpPr>
          <p:nvPr/>
        </p:nvGrpSpPr>
        <p:grpSpPr bwMode="auto">
          <a:xfrm>
            <a:off x="2476500" y="1271588"/>
            <a:ext cx="1228725" cy="1101725"/>
            <a:chOff x="1616" y="801"/>
            <a:chExt cx="774" cy="694"/>
          </a:xfrm>
        </p:grpSpPr>
        <p:grpSp>
          <p:nvGrpSpPr>
            <p:cNvPr id="3" name="Group 5"/>
            <p:cNvGrpSpPr>
              <a:grpSpLocks/>
            </p:cNvGrpSpPr>
            <p:nvPr/>
          </p:nvGrpSpPr>
          <p:grpSpPr bwMode="auto">
            <a:xfrm>
              <a:off x="1863" y="801"/>
              <a:ext cx="280" cy="493"/>
              <a:chOff x="659" y="1833"/>
              <a:chExt cx="299" cy="526"/>
            </a:xfrm>
          </p:grpSpPr>
          <p:sp>
            <p:nvSpPr>
              <p:cNvPr id="21510" name="Freeform 6"/>
              <p:cNvSpPr>
                <a:spLocks/>
              </p:cNvSpPr>
              <p:nvPr/>
            </p:nvSpPr>
            <p:spPr bwMode="auto">
              <a:xfrm>
                <a:off x="659" y="1941"/>
                <a:ext cx="143" cy="418"/>
              </a:xfrm>
              <a:custGeom>
                <a:avLst/>
                <a:gdLst/>
                <a:ahLst/>
                <a:cxnLst>
                  <a:cxn ang="0">
                    <a:pos x="143" y="0"/>
                  </a:cxn>
                  <a:cxn ang="0">
                    <a:pos x="143" y="263"/>
                  </a:cxn>
                  <a:cxn ang="0">
                    <a:pos x="0" y="418"/>
                  </a:cxn>
                </a:cxnLst>
                <a:rect l="0" t="0" r="r" b="b"/>
                <a:pathLst>
                  <a:path w="143" h="418">
                    <a:moveTo>
                      <a:pt x="143" y="0"/>
                    </a:moveTo>
                    <a:lnTo>
                      <a:pt x="143" y="263"/>
                    </a:lnTo>
                    <a:lnTo>
                      <a:pt x="0" y="418"/>
                    </a:lnTo>
                  </a:path>
                </a:pathLst>
              </a:custGeom>
              <a:noFill/>
              <a:ln w="19050">
                <a:solidFill>
                  <a:srgbClr val="000000"/>
                </a:solidFill>
                <a:prstDash val="solid"/>
                <a:round/>
                <a:headEnd/>
                <a:tailEnd/>
              </a:ln>
            </p:spPr>
            <p:txBody>
              <a:bodyPr/>
              <a:lstStyle/>
              <a:p>
                <a:endParaRPr lang="en-US"/>
              </a:p>
            </p:txBody>
          </p:sp>
          <p:sp>
            <p:nvSpPr>
              <p:cNvPr id="21511" name="Line 7"/>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1512" name="Line 8"/>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1513"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1514" name="Rectangle 10"/>
            <p:cNvSpPr>
              <a:spLocks noChangeArrowheads="1"/>
            </p:cNvSpPr>
            <p:nvPr/>
          </p:nvSpPr>
          <p:spPr bwMode="auto">
            <a:xfrm>
              <a:off x="1616" y="1322"/>
              <a:ext cx="774"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Passenger</a:t>
              </a:r>
              <a:endParaRPr lang="en-US" altLang="en-US" sz="1800" b="0">
                <a:latin typeface="Helvetica" charset="0"/>
              </a:endParaRPr>
            </a:p>
          </p:txBody>
        </p:sp>
      </p:grpSp>
      <p:grpSp>
        <p:nvGrpSpPr>
          <p:cNvPr id="4" name="Group 11"/>
          <p:cNvGrpSpPr>
            <a:grpSpLocks/>
          </p:cNvGrpSpPr>
          <p:nvPr/>
        </p:nvGrpSpPr>
        <p:grpSpPr bwMode="auto">
          <a:xfrm>
            <a:off x="2135188" y="2849563"/>
            <a:ext cx="1911350" cy="779462"/>
            <a:chOff x="1401" y="1795"/>
            <a:chExt cx="1204" cy="491"/>
          </a:xfrm>
        </p:grpSpPr>
        <p:sp>
          <p:nvSpPr>
            <p:cNvPr id="21516" name="Oval 12"/>
            <p:cNvSpPr>
              <a:spLocks noChangeArrowheads="1"/>
            </p:cNvSpPr>
            <p:nvPr/>
          </p:nvSpPr>
          <p:spPr bwMode="auto">
            <a:xfrm>
              <a:off x="1650" y="1795"/>
              <a:ext cx="706" cy="301"/>
            </a:xfrm>
            <a:prstGeom prst="ellipse">
              <a:avLst/>
            </a:prstGeom>
            <a:noFill/>
            <a:ln w="19050">
              <a:solidFill>
                <a:srgbClr val="000000"/>
              </a:solidFill>
              <a:round/>
              <a:headEnd/>
              <a:tailEnd/>
            </a:ln>
          </p:spPr>
          <p:txBody>
            <a:bodyPr/>
            <a:lstStyle/>
            <a:p>
              <a:endParaRPr lang="en-US"/>
            </a:p>
          </p:txBody>
        </p:sp>
        <p:sp>
          <p:nvSpPr>
            <p:cNvPr id="21517" name="Rectangle 13"/>
            <p:cNvSpPr>
              <a:spLocks noChangeArrowheads="1"/>
            </p:cNvSpPr>
            <p:nvPr/>
          </p:nvSpPr>
          <p:spPr bwMode="auto">
            <a:xfrm>
              <a:off x="1401" y="2113"/>
              <a:ext cx="1204"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PurchaseTicket</a:t>
              </a:r>
              <a:endParaRPr lang="en-US" altLang="en-US" sz="1800" b="0">
                <a:latin typeface="Helvetica" charset="0"/>
              </a:endParaRPr>
            </a:p>
          </p:txBody>
        </p:sp>
      </p:grpSp>
      <p:sp>
        <p:nvSpPr>
          <p:cNvPr id="21518" name="Line 14"/>
          <p:cNvSpPr>
            <a:spLocks noChangeShapeType="1"/>
          </p:cNvSpPr>
          <p:nvPr/>
        </p:nvSpPr>
        <p:spPr bwMode="auto">
          <a:xfrm flipH="1">
            <a:off x="3089275" y="2449513"/>
            <a:ext cx="1588" cy="320675"/>
          </a:xfrm>
          <a:prstGeom prst="line">
            <a:avLst/>
          </a:prstGeom>
          <a:noFill/>
          <a:ln w="28575">
            <a:solidFill>
              <a:srgbClr val="000000"/>
            </a:solidFill>
            <a:round/>
            <a:headEnd/>
            <a:tailEnd/>
          </a:ln>
        </p:spPr>
        <p:txBody>
          <a:bodyPr/>
          <a:lstStyle/>
          <a:p>
            <a:endParaRPr lang="en-US"/>
          </a:p>
        </p:txBody>
      </p:sp>
      <p:grpSp>
        <p:nvGrpSpPr>
          <p:cNvPr id="5" name="Group 15"/>
          <p:cNvGrpSpPr>
            <a:grpSpLocks/>
          </p:cNvGrpSpPr>
          <p:nvPr/>
        </p:nvGrpSpPr>
        <p:grpSpPr bwMode="auto">
          <a:xfrm>
            <a:off x="6022975" y="4799013"/>
            <a:ext cx="1120775" cy="779462"/>
            <a:chOff x="1762" y="2595"/>
            <a:chExt cx="706" cy="491"/>
          </a:xfrm>
        </p:grpSpPr>
        <p:sp>
          <p:nvSpPr>
            <p:cNvPr id="21520" name="Oval 16"/>
            <p:cNvSpPr>
              <a:spLocks noChangeArrowheads="1"/>
            </p:cNvSpPr>
            <p:nvPr/>
          </p:nvSpPr>
          <p:spPr bwMode="auto">
            <a:xfrm>
              <a:off x="1762" y="2595"/>
              <a:ext cx="706" cy="301"/>
            </a:xfrm>
            <a:prstGeom prst="ellipse">
              <a:avLst/>
            </a:prstGeom>
            <a:noFill/>
            <a:ln w="19050">
              <a:solidFill>
                <a:srgbClr val="000000"/>
              </a:solidFill>
              <a:round/>
              <a:headEnd/>
              <a:tailEnd/>
            </a:ln>
          </p:spPr>
          <p:txBody>
            <a:bodyPr/>
            <a:lstStyle/>
            <a:p>
              <a:endParaRPr lang="en-US"/>
            </a:p>
          </p:txBody>
        </p:sp>
        <p:sp>
          <p:nvSpPr>
            <p:cNvPr id="21521" name="Rectangle 17"/>
            <p:cNvSpPr>
              <a:spLocks noChangeArrowheads="1"/>
            </p:cNvSpPr>
            <p:nvPr/>
          </p:nvSpPr>
          <p:spPr bwMode="auto">
            <a:xfrm>
              <a:off x="1813" y="2913"/>
              <a:ext cx="602"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TimeOut</a:t>
              </a:r>
              <a:endParaRPr lang="en-US" altLang="en-US" sz="1800" b="0">
                <a:latin typeface="Helvetica" charset="0"/>
              </a:endParaRPr>
            </a:p>
          </p:txBody>
        </p:sp>
      </p:grpSp>
      <p:sp>
        <p:nvSpPr>
          <p:cNvPr id="21522" name="Line 18"/>
          <p:cNvSpPr>
            <a:spLocks noChangeShapeType="1"/>
          </p:cNvSpPr>
          <p:nvPr/>
        </p:nvSpPr>
        <p:spPr bwMode="auto">
          <a:xfrm>
            <a:off x="3662363" y="3732213"/>
            <a:ext cx="2259012" cy="1196975"/>
          </a:xfrm>
          <a:prstGeom prst="line">
            <a:avLst/>
          </a:prstGeom>
          <a:noFill/>
          <a:ln w="28575">
            <a:solidFill>
              <a:srgbClr val="000000"/>
            </a:solidFill>
            <a:prstDash val="dash"/>
            <a:round/>
            <a:headEnd type="arrow" w="med" len="med"/>
            <a:tailEnd/>
          </a:ln>
        </p:spPr>
        <p:txBody>
          <a:bodyPr/>
          <a:lstStyle/>
          <a:p>
            <a:endParaRPr lang="en-US"/>
          </a:p>
        </p:txBody>
      </p:sp>
      <p:sp>
        <p:nvSpPr>
          <p:cNvPr id="21523" name="Text Box 19"/>
          <p:cNvSpPr txBox="1">
            <a:spLocks noChangeArrowheads="1"/>
          </p:cNvSpPr>
          <p:nvPr/>
        </p:nvSpPr>
        <p:spPr bwMode="auto">
          <a:xfrm>
            <a:off x="4476750" y="48593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6" name="Group 20"/>
          <p:cNvGrpSpPr>
            <a:grpSpLocks/>
          </p:cNvGrpSpPr>
          <p:nvPr/>
        </p:nvGrpSpPr>
        <p:grpSpPr bwMode="auto">
          <a:xfrm>
            <a:off x="4162425" y="5707063"/>
            <a:ext cx="1120775" cy="779462"/>
            <a:chOff x="2550" y="3595"/>
            <a:chExt cx="706" cy="491"/>
          </a:xfrm>
        </p:grpSpPr>
        <p:sp>
          <p:nvSpPr>
            <p:cNvPr id="21525" name="Oval 21"/>
            <p:cNvSpPr>
              <a:spLocks noChangeArrowheads="1"/>
            </p:cNvSpPr>
            <p:nvPr/>
          </p:nvSpPr>
          <p:spPr bwMode="auto">
            <a:xfrm>
              <a:off x="2550" y="3595"/>
              <a:ext cx="706" cy="301"/>
            </a:xfrm>
            <a:prstGeom prst="ellipse">
              <a:avLst/>
            </a:prstGeom>
            <a:noFill/>
            <a:ln w="19050">
              <a:solidFill>
                <a:srgbClr val="000000"/>
              </a:solidFill>
              <a:round/>
              <a:headEnd/>
              <a:tailEnd/>
            </a:ln>
          </p:spPr>
          <p:txBody>
            <a:bodyPr/>
            <a:lstStyle/>
            <a:p>
              <a:endParaRPr lang="en-US"/>
            </a:p>
          </p:txBody>
        </p:sp>
        <p:sp>
          <p:nvSpPr>
            <p:cNvPr id="21526" name="Rectangle 22"/>
            <p:cNvSpPr>
              <a:spLocks noChangeArrowheads="1"/>
            </p:cNvSpPr>
            <p:nvPr/>
          </p:nvSpPr>
          <p:spPr bwMode="auto">
            <a:xfrm>
              <a:off x="2558" y="3913"/>
              <a:ext cx="688"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NoChange</a:t>
              </a:r>
              <a:endParaRPr lang="en-US" altLang="en-US" sz="1800" b="0">
                <a:latin typeface="Helvetica" charset="0"/>
              </a:endParaRPr>
            </a:p>
          </p:txBody>
        </p:sp>
      </p:grpSp>
      <p:sp>
        <p:nvSpPr>
          <p:cNvPr id="21527" name="Line 23"/>
          <p:cNvSpPr>
            <a:spLocks noChangeShapeType="1"/>
          </p:cNvSpPr>
          <p:nvPr/>
        </p:nvSpPr>
        <p:spPr bwMode="auto">
          <a:xfrm>
            <a:off x="3319463" y="3795713"/>
            <a:ext cx="1268412" cy="1806575"/>
          </a:xfrm>
          <a:prstGeom prst="line">
            <a:avLst/>
          </a:prstGeom>
          <a:noFill/>
          <a:ln w="28575">
            <a:solidFill>
              <a:srgbClr val="000000"/>
            </a:solidFill>
            <a:prstDash val="dash"/>
            <a:round/>
            <a:headEnd type="arrow" w="med" len="med"/>
            <a:tailEnd/>
          </a:ln>
        </p:spPr>
        <p:txBody>
          <a:bodyPr/>
          <a:lstStyle/>
          <a:p>
            <a:endParaRPr lang="en-US"/>
          </a:p>
        </p:txBody>
      </p:sp>
      <p:sp>
        <p:nvSpPr>
          <p:cNvPr id="21528" name="Text Box 24"/>
          <p:cNvSpPr txBox="1">
            <a:spLocks noChangeArrowheads="1"/>
          </p:cNvSpPr>
          <p:nvPr/>
        </p:nvSpPr>
        <p:spPr bwMode="auto">
          <a:xfrm>
            <a:off x="3028950" y="53038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7" name="Group 25"/>
          <p:cNvGrpSpPr>
            <a:grpSpLocks/>
          </p:cNvGrpSpPr>
          <p:nvPr/>
        </p:nvGrpSpPr>
        <p:grpSpPr bwMode="auto">
          <a:xfrm>
            <a:off x="222250" y="4799013"/>
            <a:ext cx="1377950" cy="779462"/>
            <a:chOff x="518" y="2443"/>
            <a:chExt cx="868" cy="491"/>
          </a:xfrm>
        </p:grpSpPr>
        <p:sp>
          <p:nvSpPr>
            <p:cNvPr id="21530" name="Oval 26"/>
            <p:cNvSpPr>
              <a:spLocks noChangeArrowheads="1"/>
            </p:cNvSpPr>
            <p:nvPr/>
          </p:nvSpPr>
          <p:spPr bwMode="auto">
            <a:xfrm>
              <a:off x="518" y="2443"/>
              <a:ext cx="706" cy="301"/>
            </a:xfrm>
            <a:prstGeom prst="ellipse">
              <a:avLst/>
            </a:prstGeom>
            <a:noFill/>
            <a:ln w="19050">
              <a:solidFill>
                <a:srgbClr val="000000"/>
              </a:solidFill>
              <a:round/>
              <a:headEnd/>
              <a:tailEnd/>
            </a:ln>
          </p:spPr>
          <p:txBody>
            <a:bodyPr/>
            <a:lstStyle/>
            <a:p>
              <a:endParaRPr lang="en-US"/>
            </a:p>
          </p:txBody>
        </p:sp>
        <p:sp>
          <p:nvSpPr>
            <p:cNvPr id="21531" name="Rectangle 27"/>
            <p:cNvSpPr>
              <a:spLocks noChangeArrowheads="1"/>
            </p:cNvSpPr>
            <p:nvPr/>
          </p:nvSpPr>
          <p:spPr bwMode="auto">
            <a:xfrm>
              <a:off x="526" y="2761"/>
              <a:ext cx="860"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OutOfOrder</a:t>
              </a:r>
              <a:endParaRPr lang="en-US" altLang="en-US" sz="1800" b="0">
                <a:latin typeface="Helvetica" charset="0"/>
              </a:endParaRPr>
            </a:p>
          </p:txBody>
        </p:sp>
      </p:grpSp>
      <p:sp>
        <p:nvSpPr>
          <p:cNvPr id="21532" name="Line 28"/>
          <p:cNvSpPr>
            <a:spLocks noChangeShapeType="1"/>
          </p:cNvSpPr>
          <p:nvPr/>
        </p:nvSpPr>
        <p:spPr bwMode="auto">
          <a:xfrm flipH="1">
            <a:off x="1158875" y="3757613"/>
            <a:ext cx="1462088" cy="968375"/>
          </a:xfrm>
          <a:prstGeom prst="line">
            <a:avLst/>
          </a:prstGeom>
          <a:noFill/>
          <a:ln w="28575">
            <a:solidFill>
              <a:srgbClr val="000000"/>
            </a:solidFill>
            <a:prstDash val="dash"/>
            <a:round/>
            <a:headEnd type="arrow" w="med" len="med"/>
            <a:tailEnd/>
          </a:ln>
        </p:spPr>
        <p:txBody>
          <a:bodyPr/>
          <a:lstStyle/>
          <a:p>
            <a:endParaRPr lang="en-US"/>
          </a:p>
        </p:txBody>
      </p:sp>
      <p:sp>
        <p:nvSpPr>
          <p:cNvPr id="21533" name="Text Box 29"/>
          <p:cNvSpPr txBox="1">
            <a:spLocks noChangeArrowheads="1"/>
          </p:cNvSpPr>
          <p:nvPr/>
        </p:nvSpPr>
        <p:spPr bwMode="auto">
          <a:xfrm>
            <a:off x="527050" y="39703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8" name="Group 30"/>
          <p:cNvGrpSpPr>
            <a:grpSpLocks/>
          </p:cNvGrpSpPr>
          <p:nvPr/>
        </p:nvGrpSpPr>
        <p:grpSpPr bwMode="auto">
          <a:xfrm>
            <a:off x="2079625" y="5707063"/>
            <a:ext cx="1120775" cy="779462"/>
            <a:chOff x="724" y="3067"/>
            <a:chExt cx="706" cy="491"/>
          </a:xfrm>
        </p:grpSpPr>
        <p:sp>
          <p:nvSpPr>
            <p:cNvPr id="21535" name="Oval 31"/>
            <p:cNvSpPr>
              <a:spLocks noChangeArrowheads="1"/>
            </p:cNvSpPr>
            <p:nvPr/>
          </p:nvSpPr>
          <p:spPr bwMode="auto">
            <a:xfrm>
              <a:off x="724" y="3067"/>
              <a:ext cx="706" cy="301"/>
            </a:xfrm>
            <a:prstGeom prst="ellipse">
              <a:avLst/>
            </a:prstGeom>
            <a:noFill/>
            <a:ln w="19050">
              <a:solidFill>
                <a:srgbClr val="000000"/>
              </a:solidFill>
              <a:round/>
              <a:headEnd/>
              <a:tailEnd/>
            </a:ln>
          </p:spPr>
          <p:txBody>
            <a:bodyPr/>
            <a:lstStyle/>
            <a:p>
              <a:endParaRPr lang="en-US"/>
            </a:p>
          </p:txBody>
        </p:sp>
        <p:sp>
          <p:nvSpPr>
            <p:cNvPr id="21536" name="Rectangle 32"/>
            <p:cNvSpPr>
              <a:spLocks noChangeArrowheads="1"/>
            </p:cNvSpPr>
            <p:nvPr/>
          </p:nvSpPr>
          <p:spPr bwMode="auto">
            <a:xfrm>
              <a:off x="776" y="3385"/>
              <a:ext cx="516"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Cancel</a:t>
              </a:r>
              <a:endParaRPr lang="en-US" altLang="en-US" sz="1800" b="0">
                <a:latin typeface="Helvetica" charset="0"/>
              </a:endParaRPr>
            </a:p>
          </p:txBody>
        </p:sp>
      </p:grpSp>
      <p:sp>
        <p:nvSpPr>
          <p:cNvPr id="21537" name="Line 33"/>
          <p:cNvSpPr>
            <a:spLocks noChangeShapeType="1"/>
          </p:cNvSpPr>
          <p:nvPr/>
        </p:nvSpPr>
        <p:spPr bwMode="auto">
          <a:xfrm flipH="1">
            <a:off x="2784475" y="3783013"/>
            <a:ext cx="141288" cy="1844675"/>
          </a:xfrm>
          <a:prstGeom prst="line">
            <a:avLst/>
          </a:prstGeom>
          <a:noFill/>
          <a:ln w="28575">
            <a:solidFill>
              <a:srgbClr val="000000"/>
            </a:solidFill>
            <a:prstDash val="dash"/>
            <a:round/>
            <a:headEnd type="arrow" w="med" len="med"/>
            <a:tailEnd/>
          </a:ln>
        </p:spPr>
        <p:txBody>
          <a:bodyPr/>
          <a:lstStyle/>
          <a:p>
            <a:endParaRPr lang="en-US"/>
          </a:p>
        </p:txBody>
      </p:sp>
      <p:sp>
        <p:nvSpPr>
          <p:cNvPr id="21538" name="Text Box 34"/>
          <p:cNvSpPr txBox="1">
            <a:spLocks noChangeArrowheads="1"/>
          </p:cNvSpPr>
          <p:nvPr/>
        </p:nvSpPr>
        <p:spPr bwMode="auto">
          <a:xfrm>
            <a:off x="1530350" y="46307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sp>
        <p:nvSpPr>
          <p:cNvPr id="21539" name="Rectangle 35"/>
          <p:cNvSpPr>
            <a:spLocks noChangeArrowheads="1"/>
          </p:cNvSpPr>
          <p:nvPr/>
        </p:nvSpPr>
        <p:spPr bwMode="auto">
          <a:xfrm>
            <a:off x="6019800" y="5791200"/>
            <a:ext cx="2895600" cy="838200"/>
          </a:xfrm>
          <a:prstGeom prst="rect">
            <a:avLst/>
          </a:prstGeom>
          <a:solidFill>
            <a:schemeClr val="accent1"/>
          </a:solidFill>
          <a:ln w="28575">
            <a:solidFill>
              <a:srgbClr val="A50021"/>
            </a:solidFill>
            <a:miter lim="800000"/>
            <a:headEnd/>
            <a:tailEnd/>
          </a:ln>
          <a:effectLst/>
        </p:spPr>
        <p:txBody>
          <a:bodyPr wrap="none" anchor="ctr"/>
          <a:lstStyle/>
          <a:p>
            <a:pPr algn="ctr"/>
            <a:r>
              <a:rPr lang="en-US" sz="1800">
                <a:solidFill>
                  <a:srgbClr val="A50021"/>
                </a:solidFill>
                <a:latin typeface="Courier New" pitchFamily="49" charset="0"/>
              </a:rPr>
              <a:t>&lt;&lt;extend&gt;&gt;</a:t>
            </a:r>
            <a:r>
              <a:rPr lang="en-US" sz="1800">
                <a:solidFill>
                  <a:srgbClr val="A50021"/>
                </a:solidFill>
              </a:rPr>
              <a:t> shown</a:t>
            </a:r>
          </a:p>
          <a:p>
            <a:pPr algn="ctr"/>
            <a:r>
              <a:rPr lang="en-US" sz="1800">
                <a:solidFill>
                  <a:srgbClr val="A50021"/>
                </a:solidFill>
              </a:rPr>
              <a:t>with </a:t>
            </a:r>
            <a:r>
              <a:rPr lang="en-US" sz="1800">
                <a:solidFill>
                  <a:srgbClr val="FF0000"/>
                </a:solidFill>
              </a:rPr>
              <a:t>dotted line</a:t>
            </a:r>
          </a:p>
        </p:txBody>
      </p:sp>
      <p:sp>
        <p:nvSpPr>
          <p:cNvPr id="21541" name="Rectangle 37"/>
          <p:cNvSpPr>
            <a:spLocks noChangeArrowheads="1"/>
          </p:cNvSpPr>
          <p:nvPr/>
        </p:nvSpPr>
        <p:spPr bwMode="auto">
          <a:xfrm>
            <a:off x="228600" y="1066800"/>
            <a:ext cx="1752600" cy="685800"/>
          </a:xfrm>
          <a:prstGeom prst="rect">
            <a:avLst/>
          </a:prstGeom>
          <a:solidFill>
            <a:schemeClr val="accent1"/>
          </a:solidFill>
          <a:ln w="28575">
            <a:solidFill>
              <a:srgbClr val="FF0000"/>
            </a:solidFill>
            <a:miter lim="800000"/>
            <a:headEnd/>
            <a:tailEnd/>
          </a:ln>
          <a:effectLst/>
        </p:spPr>
        <p:txBody>
          <a:bodyPr wrap="none" anchor="ctr"/>
          <a:lstStyle/>
          <a:p>
            <a:pPr algn="ctr"/>
            <a:r>
              <a:rPr lang="en-US" sz="1800">
                <a:solidFill>
                  <a:srgbClr val="FF0000"/>
                </a:solidFill>
              </a:rPr>
              <a:t>Note direction</a:t>
            </a:r>
          </a:p>
          <a:p>
            <a:pPr algn="ctr"/>
            <a:r>
              <a:rPr lang="en-US" sz="1800">
                <a:solidFill>
                  <a:srgbClr val="FF0000"/>
                </a:solidFill>
              </a:rPr>
              <a:t>of arrow</a:t>
            </a:r>
          </a:p>
        </p:txBody>
      </p:sp>
      <p:sp>
        <p:nvSpPr>
          <p:cNvPr id="10" name="Content Placeholder 9"/>
          <p:cNvSpPr>
            <a:spLocks noGrp="1"/>
          </p:cNvSpPr>
          <p:nvPr>
            <p:ph sz="quarter" idx="10"/>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124200" y="2115720"/>
              <a:ext cx="2062080" cy="1668240"/>
            </p14:xfrm>
          </p:contentPart>
        </mc:Choice>
        <mc:Fallback>
          <p:pic>
            <p:nvPicPr>
              <p:cNvPr id="9" name="Ink 8"/>
              <p:cNvPicPr/>
              <p:nvPr/>
            </p:nvPicPr>
            <p:blipFill>
              <a:blip r:embed="rId3"/>
              <a:stretch>
                <a:fillRect/>
              </a:stretch>
            </p:blipFill>
            <p:spPr>
              <a:xfrm>
                <a:off x="116280" y="2108160"/>
                <a:ext cx="2077200" cy="1683720"/>
              </a:xfrm>
              <a:prstGeom prst="rect">
                <a:avLst/>
              </a:prstGeom>
            </p:spPr>
          </p:pic>
        </mc:Fallback>
      </mc:AlternateContent>
    </p:spTree>
    <p:extLst>
      <p:ext uri="{BB962C8B-B14F-4D97-AF65-F5344CB8AC3E}">
        <p14:creationId xmlns:p14="http://schemas.microsoft.com/office/powerpoint/2010/main" val="1281263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idx="4294967295"/>
          </p:nvPr>
        </p:nvSpPr>
        <p:spPr>
          <a:xfrm>
            <a:off x="0" y="6356350"/>
            <a:ext cx="2133600" cy="365125"/>
          </a:xfrm>
        </p:spPr>
        <p:txBody>
          <a:bodyPr/>
          <a:lstStyle/>
          <a:p>
            <a:fld id="{55FAAA05-AA21-4AFB-8AE8-BEC95C159EBB}" type="datetime5">
              <a:rPr lang="en-US" smtClean="0"/>
              <a:pPr/>
              <a:t>10-Sep-22</a:t>
            </a:fld>
            <a:endParaRPr lang="en-GB"/>
          </a:p>
        </p:txBody>
      </p:sp>
      <p:sp>
        <p:nvSpPr>
          <p:cNvPr id="6" name="Footer Placeholder 4"/>
          <p:cNvSpPr>
            <a:spLocks noGrp="1"/>
          </p:cNvSpPr>
          <p:nvPr>
            <p:ph type="ftr" idx="4294967295"/>
          </p:nvPr>
        </p:nvSpPr>
        <p:spPr>
          <a:xfrm>
            <a:off x="0" y="6356350"/>
            <a:ext cx="2895600" cy="365125"/>
          </a:xfrm>
        </p:spPr>
        <p:txBody>
          <a:bodyPr/>
          <a:lstStyle/>
          <a:p>
            <a:r>
              <a:rPr lang="en-GB"/>
              <a:t>OOAD</a:t>
            </a:r>
          </a:p>
        </p:txBody>
      </p:sp>
      <p:sp>
        <p:nvSpPr>
          <p:cNvPr id="69633" name="Rectangle 1"/>
          <p:cNvSpPr>
            <a:spLocks noGrp="1" noChangeArrowheads="1"/>
          </p:cNvSpPr>
          <p:nvPr>
            <p:ph type="title" idx="4294967295"/>
          </p:nvPr>
        </p:nvSpPr>
        <p:spPr>
          <a:xfrm>
            <a:off x="1350963" y="214313"/>
            <a:ext cx="7793037" cy="1462087"/>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Include</a:t>
            </a:r>
            <a:endParaRPr lang="en-GB" dirty="0"/>
          </a:p>
        </p:txBody>
      </p:sp>
      <p:sp>
        <p:nvSpPr>
          <p:cNvPr id="8" name="Slide Number Placeholder 7"/>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9</a:t>
            </a:fld>
            <a:endParaRPr lang="en-US"/>
          </a:p>
        </p:txBody>
      </p:sp>
      <p:sp>
        <p:nvSpPr>
          <p:cNvPr id="69634" name="Rectangle 2"/>
          <p:cNvSpPr>
            <a:spLocks noChangeArrowheads="1"/>
          </p:cNvSpPr>
          <p:nvPr/>
        </p:nvSpPr>
        <p:spPr bwMode="auto">
          <a:xfrm>
            <a:off x="838200" y="1981200"/>
            <a:ext cx="7086600" cy="1202510"/>
          </a:xfrm>
          <a:prstGeom prst="rect">
            <a:avLst/>
          </a:prstGeom>
          <a:noFill/>
          <a:ln w="9525">
            <a:noFill/>
            <a:round/>
            <a:headEnd/>
            <a:tailEnd/>
          </a:ln>
          <a:effectLst/>
        </p:spPr>
        <p:txBody>
          <a:bodyPr lIns="90000" tIns="46800" rIns="90000" bIns="46800">
            <a:spAutoFit/>
          </a:bodyPr>
          <a:lstStyle/>
          <a:p>
            <a:pPr eaLnBrk="0" hangingPunct="0">
              <a:lnSpc>
                <a:spcPct val="100000"/>
              </a:lnSpc>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latin typeface="Tahoma" pitchFamily="32" charset="0"/>
                <a:ea typeface="DejaVu LGC Sans" charset="0"/>
                <a:cs typeface="DejaVu LGC Sans" charset="0"/>
              </a:rPr>
              <a:t>The </a:t>
            </a:r>
            <a:r>
              <a:rPr lang="en-GB" sz="2400" b="1" dirty="0" smtClean="0">
                <a:solidFill>
                  <a:srgbClr val="000000"/>
                </a:solidFill>
                <a:latin typeface="Tahoma" pitchFamily="32" charset="0"/>
                <a:ea typeface="DejaVu LGC Sans" charset="0"/>
                <a:cs typeface="DejaVu LGC Sans" charset="0"/>
              </a:rPr>
              <a:t>Include  </a:t>
            </a:r>
            <a:r>
              <a:rPr lang="en-GB" sz="2400" dirty="0">
                <a:solidFill>
                  <a:srgbClr val="000000"/>
                </a:solidFill>
                <a:latin typeface="Tahoma" pitchFamily="32" charset="0"/>
                <a:ea typeface="DejaVu LGC Sans" charset="0"/>
                <a:cs typeface="DejaVu LGC Sans" charset="0"/>
              </a:rPr>
              <a:t>relationship occurs when you have a chunk of </a:t>
            </a:r>
            <a:r>
              <a:rPr lang="en-GB" sz="2400" dirty="0" err="1">
                <a:solidFill>
                  <a:srgbClr val="000000"/>
                </a:solidFill>
                <a:latin typeface="Tahoma" pitchFamily="32" charset="0"/>
                <a:ea typeface="DejaVu LGC Sans" charset="0"/>
                <a:cs typeface="DejaVu LGC Sans" charset="0"/>
              </a:rPr>
              <a:t>behavior</a:t>
            </a:r>
            <a:r>
              <a:rPr lang="en-GB" sz="2400" dirty="0">
                <a:solidFill>
                  <a:srgbClr val="000000"/>
                </a:solidFill>
                <a:latin typeface="Tahoma" pitchFamily="32" charset="0"/>
                <a:ea typeface="DejaVu LGC Sans" charset="0"/>
                <a:cs typeface="DejaVu LGC Sans" charset="0"/>
              </a:rPr>
              <a:t> that is </a:t>
            </a:r>
            <a:r>
              <a:rPr lang="en-GB" sz="2400" b="1" dirty="0">
                <a:solidFill>
                  <a:srgbClr val="000000"/>
                </a:solidFill>
                <a:latin typeface="Tahoma" pitchFamily="32" charset="0"/>
                <a:ea typeface="DejaVu LGC Sans" charset="0"/>
                <a:cs typeface="DejaVu LGC Sans" charset="0"/>
              </a:rPr>
              <a:t>similar across </a:t>
            </a:r>
            <a:r>
              <a:rPr lang="en-GB" sz="2400" dirty="0">
                <a:solidFill>
                  <a:srgbClr val="000000"/>
                </a:solidFill>
                <a:latin typeface="Tahoma" pitchFamily="32" charset="0"/>
                <a:ea typeface="DejaVu LGC Sans" charset="0"/>
                <a:cs typeface="DejaVu LGC Sans" charset="0"/>
              </a:rPr>
              <a:t>several </a:t>
            </a:r>
            <a:r>
              <a:rPr lang="en-GB" sz="2400" b="1" dirty="0">
                <a:solidFill>
                  <a:srgbClr val="000000"/>
                </a:solidFill>
                <a:latin typeface="Tahoma" pitchFamily="32" charset="0"/>
                <a:ea typeface="DejaVu LGC Sans" charset="0"/>
                <a:cs typeface="DejaVu LGC Sans" charset="0"/>
              </a:rPr>
              <a:t>use cases</a:t>
            </a:r>
            <a:r>
              <a:rPr lang="en-GB" sz="2400" dirty="0">
                <a:solidFill>
                  <a:srgbClr val="000000"/>
                </a:solidFill>
                <a:latin typeface="Tahoma" pitchFamily="32" charset="0"/>
                <a:ea typeface="DejaVu LGC Sans" charset="0"/>
                <a:cs typeface="DejaVu LGC Sans" charset="0"/>
              </a:rPr>
              <a:t>.</a:t>
            </a:r>
          </a:p>
        </p:txBody>
      </p:sp>
      <p:pic>
        <p:nvPicPr>
          <p:cNvPr id="69635" name="Picture 3"/>
          <p:cNvPicPr>
            <a:picLocks noChangeAspect="1" noChangeArrowheads="1"/>
          </p:cNvPicPr>
          <p:nvPr/>
        </p:nvPicPr>
        <p:blipFill>
          <a:blip r:embed="rId3" cstate="print"/>
          <a:srcRect/>
          <a:stretch>
            <a:fillRect/>
          </a:stretch>
        </p:blipFill>
        <p:spPr bwMode="auto">
          <a:xfrm>
            <a:off x="1143000" y="3124200"/>
            <a:ext cx="7162800" cy="2971800"/>
          </a:xfrm>
          <a:prstGeom prst="rect">
            <a:avLst/>
          </a:prstGeom>
          <a:noFill/>
          <a:ln w="9525">
            <a:noFill/>
            <a:round/>
            <a:headEnd/>
            <a:tailEnd/>
          </a:ln>
          <a:effectLst/>
        </p:spPr>
      </p:pic>
    </p:spTree>
    <p:extLst>
      <p:ext uri="{BB962C8B-B14F-4D97-AF65-F5344CB8AC3E}">
        <p14:creationId xmlns:p14="http://schemas.microsoft.com/office/powerpoint/2010/main" val="2065730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additive="repl">
                                        <p:cTn id="7" dur="5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69635"/>
                                        </p:tgtEl>
                                        <p:attrNameLst>
                                          <p:attrName>style.visibility</p:attrName>
                                        </p:attrNameLst>
                                      </p:cBhvr>
                                      <p:to>
                                        <p:strVal val="visible"/>
                                      </p:to>
                                    </p:set>
                                    <p:anim calcmode="lin" valueType="num">
                                      <p:cBhvr additive="repl">
                                        <p:cTn id="12" dur="500" fill="hold"/>
                                        <p:tgtEl>
                                          <p:spTgt spid="69635"/>
                                        </p:tgtEl>
                                        <p:attrNameLst>
                                          <p:attrName>ppt_x</p:attrName>
                                        </p:attrNameLst>
                                      </p:cBhvr>
                                      <p:tavLst>
                                        <p:tav tm="100000">
                                          <p:val>
                                            <p:strVal val="#ppt_x"/>
                                          </p:val>
                                        </p:tav>
                                        <p:tav tm="100000">
                                          <p:val>
                                            <p:strVal val="#ppt_x"/>
                                          </p:val>
                                        </p:tav>
                                      </p:tavLst>
                                    </p:anim>
                                    <p:anim calcmode="lin" valueType="num">
                                      <p:cBhvr additive="repl">
                                        <p:cTn id="13" dur="500" fill="hold"/>
                                        <p:tgtEl>
                                          <p:spTgt spid="69635"/>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E6F698-4E65-4508-B3FE-6EAA3E8B1E38}"/>
</file>

<file path=customXml/itemProps2.xml><?xml version="1.0" encoding="utf-8"?>
<ds:datastoreItem xmlns:ds="http://schemas.openxmlformats.org/officeDocument/2006/customXml" ds:itemID="{1109483A-BC06-4D2D-957B-A1AC49255296}"/>
</file>

<file path=customXml/itemProps3.xml><?xml version="1.0" encoding="utf-8"?>
<ds:datastoreItem xmlns:ds="http://schemas.openxmlformats.org/officeDocument/2006/customXml" ds:itemID="{B5E0720C-34FF-498E-9E71-DFD217ED909E}"/>
</file>

<file path=docProps/app.xml><?xml version="1.0" encoding="utf-8"?>
<Properties xmlns="http://schemas.openxmlformats.org/officeDocument/2006/extended-properties" xmlns:vt="http://schemas.openxmlformats.org/officeDocument/2006/docPropsVTypes">
  <Template/>
  <TotalTime>1147</TotalTime>
  <Words>3512</Words>
  <Application>Microsoft Office PowerPoint</Application>
  <PresentationFormat>On-screen Show (4:3)</PresentationFormat>
  <Paragraphs>693</Paragraphs>
  <Slides>78</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93" baseType="lpstr">
      <vt:lpstr>Arial</vt:lpstr>
      <vt:lpstr>Calibri</vt:lpstr>
      <vt:lpstr>Courier New</vt:lpstr>
      <vt:lpstr>DejaVu LGC Sans</vt:lpstr>
      <vt:lpstr>Helvetica</vt:lpstr>
      <vt:lpstr>MS Sans Serif</vt:lpstr>
      <vt:lpstr>Tahoma</vt:lpstr>
      <vt:lpstr>Times</vt:lpstr>
      <vt:lpstr>Times New Roman</vt:lpstr>
      <vt:lpstr>Verdana</vt:lpstr>
      <vt:lpstr>Wingdings</vt:lpstr>
      <vt:lpstr>Office Theme</vt:lpstr>
      <vt:lpstr>Document</vt:lpstr>
      <vt:lpstr>Visio</vt:lpstr>
      <vt:lpstr>Picture</vt:lpstr>
      <vt:lpstr>BITS Pilani presentation</vt:lpstr>
      <vt:lpstr>PowerPoint Presentation</vt:lpstr>
      <vt:lpstr>Today’s Agenda</vt:lpstr>
      <vt:lpstr> Identify Use Cases</vt:lpstr>
      <vt:lpstr>Specifying Use Cases</vt:lpstr>
      <vt:lpstr>Extend</vt:lpstr>
      <vt:lpstr>Extend </vt:lpstr>
      <vt:lpstr>PowerPoint Presentation</vt:lpstr>
      <vt:lpstr>Include</vt:lpstr>
      <vt:lpstr>Include and Extend</vt:lpstr>
      <vt:lpstr>PowerPoint Presentation</vt:lpstr>
      <vt:lpstr>Drawing System Sequence Diagrams</vt:lpstr>
      <vt:lpstr>System Behavior</vt:lpstr>
      <vt:lpstr>System Behavior and UML Sequence Diagrams</vt:lpstr>
      <vt:lpstr>System Behavior and System Sequence Diagrams (SSDs)</vt:lpstr>
      <vt:lpstr>System sequence diagram-Example Process Sale scenario</vt:lpstr>
      <vt:lpstr>SSD and Use Cases</vt:lpstr>
      <vt:lpstr>System sequence diagrams [1]</vt:lpstr>
      <vt:lpstr>System sequence diagrams [2]</vt:lpstr>
      <vt:lpstr>System sequence diagram [3]</vt:lpstr>
      <vt:lpstr>PowerPoint Presentation</vt:lpstr>
      <vt:lpstr>Agate Case Study</vt:lpstr>
      <vt:lpstr>Sample Requirements List</vt:lpstr>
      <vt:lpstr>PowerPoint Presentation</vt:lpstr>
      <vt:lpstr>Activity Diagrams</vt:lpstr>
      <vt:lpstr>Drawing Activity Diagrams</vt:lpstr>
      <vt:lpstr>UML Activity Diagram</vt:lpstr>
      <vt:lpstr>BPM With Activity Diagrams</vt:lpstr>
      <vt:lpstr>How to draw Activity Diagram </vt:lpstr>
      <vt:lpstr>Diagrams in UML</vt:lpstr>
      <vt:lpstr>Notation of Activity Diagrams</vt:lpstr>
      <vt:lpstr>Notation of Activity Diagrams</vt:lpstr>
      <vt:lpstr>Notation of Activity Diagrams</vt:lpstr>
      <vt:lpstr>UML Activity Decision</vt:lpstr>
      <vt:lpstr>Branching Nodes</vt:lpstr>
      <vt:lpstr>Notation of Activity Diagrams</vt:lpstr>
      <vt:lpstr>Notation of Activity Diagrams</vt:lpstr>
      <vt:lpstr>Subset of structural elements of ADs</vt:lpstr>
      <vt:lpstr>PowerPoint Presentation</vt:lpstr>
      <vt:lpstr>PowerPoint Presentation</vt:lpstr>
      <vt:lpstr>Drawing Activity Diagrams</vt:lpstr>
      <vt:lpstr>Drawing Activity Diagrams</vt:lpstr>
      <vt:lpstr>Drawing Activity  Diagrams</vt:lpstr>
      <vt:lpstr>Drawing Activity Diagrams</vt:lpstr>
      <vt:lpstr>Drawing Activity  Diagrams</vt:lpstr>
      <vt:lpstr>Drawing Activity Diagrams</vt:lpstr>
      <vt:lpstr>Drawing Activity  Diagrams</vt:lpstr>
      <vt:lpstr>Drawing Activity Diagrams</vt:lpstr>
      <vt:lpstr>PowerPoint Presentation</vt:lpstr>
      <vt:lpstr>Swimlanes.</vt:lpstr>
      <vt:lpstr>Drawing Activity Diagrams</vt:lpstr>
      <vt:lpstr>Object Nodes</vt:lpstr>
      <vt:lpstr>PowerPoint Presentation</vt:lpstr>
      <vt:lpstr>Domain Model</vt:lpstr>
      <vt:lpstr>Domain model: What is it?</vt:lpstr>
      <vt:lpstr>Domain Model Relationships</vt:lpstr>
      <vt:lpstr> Why do a domain model? </vt:lpstr>
      <vt:lpstr>Partial Domain Model of POST</vt:lpstr>
      <vt:lpstr>A Domain Model is the most important OO artifact</vt:lpstr>
      <vt:lpstr>Domain Models within in UP</vt:lpstr>
      <vt:lpstr>Decomposition:</vt:lpstr>
      <vt:lpstr> Features of a domain model </vt:lpstr>
      <vt:lpstr>Domain model: How to construct?</vt:lpstr>
      <vt:lpstr> Domain classes? </vt:lpstr>
      <vt:lpstr>Think of Conceptual Classes in terms of:</vt:lpstr>
      <vt:lpstr>Symbol - Intension - Extension</vt:lpstr>
      <vt:lpstr>Conceptual Class Identification:</vt:lpstr>
      <vt:lpstr>Conceptual Class Identification:</vt:lpstr>
      <vt:lpstr>Finding concepts: Category List</vt:lpstr>
      <vt:lpstr>Conceptual Classes Category List</vt:lpstr>
      <vt:lpstr> Where identify conceptual classes from noun phrases (NP)</vt:lpstr>
      <vt:lpstr>Finding concepts using Noun Phrases: refer to use cases</vt:lpstr>
      <vt:lpstr> From NPs to classes or attributes</vt:lpstr>
      <vt:lpstr>Finding concepts: Examples</vt:lpstr>
      <vt:lpstr>Finding concepts: Examples</vt:lpstr>
      <vt:lpstr>What about Sales Receipt?</vt:lpstr>
      <vt:lpstr>Concepts in POST domain</vt:lpstr>
      <vt:lpstr>Do’s and Don’ts in Conc.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139</cp:revision>
  <cp:lastPrinted>2020-09-19T07:24:39Z</cp:lastPrinted>
  <dcterms:created xsi:type="dcterms:W3CDTF">2011-09-14T09:42:05Z</dcterms:created>
  <dcterms:modified xsi:type="dcterms:W3CDTF">2022-09-10T07:04:24Z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