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3.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71.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2.xml" ContentType="application/vnd.openxmlformats-officedocument.presentationml.slide+xml"/>
  <Override PartName="/ppt/slides/slide32.xml" ContentType="application/vnd.openxmlformats-officedocument.presentationml.slide+xml"/>
  <Override PartName="/ppt/slides/slide3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ink/ink3.xml" ContentType="application/inkml+xml"/>
  <Override PartName="/ppt/ink/ink2.xml" ContentType="application/inkml+xml"/>
  <Override PartName="/ppt/ink/ink4.xml" ContentType="application/inkml+xml"/>
  <Override PartName="/ppt/ink/ink5.xml" ContentType="application/inkml+xml"/>
  <Override PartName="/ppt/ink/ink6.xml" ContentType="application/inkml+xml"/>
  <Override PartName="/ppt/ink/ink1.xml" ContentType="application/inkml+xml"/>
  <Override PartName="/ppt/theme/theme3.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ink/ink13.xml" ContentType="application/inkml+xml"/>
  <Override PartName="/ppt/ink/ink7.xml" ContentType="application/inkml+xml"/>
  <Override PartName="/ppt/ink/ink14.xml" ContentType="application/inkml+xml"/>
  <Override PartName="/ppt/handoutMasters/handoutMaster1.xml" ContentType="application/vnd.openxmlformats-officedocument.presentationml.handoutMaster+xml"/>
  <Override PartName="/ppt/ink/ink15.xml" ContentType="application/inkml+xml"/>
  <Override PartName="/ppt/ink/ink10.xml" ContentType="application/inkml+xml"/>
  <Override PartName="/ppt/ink/ink9.xml" ContentType="application/inkml+xml"/>
  <Override PartName="/ppt/ink/ink8.xml" ContentType="application/inkml+xml"/>
  <Override PartName="/ppt/ink/ink11.xml" ContentType="application/inkml+xml"/>
  <Override PartName="/ppt/ink/ink12.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handoutMasterIdLst>
    <p:handoutMasterId r:id="rId85"/>
  </p:handoutMasterIdLst>
  <p:sldIdLst>
    <p:sldId id="260" r:id="rId2"/>
    <p:sldId id="257" r:id="rId3"/>
    <p:sldId id="342" r:id="rId4"/>
    <p:sldId id="525" r:id="rId5"/>
    <p:sldId id="526" r:id="rId6"/>
    <p:sldId id="527" r:id="rId7"/>
    <p:sldId id="528" r:id="rId8"/>
    <p:sldId id="529" r:id="rId9"/>
    <p:sldId id="530" r:id="rId10"/>
    <p:sldId id="531" r:id="rId11"/>
    <p:sldId id="532" r:id="rId12"/>
    <p:sldId id="533" r:id="rId13"/>
    <p:sldId id="534" r:id="rId14"/>
    <p:sldId id="535" r:id="rId15"/>
    <p:sldId id="536" r:id="rId16"/>
    <p:sldId id="537" r:id="rId17"/>
    <p:sldId id="538" r:id="rId18"/>
    <p:sldId id="539" r:id="rId19"/>
    <p:sldId id="540" r:id="rId20"/>
    <p:sldId id="541" r:id="rId21"/>
    <p:sldId id="542" r:id="rId22"/>
    <p:sldId id="543" r:id="rId23"/>
    <p:sldId id="544" r:id="rId24"/>
    <p:sldId id="545" r:id="rId25"/>
    <p:sldId id="546" r:id="rId26"/>
    <p:sldId id="467" r:id="rId27"/>
    <p:sldId id="468" r:id="rId28"/>
    <p:sldId id="469" r:id="rId29"/>
    <p:sldId id="470" r:id="rId30"/>
    <p:sldId id="471" r:id="rId31"/>
    <p:sldId id="472" r:id="rId32"/>
    <p:sldId id="473" r:id="rId33"/>
    <p:sldId id="474" r:id="rId34"/>
    <p:sldId id="475" r:id="rId35"/>
    <p:sldId id="476" r:id="rId36"/>
    <p:sldId id="477" r:id="rId37"/>
    <p:sldId id="478" r:id="rId38"/>
    <p:sldId id="479" r:id="rId39"/>
    <p:sldId id="480" r:id="rId40"/>
    <p:sldId id="481" r:id="rId41"/>
    <p:sldId id="482"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 id="499" r:id="rId59"/>
    <p:sldId id="500" r:id="rId60"/>
    <p:sldId id="501" r:id="rId61"/>
    <p:sldId id="502" r:id="rId62"/>
    <p:sldId id="503" r:id="rId63"/>
    <p:sldId id="504" r:id="rId64"/>
    <p:sldId id="505" r:id="rId65"/>
    <p:sldId id="506" r:id="rId66"/>
    <p:sldId id="507" r:id="rId67"/>
    <p:sldId id="508" r:id="rId68"/>
    <p:sldId id="509" r:id="rId69"/>
    <p:sldId id="510" r:id="rId70"/>
    <p:sldId id="511" r:id="rId71"/>
    <p:sldId id="512" r:id="rId72"/>
    <p:sldId id="513" r:id="rId73"/>
    <p:sldId id="514" r:id="rId74"/>
    <p:sldId id="515" r:id="rId75"/>
    <p:sldId id="516" r:id="rId76"/>
    <p:sldId id="517" r:id="rId77"/>
    <p:sldId id="518" r:id="rId78"/>
    <p:sldId id="519" r:id="rId79"/>
    <p:sldId id="520" r:id="rId80"/>
    <p:sldId id="521" r:id="rId81"/>
    <p:sldId id="522" r:id="rId82"/>
    <p:sldId id="523" r:id="rId8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ustomXml" Target="../customXml/item3.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5B8C507-345D-4668-9B7F-F4749FF875B8}" type="datetimeFigureOut">
              <a:rPr lang="en-US" smtClean="0"/>
              <a:t>9/17/2022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7A7C0192-F9E9-4FA5-A14E-78129D0A2725}" type="slidenum">
              <a:rPr lang="en-US" smtClean="0"/>
              <a:t>‹#›</a:t>
            </a:fld>
            <a:endParaRPr lang="en-US"/>
          </a:p>
        </p:txBody>
      </p:sp>
    </p:spTree>
    <p:extLst>
      <p:ext uri="{BB962C8B-B14F-4D97-AF65-F5344CB8AC3E}">
        <p14:creationId xmlns:p14="http://schemas.microsoft.com/office/powerpoint/2010/main" val="427221523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10:53.218"/>
    </inkml:context>
    <inkml:brush xml:id="br0">
      <inkml:brushProperty name="width" value="0.05292" units="cm"/>
      <inkml:brushProperty name="height" value="0.05292" units="cm"/>
      <inkml:brushProperty name="color" value="#FF0000"/>
    </inkml:brush>
  </inkml:definitions>
  <inkml:trace contextRef="#ctx0" brushRef="#br0">20143 9883 5 0,'0'0'26'0,"-3"-3"9"16,3 3 6-16,-2-2 1 0,-1 0-1 15,3 2-1-15,-3-2-2 0,0 1 1 16,-1 0-2-16,-1 0-2 0,2-1-1 0,-2 1-3 16,0 1-2-16,-3-1-2 0,-1 0-2 15,1 1-1-15,-2-1-1 0,-1 1 0 16,-1-2 1-16,1 2 1 0,-4 2 1 15,-2-2 1-15,-1 0-1 0,-1 0-1 0,-1 1 0 16,-1 0-1-16,0 0 0 0,-12 2-1 16,2 0-2-16,-2-1 0 0,-1 1-2 15,3 0-1-15,-4 2-3 0,1-2-2 0,-1 3 0 16,0 0-2-16,-4 0-1 0,2 3-4 16,0 2 1-16,-33 5-1 0,19 0-1 15,9-3-1-15,-24 7 0 0,16-5-2 16,9 0 0-16,-23 8 1 0,0 2-2 0,18-7 0 15,-17 8 0-15,16-5 0 0,8-3 1 16,-23 10-1-16,17-8 1 0,10-3 1 16,3 0 1-16,-27 14-1 0,13-8-1 15,11-5 0-15,2-2 0 0,-22 17 0 0,14-10 0 16,9-4-1-16,6-1 0 0,-2-1 0 16,0 3-1-16,2-2-2 0,-2 2 1 15,3 0 1-15,-4 0-1 0,5-1 0 16,-1 1 1-16,1 1-2 0,2-1 2 0,-2-1 0 15,3 1-2-15,0 0 0 0,0 0 0 16,1-1-1-16,2-1 3 0,0 1-2 16,2-1 1-16,2-2-3 0,-1 2 0 0,4-3-1 15,2-3-3-15,0 0-1 0,2 0-2 16,1 0 0-16,-1 1 0 0,1 1-5 16,0-2 0-16,2 2-1 0,0 1 1 15,2-2-2-15,1-1-3 0,-1 0 0 0,1 1-5 16,4 4 0-16,-2 0 0 0,3-1 3 15,0 1 0-15,3 0 0 0,-1-3 3 16,7 9 3-16,-1-2 1 0,4-1 0 0,2-2 4 16,0-2 1-16,2 1 3 0,2-3 1 15,2 0 0-15,3-2 6 0,1 1 1 16,3-6 1-16,2 0 2 0,1-1 0 16,6-1 2-16,1-2 3 0,5-3 0 0,0-1 1 15,43-3 0-15,-6-1 1 0,-4-5 1 16,0 2 0-16,-2-6 2 0,1 0 4 15,0-1 5-15,0-3 6 0,0-2 5 16,2-1 2-16,28-6 0 0,-32 6-2 0,32-8-1 16,-33 8 2-16,30-11 3 0,-31 11 2 15,4-1-3-15,25-8-4 0,-30 7-1 16,1-1-1-16,1 0-2 0,-2-2-2 16,-3 3-1-16,1-2-2 0,-6 0-1 0,-3 0-3 15,0 0 2-15,-14 4 0 0,14-5-2 16,-3-2 0-16,-15 4-1 0,-9 2-2 15,-5 2-1-15,25-14 0 0,-18 6-2 16,-5 4 1-16,-7 3-1 0,0 1-2 0,-2-2 1 16,-1 2 0-16,-2-1-1 0,-2 0 1 15,-2 1 2-15,-2-3 2 0,-3 0 3 16,-6 1 2-16,-1 3 2 0,-6 0-2 0,-4-9-2 16,-5-1-2-16,-6 1-3 0,-5 1-3 15,-24-21-5-15,-7 9-3 0,-6 7 5 16,-11 5-4-16,-3 5-3 0,-5 3-1 15,-6 5-1-15,-2 3-5 0,-6 3-2 0,-3 5-8 16,-3 3-12-16,-36 7-18 0,10 4-24 16,37 2-18-16,-37 10-35 0,8 5-102 15,4 4 37-15,11 4 31 0</inkml:trace>
  <inkml:trace contextRef="#ctx0" brushRef="#br0" timeOffset="2677.8681">21697 9245 35 0,'0'-2'68'0,"0"2"11"16,0 0-1-16,-12 0-6 0,-2 5-5 0,-12 5-5 15,-4 4-5-15,-32 15-5 0,0 0-3 16,2-1-3-16,16-7-1 0,5-3-2 15,10-4-1-15,5-3-2 0,-2 3-4 16,8-5-5-16,5-2-11 0,2-1-14 0,6-1-9 16,1 1-5-16,4-1 5 0,3-1 2 15,3-1 0-15,9 3 1 0,2-3 0 16,13 4 0-16,3 0-1 0,2-1 2 16,1-1-1-16,-1 2 2 0,1-1 4 0,-4 1 4 15,-1 0 2-15,-3 0 4 0,0 1 3 16,-7-2 3-16,-8 0 5 0,-1-1 12 15,-4 1 20-15,-2 0 14 0,-4 0 5 0,-2 1 1 16,-5 2-1-16,-2 4-3 0,-13 5-2 16,-4 0-2-16,-2 1-8 0,-30 15-5 15,15-13-5-15,9-5-6 0,3-3-1 16,0-4-2-16,4 1-5 0,5-3-17 0,4-3-22 16,2-1-62-16,2 1-36 0,4-2-44 15,2-2-146-15,-1 0 48 0,7 0 40 16</inkml:trace>
  <inkml:trace contextRef="#ctx0" brushRef="#br0" timeOffset="2936.9541">21814 9025 52 0,'1'-3'115'0,"3"-2"20"0,-3 4 2 16,2 0-8-16,-3 1-7 0,3 4-4 16,3 2 3-16,-3 2-7 0,5 7-6 15,3 9-8-15,-1 3-8 0,3 1-8 0,-1 5-7 16,2-3-7-16,-1 5-12 0,0-3-17 16,2 0-15-16,-2 0-26 0,1-3-50 15,-3 0-31-15,0-1-35 0,-1-3-126 0,-2 1 40 16,-5-6 34-16</inkml:trace>
  <inkml:trace contextRef="#ctx0" brushRef="#br0" timeOffset="3435.037">21765 9499 915 0,'-21'-6'545'0,"4"1"-238"0,4-1-152 0,4 2-94 16,1-2-61-16,5 2-106 0,-1-3 4 15,8 1 15-15,-2-4 15 0,7-3 7 16,11-6 5-16,0 1 13 0,5 1 8 0,1-1 9 16,4 2 2-16,-1 1 6 0,2 2 1 15,2 2 1-15,-1 1 3 0,-2 1 4 16,-3 3 5-16,-3 1 4 0,-6 2 6 16,-3 3 3-16,0 0 4 0,-3 2 5 0,3 0 1 15,0 3 0-15,-2 0 2 0,1 2-2 16,-1 1 1-16,-2-1 0 0,3 1-1 15,-3-2-1-15,1 2-1 0,0-1 0 16,-2-2 5-16,0 0-3 0,0-1-1 0,0-1-1 16,-1-1 0-16,0-1 1 0,0 0 0 15,-2-2 2-15,2 0 1 0,-2-2 0 0,1-2-2 16,-2-1-1-16,-1 1-1 16,2-3-3-16,-3 0 0 0,0-2 5 0,0 1 10 15,-3 0 10-15,3-1 13 0,-3 1 11 16,2 0 10-16,-2 0 9 0,0 1 6 0,-1 0 2 15,0 2-1-15,1 1-3 16,-1 1-8-16,0 0-8 0,1 1-10 0,1-1-10 16,-2 2-8-16,0 0-6 0,0 2-6 0,3-3-4 15,-3 3-4-15,0 0-6 0,4 5-8 16,0 1-22-16,1 0-22 0,0 1-16 16,4 2-14-16,1 2-26 0,-2-1-22 15,2 0-19-15,5 0-28 0,-3-1-168 0,10 3 55 16,-4-4 47-16</inkml:trace>
  <inkml:trace contextRef="#ctx0" brushRef="#br0" timeOffset="3883.8125">22839 8738 909 0,'1'-5'543'16,"0"2"-301"-16,1-1-210 0,-1 2-161 15,2 0 29-15,-3 2 24 0,6 5 19 16,-1 1 10-16,4 4 11 0,-2 1 12 16,2 4 13-16,6 5 8 0,-4 4 5 0,3 0 0 15,1 2 2-15,-4 0 0 0,7 3 2 16,-7-3 1-16,0 2-6 0,0-4-17 16,1-1-6-16,-4-4-3 0,0-7-1 0,-2 0 1 15,-3-4 6-15,-1-1 10 0,1 0 8 16,0-2-15-16,-2-2-14 0,0-2-14 15,-1-1-6-15,0 0-2 0,0 0 0 16,0 0 11-16,-10-8 8 0,3 2 9 0,-3-1 10 16,-3-1 13-16,1 1 5 0,-5-1 9 15,2 2 10-15,-3 2 10 0,0 0 7 16,-2 1 7-16,0 2 8 0,0 2 5 0,0 2 3 16,-10 1 0-16,3 2 3 0,1 5 3 15,1 2 1-15,4 2-2 0,-1-2-1 16,6-3-7-16,5 0-3 0,2 0-5 15,0 1-3-15,6-2-6 0,-4 1-7 0,5-2-9 16,2-1-7-16,0 1-12 0,4 0-18 16,2-2-30-16,4 3-27 0,0-1-30 0,8-2-34 15,-1-2-123-15,13 0 43 0,3-2 35 16</inkml:trace>
  <inkml:trace contextRef="#ctx0" brushRef="#br0" timeOffset="4825.6741">23156 9055 49 0,'0'0'69'0,"3"-4"8"15,1 3 1-15,-1-1-3 0,-1-1-4 0,7 0-5 16,-4 1-5-16,1-3-6 0,2 0-3 15,0 0-5-15,-3-1-4 0,3 1-1 16,-2-1-4-16,-2-1-4 0,5-1-2 0,-6 1 2 16,3 0 3-16,-4-1 3 0,1 1 7 15,-2 0 9-15,-1 1 1 0,0 0 4 16,-3 3-1-16,1-4-2 0,0 3-1 16,-4 0-3-16,4 2-4 0,-6 1-5 0,5 1-3 15,-5 1-3-15,-1 1-4 0,-3 5 0 16,3 2 0-16,-1 2-2 0,-1 1 1 15,4 1 0-15,2 0-1 0,-1 2 1 16,4 0 0-16,0-4-2 0,3 0-5 0,-1 0-6 16,2-2-5-16,2-1-6 0,2 4 1 15,3-3-11-15,2-1-24 0,3-2-17 0,2-2-12 16,1-2-8-16,0-2-10 0,-1-2-4 16,3-3-5-16,6-4 2 0,0-1 4 15,-5-7 9-15,1 4 5 0,-3-2 7 16,0 4 12-16,-6 1 14 0,-1 0 17 0,-2 2 11 15,1 1 7-15,-2 0 11 0,-4 3 7 16,3-1 7-16,-4 1 2 0,4 0 6 16,-5 4-6-16,4-3-4 0,-3 1-2 15,-2 2-1-15,2-1-3 0,-3 1-1 0,6 2-2 16,-2-1 0-16,0 2-3 0,-2-1 0 16,2 0-2-16,3 3 0 0,0 0 0 15,-3-1 0-15,3 0-3 0,1-1-1 0,-3 2 0 16,2-4 0-16,0 2-3 0,-2-3-2 15,4 1-1-15,-3-1-2 0,-1 0-4 16,3-1-9-16,2-3 0 0,-2 3 10 16,-1-3-13-16,0 0 0 0,2-1 0 0,0 2 1 15,-1-2 0-15,0 0 12 0,-2 1 1 16,2-1 6-16,0 2 3 0,-4 0 1 16,3-3-2-16,-1 5-1 0,-1-2 0 15,-1 2-1-15,2 0 0 0,-2 1-2 0,1-1-2 16,5 2 0-16,-2 0 0 0,1 1-1 15,-1 1 2-15,2-1 1 0,0 0 3 16,3-2-1-16,-2 2 1 0,0-2 1 16,4-4-3-16,0 2-8 0,2-2-23 0,-4-2-13 15,1 0-20-15,0-5-16 0,2-5-11 16,-3-6-9-16,-1-2 1 0,-3-4-1 0,-3-3 1 16,-1-3 10-16,-4-1 16 0,-1-1 28 15,0 1 25-15,-1 2 20 0,-4 1 21 16,1 7 26-16,1 5 24 0,-3 2 22 15,4 2 16-15,-6 1 7 0,5 3 0 0,-1 1-9 16,1 3-13-16,2 1-16 0,0 2-14 16,0 2-9-16,0 1-5 0,1 2-3 15,0 0 3-15,0 0-4 0,3 16-4 0,3-3-5 16,-2 2-4-16,8 9-5 0,3 3-9 16,0 1-15-16,2 0-20 0,2 1-43 15,0-2-28-15,0-1-29 0,1-1-17 16,-5-2-35-16,4-1-43 0,-1-3-107 15,0-2 51-15,-6-5 43 0</inkml:trace>
  <inkml:trace contextRef="#ctx0" brushRef="#br0" timeOffset="5148.8462">24049 8750 50 0,'-5'-2'91'0,"3"-1"18"16,1 1 7-16,1-1 2 0,0 3-5 16,1-6-8-16,6 2-10 0,-3-2-9 0,4 2-11 15,1-1-16-15,3-2-13 0,2 1-11 16,0-1-8-16,-3 1-4 0,4 0 0 16,-2 2-6-16,-2-1-2 0,-2 1 4 15,-1 1-4-15,-4 0-4 0,4 0-4 0,-5 2-5 16,3-2-11-16,-4 2-4 0,0-1-3 15,1 1 1-15,0-1 0 0,-3 2 1 16,3-2-4-16,-3 2 4 0,1-1-3 0,-1 1 0 16,0 0-3-16,1-3-2 0,-1 3-9 15,4 0-8-15,-4 0-18 0,0 0-16 16,0 0-72-16,0 0-97 0,0 0 82 16</inkml:trace>
  <inkml:trace contextRef="#ctx0" brushRef="#br0" timeOffset="7296.1266">21643 10230 21 0,'-18'122'60'0,"3"-2"21"16,-4-1 10-16,-1 0 7 0,-4 0 2 16,1-2 5-16,-5-3-3 0,-3-2-3 15,10-36 1-15,-1 1 1 0,-3-6-2 0,3 0-1 16,-2-7-1-16,8-16-3 0,-1-9-4 15,6-7-8-15,0 0-4 0,-3 0-7 16,0-2-6-16,1-3-3 0,0 0-5 16,0-3-1-16,1-2-1 0,3-6-1 0,-1-2-3 15,5-3-5-15,-1-2-7 0,2-4-11 16,0 1-21-16,2-1-34 0,-1-1-44 16,2-1-35-16,-2 0-52 0,3-3-147 15,0 0 51-15,0 0 43 0</inkml:trace>
  <inkml:trace contextRef="#ctx0" brushRef="#br0" timeOffset="8238.0254">18794 12542 36 0,'0'0'62'0,"0"0"7"16,-14 11 0-16,-11 7-3 0,-30 21-2 16,-26 16 0-16,0 1 5 0,25-16 4 15,-4 3 2-15,-19 14 2 0,21-17-4 0,1 0-2 16,2-3-4-16,6-1-1 0,10-11-7 16,14-6-6-16,5-5-6 0,4-3-11 15,5-3-23-15,3-1-35 0,-1-1-13 16,7-1 2-16,0 0 8 0,4-1 0 0,3-2 4 15,1 1 6-15,2 0 6 0,11-1 4 16,0 0 4-16,10 2 3 0,1 1 2 16,-1-1 0-16,0 3 1 0,-7-1 1 15,-5 2-2-15,-2-2 3 0,-4 2 13 0,1-1 21 16,-4 3 22-16,-3 0 15 0,-4 1 5 16,-1 0 1-16,-5 5 0 0,-3 7-3 15,-5 3 1-15,-5-2-8 0,-3 0-7 16,-4 0-3-16,0-1-7 0,-1-2-4 0,1-1-5 15,1 0-11-15,1-6-15 0,6-3-20 16,1-4-61-16,6-2-45 0,1-2-38 16,2-4-156-16,5-3 49 0,2-2 42 0</inkml:trace>
  <inkml:trace contextRef="#ctx0" brushRef="#br0" timeOffset="8468.3472">18464 12489 30 0,'0'0'74'0,"0"0"23"0,16 20 15 16,-12-3 8-16,5 14 6 0,-2 6 6 16,-3 4-6-16,8 40-8 0,-6-20-9 0,0-12-9 15,-2-8-8-15,1 1-13 16,0-3-19-16,1-1-16 0,0-3-26 0,2-3-44 15,-3-2-52-15,0-2-40 0,0-5-85 16,-3-3 34-16,2-4 28 0</inkml:trace>
  <inkml:trace contextRef="#ctx0" brushRef="#br0" timeOffset="8895.9646">18456 13104 8 0,'11'-10'59'15,"0"1"27"-15,3 4 11 0,-2 4 5 16,6 2 2-16,-2 4-3 0,12 5-5 16,-1 2-6-16,-1 2-6 0,1 2-8 0,-2 1-5 15,1-2-8-15,-2-1-5 0,-2-1-5 16,-4-2 1-16,-2-3-7 0,-3-2-4 15,0-2-4-15,0 0-8 0,-3-4-9 16,1 0-14-16,-1-2-26 0,4-4-21 0,0-4-9 16,3-5-3-16,-2-3 3 0,-2-2 4 15,-1-2 4-15,-4 1 6 0,-1 3 4 16,-3 1 14-16,2 2 17 0,-2-2 12 16,0 2 12-16,-2 4 15 0,1 1 12 0,-2 1 13 15,2 1 7-15,-2 2 1 0,0 0-6 16,2 1-8-16,-3 2-13 0,0-1-6 15,0 4-4-15,0 0-5 0,5-2-1 0,-5 2-2 16,0 0-4-16,3 8-2 0,0 0-3 16,-1-1-9-16,2 2-26 0,1 4-33 15,0 1-25-15,0 1-30 0,3 0-30 16,-2 0-100-16,0 1 39 0,2-1 32 0</inkml:trace>
  <inkml:trace contextRef="#ctx0" brushRef="#br0" timeOffset="9481.9011">19323 12497 59 0,'10'29'84'0,"-2"1"9"0,0 4 2 0,6 1-3 15,-5 2-6-15,4-1-5 0,10 28-7 16,-4-21-5-16,-5-9-8 0,1-9-6 16,-5-1-8-16,1-4-2 0,-2-5-7 0,-2-4-4 15,-2-1-4-15,0-3-7 0,1 0-6 16,-2 0-5-16,-1-2-3 0,-1-2-7 16,1 0-26-16,-1-1-23 0,0-2-13 15,-2 0-8-15,0 0-3 0,0 0 1 0,-3-8 6 16,0 4 8-16,0-1 10 0,-4-2 13 15,-4 0 14-15,1-2 18 0,-1 3 4 16,-2-2 8-16,1 2 10 0,-3 0 8 0,0 3 8 16,1 1 7-16,3 0 8 0,-2 4 5 15,-4 0 1-15,3 3 2 0,-10 6 5 16,3 3 9-16,1 2 9 0,4 4 4 16,-1 0-2-16,5-1-5 0,2-3-7 0,4 1-8 15,1-3-6-15,2-1-4 0,3-2-6 16,1 0-5-16,2-2-6 0,4 2-10 15,2 0-15-15,2-3-31 0,4-3-47 16,0-2-37-16,5-4-46 0,14-2-100 0,-1-7 42 16,3-3 34-16</inkml:trace>
  <inkml:trace contextRef="#ctx0" brushRef="#br0" timeOffset="10382.3941">19730 12830 5 0,'0'0'45'0,"0"0"20"0,0 0 8 16,0 0 0-16,9-10-2 0,-3 4-5 15,0-1-5-15,4-3-4 0,-1 1-4 16,0-1-2-16,-1-1 4 0,0 1 7 15,-3 0 10-15,-1 3 13 0,-2 0 12 0,-1 1 10 16,1-1 4-16,-2 1 0 0,-2 1 1 16,1 1 1-16,0 0 1 0,-3 3-6 15,0-2-13-15,1 3-7 0,-6 3-6 0,-4 3-6 16,1 3-3-16,-8 10 0 0,0 4-3 16,3 2-4-16,1-2-4 0,5 4-7 15,2-1-5-15,4-4-6 0,0-1-3 16,4-4-6-16,4 2-5 0,1-3-6 0,1 0-5 15,3-1-6-15,1-2-7 0,2-2-9 16,1-3-17-16,3-1-18 0,-1-3 0 0,5-2-15 16,-1-4-7-16,9-5-6 0,-2-4 3 15,0-2-2-15,-2-4 0 0,2-1 4 16,-3-3 10-16,-2-1 4 0,-1 1 7 16,1 2 9-16,-5 0 16 0,0 6 12 0,-5 1 9 15,-2 3 8-15,-1 1 1 0,-1 3 2 16,-2 0 2-16,1 2-1 0,-2-1-5 15,1 2-2-15,0 1 1 0,-1 0-2 16,1 1 1-16,-4 0 0 0,6 2-1 0,-1 0-1 16,0 1-1-16,4-1 0 0,-3 1-2 15,2 0-2-15,-2-2 1 0,4 2-3 16,-1-2-2-16,-1 0-9 0,3-2-8 16,0 0-2-16,1-2-2 0,3-2 3 0,-1-2-2 15,0 1 1-15,-2-1-1 0,1 0 6 16,-2-1 4-16,-1 0 4 0,-1 2 14 15,0 0 7-15,-5 1 7 0,3 2 4 16,-3-1 1-16,1 1 0 0,-3 0-3 0,3 1-3 16,-2 2-4-16,-1-2-2 0,2 1-2 15,0 0-1-15,-4 1-1 0,6 0 0 16,-1 1 1-16,-1-1 2 0,3 0 1 0,2 1-1 16,1-1 1-16,1 0 0 0,2-1 1 15,3-1 0-15,14-4-3 0,-5-3-13 16,3-3-27-16,-1-4-24 0,2-2-19 0,-3-2-16 15,-2-5-15-15,17-25-4 0,-13 9-13 16,-9 5-6-16,-8 2 8 0,-1-3 11 16,0-1 13-16,-6-1 25 0,1 0 30 15,-4 2 31-15,-2 3 22 0,2 8 24 16,-4 4 18-16,1 3 19 0,-1 3 16 0,1 3 10 16,1 3 4-16,-3 1-5 0,3 2-10 15,-3 3-6-15,3 0-13 0,-2 3-5 0,3 1-4 16,-6 7-3-16,3 1-4 0,-1 5-3 15,2 5-6-15,-2 2-5 0,4 3-11 16,0 11-18-16,2 3-26 0,0 0-45 0,4 1-38 16,3-1-43-16,1-2-36 0,3-1-39 15,-2-3-114-15,3-4 55 0,-2-4 45 16</inkml:trace>
  <inkml:trace contextRef="#ctx0" brushRef="#br0" timeOffset="10536.3975">20668 12571 984 0,'-23'-1'597'0,"1"-2"-253"16,2 2-155-16,5 0-89 0,-2-2-62 15,7 3-48-15,-1-2-81 0,7-2-12 16,1-1-14-16,5 0-15 0,3-2-21 16,6-6-122-16,9-8 46 0,9 1 38 0</inkml:trace>
  <inkml:trace contextRef="#ctx0" brushRef="#br0" timeOffset="10949.6164">21087 12322 19 0,'-3'1'47'16,"3"-1"10"-16,0 0 3 0,0 0-1 15,4-11-4-15,1 3-6 0,0-6-9 0,3-1-6 16,2-10-7-16,-4-2-4 0,0 0-3 16,-1-3 1-16,-1 1 7 0,-2 6 16 15,-2 0 22-15,0 5 22 0,0 2 24 16,0 3 17-16,-2 4 13 0,1-2 5 0,1 2-5 15,-1 2-10-15,-1 1-15 0,2 2-15 16,-1 3-9-16,1 1 4 0,0 0-7 16,1 19-4-16,1 2-4 0,2 15-5 15,4 6-7-15,5 41-3 0,5 1-5 0,2-11-3 16,1 2-9-16,3-1-14 0,-1-6-16 16,-1-2-20-16,-3-17-43 0,-4-8-15 15,0-8-37-15,-1 0-31 0,0-4-21 0,-3-1-21 16,0-1-23-16,-2-9-113 0,-3-4 50 15,-2-5 43-15</inkml:trace>
  <inkml:trace contextRef="#ctx0" brushRef="#br0" timeOffset="11156.7179">21207 12280 26 0,'11'-20'75'0,"0"2"25"0,7 2 10 0,-2 2 2 15,-2 6-4-15,-3 1-5 0,4 4-8 16,-2 0-7-16,-2 2-7 0,-1 4-5 0,0 0-10 16,2 4-6-16,-2 2-8 0,-2 1-11 15,-1 3-14-15,-3 2-21 0,-1 0-34 16,-3 0-38-16,-2 2-41 0,0 0-65 16,-3-1 29-16,-1-2-95 0</inkml:trace>
  <inkml:trace contextRef="#ctx0" brushRef="#br0" timeOffset="11550.1007">21417 12205 48 0,'5'0'92'16,"-5"0"16"-16,0 0 7 0,13 7-3 15,-8-2-4-15,2 1-3 0,2 4-5 16,0-1-7-16,0 2-8 0,1-2-7 16,0 1-8-16,0 0-3 0,2-3-9 0,-2 1-2 15,0-3-4-15,0 0-4 0,-1-3 0 16,-1-1-3-16,0-1-5 0,-8 0-2 16,16-6-4-16,-8 1-7 0,2-4-4 0,-1 1-2 15,-3-1-2-15,-1 0 1 0,-1 1 8 16,1 0 9-16,-4 0 9 0,3 0 12 15,-2 1 12-15,1-1 9 0,-2 3 7 16,-1 0 0-16,1 1-3 0,0 0-7 0,1 1-10 16,-1 0-11-16,-1 3-6 0,3-4-7 15,-3 4-6-15,0 0-7 0,0 0-9 16,0 0-17-16,0 0-36 0,0 0-36 0,20 10-38 16,-16-5-39-16,4 0-38 0,2 1-170 15,4 1 59-15,-1-1 49 0</inkml:trace>
  <inkml:trace contextRef="#ctx0" brushRef="#br0" timeOffset="12226.429">21841 12135 925 0,'4'-6'485'0,"1"2"-271"16,0 0-135-16,0 0-64 0,1 2-28 15,2 1-14-15,1 1 6 0,-3 0 7 16,3 0 6-16,0 2 7 0,0 1 3 15,0 1 2-15,-1 0 5 0,1 1 8 0,-3 1 6 16,-1 0 6-16,0 1 9 0,0 0 12 16,-3-3 14-16,1 2 16 0,1-2 13 15,-3-1 6-15,0 0 5 0,-1-1 5 0,0-2 3 16,0 0-1-16,0 0-9 0,0 0-11 16,0 0-14-16,0 0-15 0,-6-11-20 15,10 3-24-15,-2-2-32 0,2-6-47 16,3-9-29-16,5-1-22 0,0-1-21 0,2 2-6 15,1-3-3-15,-1 2 3 0,1 1 10 16,0 0 11-16,0 2 13 0,-1 1 10 16,-5 4 11-16,1 2 12 0,-6 3 18 15,4 0 29-15,-3 1 26 0,-1 1 15 0,-3 2 23 16,1 2 27-16,2-1 17 0,-2 4 8 16,-1-1 1-16,0 2-3 0,-1-1-9 15,1 1-11-15,2 1-10 0,-3 2-3 0,0 0 1 16,6 9 1-16,1 2-1 0,2 13 2 15,3 5 0-15,0 3-3 0,16 33-2 16,-4-3-4-16,-2-13-4 0,4 14-3 0,-2-2-4 16,-5-12-5-16,-3-9-4 0,5 27-8 15,-4-19-9-15,-7-8-11 0,-3-9-21 16,0-1-19-16,-1-2-16 0,-4-6-12 16,0-4-15-16,0-4-2 0,-2-2 16 0,-2-4 10 15,0-2-4-15,0-1-7 0,-4-4-9 16,1-2-1-16,-7-5 6 0,-8-12 4 15,1-9 8-15,-16-26 12 0,10 8 20 0,7 6 16 16,6 5 20-16,-2 0 11 0,7-2 11 16,1 1 7-16,2 1 3 0,4 6 0 15,3-3-2-15,1 1-3 0,5 2-2 16,3 3-3-16,1 1-1 0,2 5-2 0,-4 4-1 16,2 3-1-16,0 4-2 0,-2 0-3 15,0 4-2-15,-2 1-3 0,0 1-3 16,-2 2-4-16,3 2-6 0,-3 1-23 15,1 1-26-15,-3 1-21 0,-1 3-45 0,1 0-40 16,-1 1-173-16,-3 1 54 0,-1-1 46 16</inkml:trace>
  <inkml:trace contextRef="#ctx0" brushRef="#br0" timeOffset="12737.6229">22529 11967 27 0,'3'2'79'0,"5"2"25"16,0-1 7-16,0 3 1 0,5-1-4 15,-2-1-3-15,4 2-8 0,0-1-5 16,-1-2-5-16,-1 0-5 0,-1-1-7 0,-1-1-2 15,-2 0 0-15,2-1 3 0,-2 0 1 16,0-1 1-16,-3-1 1 0,2 0 0 16,-2-3-3-16,-3 0-2 0,-1-1-1 0,-1 1-4 15,-2-1-7-15,-2-1-4 0,1 0-9 16,-5 0-6-16,2-1-5 0,-5 0-5 16,2 0-2-16,0 1-4 0,1 1-2 15,2 1-1-15,1 2-1 0,0 0-6 0,3-1-5 16,0 1-2-16,1-1-4 0,0 4-4 15,6-9 3-15,0 4-3 0,8-3-1 16,1 1-5-16,1 0 3 0,10-2-2 16,1 3 0-16,1 1 2 0,-5 4-2 0,-3-1 0 15,-1 4 3-15,0 1 0 0,-6 0-2 16,4 2-1-16,-5 1 3 0,4 2 0 16,-6-1 3-16,-2 4 4 0,-2-3 3 0,-2 1 1 15,-1 0 0-15,-4-1 1 0,-1 2 3 16,-1-1-1-16,0-1-2 0,-2 0-7 15,1-1-29-15,1 0-35 0,-3-3-33 16,4 1-35-16,-2-3-38 0,1-2-23 0,3 0-112 16,0 0 50-16,-2-6 42 0</inkml:trace>
  <inkml:trace contextRef="#ctx0" brushRef="#br0" timeOffset="13054.004">22998 11891 60 0,'14'-11'37'15,"1"0"-2"-15,-4 4 5 0,3-1 9 16,0 1 9-16,-2 1 7 0,4 0 6 15,-3 0 2-15,4 0 2 0,-3 0 1 0,4 1 1 16,-2-1-1-16,8-3-2 0,-4 1-1 16,-2 1-1-16,-5 1-1 0,1-1 0 15,1 2 0-15,-4-3 0 0,1 2 4 16,-3 2 6-16,-1 1 8 0,-1-2 7 0,-3 2 4 16,0 0-2-16,0-1-5 0,-3 0-9 15,-2 3-9-15,1 1-6 0,-5-2-4 16,1 2 2-16,-5 2-3 0,2 1-2 15,-5 4-1-15,0 2 2 0,1 0 3 0,0 2 1 16,0 0 0-16,1 3 7 0,4 0 11 16,-1 2 3-16,4-4-3 0,6 0-3 15,3 1-5-15,2 0-5 0,3-2-7 0,11 2-10 16,7-5-17-16,2-3-25 0,6-3-47 16,3-4-47-16,1-2-72 0,37-9-73 15,-6-5-271-15,-3-4 83 0,-21 1 69 16</inkml:trace>
  <inkml:trace contextRef="#ctx0" brushRef="#br0" timeOffset="16738.0468">13698 11125 1 0,'-53'40'33'0,"15"-12"13"0,10-7 4 16,7-5-2-16,8-3-7 0,2-3-12 16,1-2-14-16,4-1-9 0,4-1-6 15,3-1-8-15,-1-5 0 0,9 2 0 0,2-3 2 16,7-3-2-16,14-3 2 0,8-2 0 15,30-8 2-15,-15 5 2 0,-12 4 0 16,-5 4 0-16,-2-1-2 0,1 5 1 16,-2 0-1-16,-3 1 3 0,-2 6 2 0,-6 3 6 15,-1 4 9-15,-7 2 9 0,-6 1 12 16,-2 0 13-16,-8 1 10 0,0-1 10 16,-9 13 6-16,-3 0 5 0,-7 1 2 0,-20 23 2 15,-1 0 1-15,-3-6-1 0,7-14-1 16,-8 7-5-16,8-14-5 0,7-6-4 15,8-6-6-15,2-3-5 0,6-3-10 16,2-2-24-16,2-2-58 0,2-3-102 0,3 0-82 16,4-2 37-16,0 0 30 0</inkml:trace>
  <inkml:trace contextRef="#ctx0" brushRef="#br0" timeOffset="17010.8337">14300 11054 30 0,'10'28'57'0,"1"-2"6"0,2-3-5 16,3-5-11-16,-2-6-14 0,1-4-17 15,-2-5-25-15,-1-2-90 0,5-4 33 0,0-3 22 16</inkml:trace>
  <inkml:trace contextRef="#ctx0" brushRef="#br0" timeOffset="17397.4508">14760 11348 24 0,'19'122'54'16,"-9"-41"13"-16,-2-20 6 0,-6-11 3 16,0-10 23-16,-3 0 11 0,-1-2 16 15,-5-1 17-15,2-5 11 0,-5 1 4 0,-5-4-1 16,2-4-3-16,-5-2-4 15,-1-6-3-15,-1-2-4 0,1-8-5 0,2-4-10 16,1-5-11-16,-1-3-9 0,-7-10-17 16,-1-5-26-16,6-9-22 0,-11-28-24 0,14 7-19 15,7 7-43-15,3 4-11 0,6-8-13 16,5-35-7-16,0 1 1 0,7 5 5 16,-1 18 1-16,1 12 0 0,4-22 7 15,-1 22 6-15,-3 8 5 0,-3 8 4 0,0 2 6 16,0 1 3-16,1 1 5 0,-5 6 1 15,2 3 4-15,-4 3 2 0,2 3 2 16,-1 3 7-16,-3 0-1 0,3 1 3 0,-2 1-5 16,-1 1 0-16,0 0-12 15,-1 1-27-15,0 2-22 0,0 0-19 0,0 2-15 16,0 0-80-16,0 0 31 0,0 0 27 16</inkml:trace>
  <inkml:trace contextRef="#ctx0" brushRef="#br0" timeOffset="18371.6211">14643 10917 24 0,'2'-6'48'0,"1"-1"8"16,0 1 1-16,1 0-3 0,2 3-3 0,2 0-5 15,0 2-3-15,0 3-4 0,6 3-3 16,-1 2-3-16,6 9-1 0,0 0-2 16,-2 5-1-16,-3 0-2 0,0-1-2 15,-5-2-2-15,-2-4 1 0,-1-3-2 0,-3 0 3 16,0-2 5-16,1-1 5 0,-2-4 5 15,-2 1 4-15,-1-2 3 0,1-3-1 16,-7 2-5-16,7-2-3 0,0 0-4 16,-11-10-3-16,2 2-3 0,-1-4-2 0,3-1-4 15,0-1-4-15,1-2-2 0,2 0-3 16,2-2-5-16,-1-1-3 0,6 0-2 16,0 0-3-16,5-6-2 0,-2 0-2 15,3 5 2-15,1 6-1 0,0 1 0 0,2 4-3 16,2 2 6-16,-1 2-7 0,5 3 2 15,-1 4 0-15,-1 3-1 0,12 6 2 16,-4 6 4-16,-1 3 2 0,-1 2 2 16,-1 3 0-16,-4 0 2 0,0 0-1 0,-3 0 2 15,-3-2-1-15,-3-3 1 0,-2-4 2 16,-1-2 2-16,-3-2 3 0,-2-3 5 16,1-1 4-16,-1-1 4 0,-1-1 2 0,1-1 1 15,0-5-1-15,-5 5 5 0,1-5-20 16,4 0-15-16,-10-8-16 0,5-1 2 15,-4-5-1-15,2-1 2 0,-2-9-1 16,6-1 0-16,1 4 1 0,-3-1 2 0,8 2 2 16,0-11 1-16,1 2 8 0,-1 4 6 15,6 0 5-15,-2 5 2 0,0 4 8 16,-1 3-3-16,0 1-2 0,1 3-1 16,-3 4 2-16,5 0-5 0,-4 3-2 0,1 2-2 15,2 2-2-15,1 1 0 0,1 4 0 16,1 2 0-16,0 2 3 0,5 7 0 15,-4-2 1-15,1 4-1 0,-1-4-2 0,1-2-8 16,-6-2-24-16,0-1-23 0,3 1-28 16,-4-4-30-16,-2-1-107 0,3-1 36 15,-3-1 30-15</inkml:trace>
  <inkml:trace contextRef="#ctx0" brushRef="#br0" timeOffset="18868.4261">15244 10326 49 0,'4'0'84'0,"-4"0"13"16,11 9 5-16,-1 2 1 0,9 9 0 0,-1 6-2 15,2 5-5-15,17 31-5 0,-5-1-7 16,-3 0-6-16,-8-14-7 0,-6-8-1 0,0-6-6 15,-4-1-7-15,0-3-6 0,-1-2-5 16,-2-8-3-16,-5-4-3 0,2-2 2 16,-2-3 4-16,-2-3 0 0,-1 0 0 15,0-3-1-15,-1-2-5 0,-2-2-4 0,3 0-5 16,-6-5-4-16,3-2-7 0,-3-1-4 16,3-5-5-16,-2-2-5 0,4 0-8 15,1-5 4-15,5 1-11 0,4-8-6 0,2-1 2 16,5 2 22-16,0 4-19 0,5-1-8 15,-1 6-3-15,2 1 5 0,2 4 0 16,-3 6 1-16,-3 4 2 0,-3 0-1 16,3 6 7-16,10 2 2 0,-6 6 5 0,-1 2 1 15,-4 2 5-15,-4 0 4 0,-4 0 10 16,-3-1 6-16,-4 1 10 0,-1-2 7 16,-4 5 6-16,-5 6 3 0,-4 1-2 15,-6-2-2-15,-2-1-1 0,-5-1-3 0,1-1-4 16,-4-1-7-16,-1-6 2 0,4 1-2 15,-1-6-7-15,4 0-12 0,5-4-24 16,3-2-48-16,3-1-46 0,2-2-47 0,2-2-43 16,1-2-103-16,3-2 50 0,5-3 41 15</inkml:trace>
  <inkml:trace contextRef="#ctx0" brushRef="#br0" timeOffset="19217.725">15942 10565 39 0,'1'19'73'15,"1"1"16"-15,-2 0 3 0,2 0-2 16,3 10-4-16,-3-7-4 0,2-3-7 0,0-6-4 16,1 2-3-16,0-5 1 15,-2-2 3-15,4-3 5 0,-2 0 2 0,2-3-1 16,3-2-2-16,-10-1-7 0,0 0-3 15,23-8-2-15,-13 0-4 0,-1-2-4 0,-3-3-3 16,-2-1-4-16,1-1-5 16,-3-1 5-16,-2 2 1 0,-3-2 2 0,-3 0-1 15,2 1-1-15,-3 1-3 0,-2 3-6 16,-1 1-5-16,-1 0-5 0,-1 3-7 16,-4 2-3-16,3 2-4 0,-1 3-5 0,1-2-8 15,3 2-18-15,0 0-33 0,0 0-32 16,5 0-17-16,-1 0-14 0,0 0-9 0,6 0-10 15,-4-1-12-15,4 1-98 16,0 0 41-16,4-13 33 0</inkml:trace>
  <inkml:trace contextRef="#ctx0" brushRef="#br0" timeOffset="19437.3152">16163 10113 63 0,'3'-9'134'0,"0"2"36"0,-1 0 11 15,-2 7-3-15,2-8-16 0,-2 8-18 0,5-4-15 16,-5 4-9-16,0 0-1 0,0 0 2 16,14 25 1-16,-5 3 2 0,0 4-4 15,1 5-8-15,9 37-8 0,-6-20-7 16,4 17-8-16,-3-20-8 0,-1-12-5 0,-1-6-14 16,0-2-19-16,0-3-28 0,2 1-65 15,-1-3-87-15,0-2-78 0,0-1-146 0,1-1 60 16,-7-4 50-16</inkml:trace>
  <inkml:trace contextRef="#ctx0" brushRef="#br0" timeOffset="20700.5941">13587 11017 57 0,'-6'-5'86'16,"-1"1"10"-16,-2 3-3 0,-2 1-7 15,-5 4-9-15,-6 6-15 0,-5 5-23 16,1 4-27-16,-21 22-45 0,11-8-160 0,12-5 65 15,5-2 42-15</inkml:trace>
  <inkml:trace contextRef="#ctx0" brushRef="#br0" timeOffset="22563.9218">12970 10190 3 0,'-8'0'33'0,"-4"6"10"0,-2 3 3 16,-11 8 1-16,2 5 1 0,-24 32 4 0,-13 24 6 15,2 1 7-15,20-19 6 0,-8 26 8 16,16-24 6-16,-4 1 1 0,11 2 1 16,5-18 3-16,7-10-8 0,1-6-8 0,5-1-5 15,0-6-8-15,4-3-5 0,1-4 2 16,1-3-9-16,1 0-5 0,4 0-9 16,2-3-6-16,2-2-4 0,1-4-1 0,2-2-2 15,5-4-5-15,11-5-9 0,0-7-9 16,1-5-18-16,23-19-2 0,-15 6-3 15,11-10-5-15,-16 6-4 0,-5 6-1 0,-7 4 0 16,19-22 2-16,-13 11 4 0,-13 10 5 16,2 2 4-16,-6 6 11 0,-2 3 12 15,-4 2 14-15,2 2 20 0,-3 1 18 16,-2 2 6-16,0 1-1 0,-1 3-8 16,0-1-5-16,-2 3-11 0,0 0-8 0,2 2-7 15,0 0-7-15,-10 8-2 0,4-1-2 16,2 7-1-16,-2 2-4 0,4 0-1 15,-1 2-2-15,1 0 2 0,4 2 1 0,2 0-1 16,5 6-1-16,1-2-3 0,1-7-4 16,-1-2-6-16,0-5 3 0,3-1-1 15,1-2 7-15,0-1 0 0,2-4 2 16,-4-2 1-16,5-2 1 0,-4-2 8 0,3-1-4 16,-3-3 1-16,-1-2 3 0,-2-1 0 15,-1-2-2-15,-1 0-2 0,-5-3-1 16,2 2 1-16,-3-4 1 0,-2 3 5 0,0-1 3 15,-1-2 1-15,-3 2 2 0,2-1 2 16,1 2-1-16,-1-2-2 0,1 1 2 16,-4-1-1-16,5 2-2 0,-1 3-4 15,2 0-3-15,3 2 5 0,-3 0-6 16,2-1-6-16,-1 2-5 0,3 0-5 0,-1 2-1 16,3 0-3-16,1 2 3 0,-2 2 1 15,3 2 2-15,0 2-4 0,2 2 2 0,4 4 1 16,-2 1 3-16,-2 3-3 0,8 4 4 15,-7-1-6-15,0-2 4 0,-4 0 2 16,1-2-2-16,-3-1 1 0,-2-2 1 16,2-1 2-16,-2 0 4 0,-2-1 5 0,3-2 6 15,-4 0 2-15,1-2-4 0,-2-1-9 16,0 0-22-16,0 0-18 0,0 0-1 16,-1-11 0-16,1 1 4 0,-1-3 0 0,1-6 0 15,1 0 6-15,0-2 0 0,4-8 7 16,-2 2-1-16,4 0 5 0,0 0 3 15,1 6 5-15,1 6-1 0,-2 1 5 16,2 4 3-16,-3-1 2 0,2 4 1 0,0 2 3 16,1 3 2-16,-4 2 0 0,4 2 5 15,0 2-1-15,3 2-1 0,2 2 0 16,-4 2-3-16,1 2-7 0,-1-1-16 16,4 7-14-16,-4-2-20 0,0-3-17 0,-1 0-15 15,0-1-22-15,0-2-18 0,-2 0-100 16,3 0 36-16,-5-2 32 0</inkml:trace>
  <inkml:trace contextRef="#ctx0" brushRef="#br0" timeOffset="22826.2913">13975 10000 60 0,'-1'-2'102'16,"-2"1"15"-16,3 1 6 0,0 0 2 16,-22 11-1-16,3 6 0 0,0 4-2 15,-1 4-7-15,3-2-6 0,-2 2-10 0,4 0-8 16,1 0-10-16,5-1-13 16,4-5-19-16,-1-2-25 0,4-6-21 0,2 2-41 15,2-3-27-15,4-2-9 0,-2 0-7 16,3-2-10-16,2-1-18 0,5-1-71 0,-1-2 30 15,2-2-100-15</inkml:trace>
  <inkml:trace contextRef="#ctx0" brushRef="#br0" timeOffset="23159.8165">14065 10223 40 0,'5'-2'61'16,"-2"-2"8"-16,-1 2 1 0,1-2-1 0,2 0-5 15,2-1-7-15,-2-1-4 0,1 0-6 16,4-4-4-16,1 1-4 0,0-2-5 15,7-6-5-15,-3 2-5 0,3-2-4 16,-1-1-3-16,-2 1-3 0,-1 2 0 0,-2 1-1 16,-3 2-2-16,0 0 1 0,-4 2 5 15,3 1 15-15,-4 0 11 0,0 3 13 16,-2 0 7-16,-1 1 0 0,-1 0-5 0,0 1-2 16,0 0 0-16,0 4-1 0,-4-1 1 15,4 1 0-15,-13 5-4 0,3 2 0 16,-3 3 2-16,-6 9 1 0,1 0 0 15,3 3-4-15,-2-1-4 0,7-5-5 0,5 1-6 16,0-3-3-16,3 3-6 0,1-5-8 16,2 1-9-16,2 0-15 0,4 0-36 15,1-2-6-15,4-2-7 0,-1-3-5 16,7-3-20-16,-1-2-26 0,3-5-25 0,8-5-108 16,4-4 40-16,-2-5 33 0</inkml:trace>
  <inkml:trace contextRef="#ctx0" brushRef="#br0" timeOffset="23579.7149">14558 9863 41 0,'1'-5'66'15,"0"2"3"-15,0-1-5 0,0 3-6 0,-1 1-2 16,0 0 0-16,5 6-1 0,-3 3 0 16,2 7-3-16,5 13-3 0,-1 3-2 15,-1 4-4-15,1 3-3 0,9 34-1 16,-6-23-4-16,-1-10-1 0,-1-9-4 0,-2 0-2 15,-1-2-2-15,-1-6-2 0,-2-4-2 16,1-3 1-16,-3-2 2 0,-1-2 3 16,0-2 2-16,-3-1 2 0,0-2 3 0,-2 0 2 15,-1-3-2-15,-3-2-3 0,0-3-4 16,-4-2-4-16,0-6-2 0,-9-7-2 16,0-6 1-16,7-8 2 0,-2-2 0 15,5-2-3-15,5-1-1 0,3 1-3 0,1-4-3 16,7 3-2-16,0 1-2 0,4 0-2 15,2 2 0-15,2 3 2 0,3 1 2 16,-1 4 2-16,2 5 0 0,-3 2 1 16,-2 7 0-16,-2 1 4 0,2 3 1 0,-2 5 3 15,0 0 3-15,-2 2-1 0,1 0 0 16,-1 4 0-16,0 2-1 0,1 4-1 16,-4 0-1-16,4 2 0 0,-6-1-3 15,-1-1-8-15,0-2-18 0,-1 2-36 0,-1-1-26 16,1 1-30-16,-1-2-31 0,1-2-123 15,-1 1 42-15,0-2 35 0</inkml:trace>
  <inkml:trace contextRef="#ctx0" brushRef="#br0" timeOffset="23804.2907">14781 9489 16 0,'1'-6'101'0,"1"4"29"0,0 0 5 16,-2 2-3-16,0 0-6 0,0 0-7 0,11 13-7 16,-7 1-7-16,2 2-9 0,5 12-9 15,0 3-7-15,0 3-5 0,-1-1-9 16,2 2-11-16,2-1-18 0,-2 1-23 0,-2-1-39 16,2-3-33-16,-1-4-19 0,-2-2-29 15,1-5-98-15,-1-4 34 0,-4-5 29 16</inkml:trace>
  <inkml:trace contextRef="#ctx0" brushRef="#br0" timeOffset="23994.9571">14810 9915 51 0,'-4'-3'141'0,"0"-1"33"16,6-2 7-16,2-2-6 0,5-5-13 0,13-8-12 15,25-25-14-15,0 6-19 0,4 1-27 16,1 1-33-16,1 2-42 0,3-1-75 16,-1 5-67-16,-11 6-84 0,-10 5 35 15,-3 4 29-15</inkml:trace>
  <inkml:trace contextRef="#ctx0" brushRef="#br0" timeOffset="24466.2676">12650 11426 11 0,'54'-38'111'0,"42"-27"51"0,14-5 21 0,16-7 5 16,8-2-4-16,11-1-8 0,8-5-10 16,5-1-9-16,3-2-8 0,5 1-9 0,2-4-6 15,-7 10-3-15,-3-7-9 0,-8 3-6 16,-2 2-4-16,-13 5-3 0,-3 7-6 16,-10 5-6-16,-11 6-6 0,-8 2-6 15,-9 6-7-15,-9 2-7 0,-29 17-7 16,-15 8-16-16,-5 4-25 0,-7 5-46 0,-3 0-78 15,-2 3-85-15,-10 1-265 0,1 5 76 16,-10 3 62-16</inkml:trace>
  <inkml:trace contextRef="#ctx0" brushRef="#br0" timeOffset="25945.3246">17532 13270 21 0,'0'0'67'0,"1"-2"26"0,-1 2 16 15,0 0 13-15,0 0 11 0,0 0 11 16,-19 7 6-16,3 0 4 0,-9 4 1 0,-2 2 1 15,-6 3-1-15,-35 15-3 0,3-4-6 16,-4-1-5-16,2 2-6 0,-1-3-7 16,-1 0-8-16,1 2-9 0,2-1-8 0,16-8-8 15,7-3-8-15,-19 8-9 0,16-7-7 16,8-4-6-16,8-3-6 0,-1 5-6 16,2-4-7-16,3-1-11 0,6-3-14 15,2-1-42-15,6 0-80 0,2-2-81 0,1 0 43 16,2 0-305-16,7-2 74 0,0-1 62 15</inkml:trace>
  <inkml:trace contextRef="#ctx0" brushRef="#br0" timeOffset="27639.8138">13191 14087 60 0,'-2'2'90'0,"2"-2"10"15,-3 4 6-15,-2-2 4 0,3 0 4 16,-2 3-3-16,-1 0-4 0,0 1-6 16,-3-1-7-16,1 0-6 0,-4 2-5 0,-2-1-8 15,-2-2-8-15,0-1-13 0,-3-2-14 16,-2-4-11-16,-10-6-13 0,1-5-13 15,-1-6-12-15,-20-23-4 0,7-5-3 16,0-2 1-16,10-2-5 0,7 9 2 0,10 4 4 16,-10-25 14-16,8 18 4 0,7 8 7 15,1 8 10-15,5 0 6 0,-1 6 8 16,5 3 6-16,0 3 2 0,0 0 2 0,2 5 0 16,0 1-3-16,-1 3-6 0,2 2-7 15,3 2-6-15,-1 4-2 0,3 2 2 16,5 8 2-16,9 16 7 0,19 35 8 15,10 30 6-15,0 2 2 0,-1 8 3 0,-4 5-2 16,-2 1-3-16,-2-5-5 0,-11-33-3 16,1-1-3-16,-2-6-2 0,-8-15-4 15,-3-11-3-15,-6-7-1 0,5-1 0 16,-6-1-3-16,0-1 0 0,-1-1 6 0,-2-5 6 16,-1-5 4-16,-4-1 4 0,-2-3 6 15,0-4 7-15,0 0 1 0,-1-2-1 16,0-2-5-16,0-2-10 0,0 0-9 15,-10-9-7-15,4 0-5 0,-9-15-5 0,2-1-2 16,1-5-4-16,-4-2-2 0,5-2-2 16,1-2-1-16,1-1-2 0,1 2 1 15,6-3-5-15,0 5-2 0,1 1-2 16,2 6 1-16,0 3 1 0,1 7 6 0,4-2-7 16,-2 4-2-16,5-1 3 0,0 5-5 15,0 1 4-15,3 2-1 0,-1 5 5 16,4 2 5-16,0 3-1 0,13 6-2 0,-5 4 4 15,4 5-3-15,-3-1-1 0,1 5-1 16,-2-1 1-16,1 1 0 0,-4-1 1 0,0-1 0 16,-6-1-1-16,2-2-1 0,-5-1-2 15,-2-5-3-15,-3-1-1 0,1-3 0 16,-3 0 2-16,0-2 9 0,-2-1 8 16,-1 0 6-16,3-2 5 0,-4 0 0 0,0-2-5 15,0 0-4-15,0 0-4 0,-6-13-2 16,3 3 0-16,-4-3 2 0,0-5 0 15,3-7-2-15,-4-4-1 0,0 0 1 16,6-1-1-16,1 5-1 0,1 2 0 0,0 2 4 16,2 0 0-16,-1 2 5 0,7-10-2 15,0 5 0-15,-4 6 0 0,4 2-1 16,-2 2 0-16,-1 1-2 0,5 3 0 16,-2 2 0-16,0 3 0 0,1 2-1 0,-4 3 4 15,11 4 15-15,-1 2 4 0,8 9 1 16,1 3-2-16,-2 1-2 0,3 2-2 15,-3 3 0-15,0 1-3 0,-2-1-6 0,-1-1-8 16,1-1-9-16,-1 1-25 0,-2-3-21 16,-1 0-32-16,-1-5-31 0,-3-3-50 15,-1-3-47-15,-2-1-45 0,2-2-193 16,-2-3 73-16,-2-2 62 0</inkml:trace>
  <inkml:trace contextRef="#ctx0" brushRef="#br0" timeOffset="27911.5373">13823 13555 1173 0,'-13'-26'589'15,"-1"4"-237"-15,4 4-129 0,0 6-83 0,2 1-49 16,4 2-25-16,-2 2-28 0,4 2-21 16,-1 1-10-16,-1 2-2 0,3 2 7 15,1 0 7-15,0 0 6 0,1 13 5 16,8 14 4-16,1 8 1 0,17 29 1 0,0 4-1 15,-1-1-2-15,2 3-2 0,2-3-3 16,-2-3-2-16,0-5-6 0,-6-16-5 16,-3-8-4-16,-4-6-7 0,2 0-9 15,0-2-18-15,1-2-17 0,-3-2-22 0,2-2-30 16,-4-3-37-16,0-3-36 0,-5-5-38 16,0 0-193-16,0-2 66 0,-5-1 55 15</inkml:trace>
  <inkml:trace contextRef="#ctx0" brushRef="#br0" timeOffset="28159.643">13937 14244 903 0,'-22'-5'504'0,"2"0"-188"16,3 1-128-16,4 2-67 0,2-1-30 15,2 0-14-15,0 1-5 0,0-2 1 0,5 1 5 16,-3-2 7-16,3-1 6 0,-2 1 2 15,6-3-2-15,1-2-4 0,6-4-6 16,4-7-6-16,4-3-7 0,2 1-4 16,3 1-8-16,5-3-5 0,-4 2-7 0,3 0-13 15,4-1-20-15,20-16-44 0,-9 13-47 16,-8 5-53-16,-3 3-58 0,1 2 64 16,2-1-338-16,23-15 78 0,-14 13 64 0</inkml:trace>
  <inkml:trace contextRef="#ctx0" brushRef="#br0" timeOffset="29275.5448">14313 13776 1104 0,'-19'14'544'0,"7"-1"-287"0,-1 0-149 15,1-3-78-15,4 3-53 0,0-1-27 16,-1-1 9-16,2-2 9 0,4 0 30 15,-1-2 8-15,1 1 8 0,2-3 7 0,1 0 7 16,0-2-2-16,0 1 0 0,2-2 2 16,3 0 0-16,-2 0 0 0,4-2-1 15,3-2-1-15,-1 1-1 0,1-2-2 16,4-2 0-16,-1-1 0 0,0 0-1 0,1-3 0 16,-4-1-3-16,1-1-2 0,-2 1 0 15,0-2-2-15,-3-1-1 0,-1-1 0 16,-4 1 0-16,-1 1 5 0,-1 1 6 15,-2-1 5-15,-4-3 7 0,2 5 6 0,-5 0 4 16,-3 0 0-16,1 3-1 0,-3 3-1 16,0 1 1-16,0 5 1 0,-1 0 1 0,0 4 0 15,-7 7-1-15,3 5 2 0,3 5 3 16,3 6 1-16,4 2 0 0,1 4-2 16,7-1-5-16,4 3-2 0,5-1-4 15,2-2 0-15,3 0-4 0,4-2-4 0,1-4-4 16,5-4-3-16,1-1-3 0,1-7-3 15,-1 0-4-15,2-6-4 0,-3-5-9 16,-1-4-24-16,-2-4-13 0,10-3-9 16,-3-5-5-16,-2-4 1 0,-2-2 5 0,-4-4 6 15,0-3 3-15,-4-5 5 0,-2-1 3 16,-3-1 3-16,-3-1 4 0,1-1 13 16,-4 1 14-16,0 2 8 0,0 5 10 0,-1 5 10 15,-2 3 10-15,0 3 6 0,0 2 3 16,0 1 2-16,0 3-3 0,0 1-5 15,0 1-8-15,1 0-9 0,-2 3-8 16,2 0-5-16,-1 3-2 0,0 0-2 0,0 0-3 16,9 11-2-16,-6-3 0 0,5 4-2 15,1 1 0-15,-1 2-1 0,1-1-1 16,3 7-1-16,0-5 0 0,-3-3-1 0,0-2 1 16,1-1 0-16,-2-1 0 0,-3-1-1 15,3-2-2-15,-1-2-1 0,-3 0 0 16,0-2 0-16,1-1 2 0,-3-2 1 15,-2 1 2-15,9-6-2 0,-2-1-2 0,-4-2-4 16,1-5-3-16,1-4 2 0,-3-1-2 16,2-1 1-16,0-13 3 0,-3 2 4 0,0 5 5 15,2 3 6-15,-3 5 6 16,2 1 6-16,-2 3 5 0,1 3 4 0,-1 0 4 16,1 2-1-16,-1 1-2 0,1 2-3 15,0 0-6-15,-1 3-7 0,0-1-4 0,0 4-1 16,0 0-3-16,0 0-1 0,17 9 0 15,-5 0-1-15,6 9-2 0,2 1 0 16,1 0 1-16,0 0 0 0,0 0 0 16,6-1 0-16,-4-1-1 0,2-1 0 0,-2-4 1 15,-1 1 0-15,-3-6 0 0,-1 0-1 16,-3-3 0-16,-2-3-2 0,-2-2-4 16,4-3-13-16,-1-3-13 0,-2-3-10 0,0-13-9 15,3-7-10-15,-10-2-6 0,-1-4-9 16,-4-6-6-16,-7-38 11 0,-6 4-10 15,-5 3 3-15,-2 3 8 0,2 18 7 16,-3-12 18-16,1 19 22 0,2 12 12 0,5 6 8 16,-5 2 11-16,1 0 13 0,2 4 13 15,-1 3 14-15,6 4 12 0,-1 4 10 16,3 2 3-16,3 2-2 0,0 0-9 16,0 3-10-16,2 0-10 0,0 3-11 0,3 0-3 15,-1 8-3-15,1 2-4 0,2 7-3 16,7 12-2-16,2 5-2 0,5-2-2 15,13 35-2-15,3-5-4 0,-3-3-6 16,-6-17-11-16,13 15-25 0,-12-14-20 0,0-7-21 16,11 18-26-16,-9-14-26 0,-7-9-35 15,-4-5-43-15,3-4-44 0,-4 2 102 16,0-5-86-16,-3-4-303 0,-3-3 88 16,-4-4 74-16</inkml:trace>
  <inkml:trace contextRef="#ctx0" brushRef="#br0" timeOffset="29513.6113">15196 13659 42 0,'-17'-15'117'0,"7"1"46"0,0 2 25 16,3-3 4-16,3 2-4 0,2-4-7 15,1 0-1-15,2 0-12 0,2-1-7 16,6-8-8-16,1 3-5 0,1 1-7 0,1 6-8 16,1 4-8-16,-2 2-8 0,2 4-7 15,1 2-7-15,-1 2-7 0,0 2-7 0,5 2-6 16,9 7-6-16,-4 1-7 0,-1 4-6 15,1 1-5-15,-3 1-5 0,-1 2-8 16,-2 2-11-16,1 0-18 0,-4 0-34 16,-2-5-46-16,-3-1-38 0,0-2-48 0,-1-1-52 15,0-4-44-15,-3 1-176 16,0-3 70-16,-1-2 59 0</inkml:trace>
  <inkml:trace contextRef="#ctx0" brushRef="#br0" timeOffset="29682.5489">15234 13139 143 0,'-11'-10'210'0,"2"3"11"0,2 0-14 16,0 3-21-16,5-1-25 0,-2 2-28 16,-1 1-36-16,4-2-44 0,1 2-44 15,0 2-88-15,4-4-145 0,2 3 37 0,3 0 32 16</inkml:trace>
  <inkml:trace contextRef="#ctx0" brushRef="#br0" timeOffset="30506.3593">15525 13095 1123 0,'-1'10'526'0,"-1"6"-285"0,-3 0-141 0,4 4-66 16,-2 0-25-16,-2 10-12 0,3 0-7 15,-2-1 7-15,4-3 11 0,0-4 14 16,3-4 18-16,-1 2 11 0,6 8 4 0,2-3 3 16,1-1 1-16,3-2-2 0,3-2-1 15,2-3-2-15,2-2-1 0,2-4-5 16,-2-4-1-16,-5-4-4 0,3-2 0 16,0-1 0-16,1-2 2 0,5-6 3 0,-4 1 4 15,2-7 2-15,-3 0 5 0,-3-4 4 16,-4 4 7-16,-3 0 9 0,-2-1 9 15,-3 1 6-15,1-1 2 0,-5 2 1 16,-1-2 5-16,-3-1 0 0,-3 0 0 0,-3 1-3 16,-3-5-7-16,-6 1-9 0,-1 2-10 15,3 8-10-15,-2 2-9 0,0 4-8 0,-2 1-8 16,-1 3-5-16,-8 3-3 16,-2 1-8-16,4 3-9 0,4 2-11 0,-1 1-25 15,9-2-19-15,2 0-19 0,4-1-17 16,1 0-21-16,2 0-9 0,3-1 0 0,2 0-1 15,1 0-2-15,2-1 0 0,1 0 5 16,4 0 6-16,0-3 4 0,1 1 7 16,2-1 4-16,2-3 9 0,3-3 9 15,2-1 5-15,-1 0 7 0,8-7 12 0,0-1 13 16,0 1 16-16,-3-3 16 0,2 0 12 16,-2-2 12-16,-4 1 9 0,3 2 7 15,-2 1 5-15,-7 3 3 0,2 1 0 0,0 1 0 16,-1 1-2-16,0 0-1 0,0 3-2 15,-1 1-2-15,2 1-2 0,3 2-3 16,1 3-1-16,0 1-2 0,0 0-2 16,10 6-2-16,-1 0-2 0,-3 2-1 0,-5-2-1 15,-6 1-2-15,1-2-1 0,-4 1-2 16,-1-2-2-16,0 0-1 0,-3 0 0 16,1-4-1-16,-2 1 1 0,0-1 2 0,-2 0 2 15,0-1 3-15,-2-2 2 0,1 0 1 16,-1-2 1-16,0 0-1 0,0 0-3 15,-12-9-3-15,8 1-2 0,-2-3-2 16,-4-3-1-16,6-2 0 0,-2-2-1 0,2 0 0 16,-2-8-1-16,5 2 0 0,1 3 2 15,3 4 0-15,1-1 1 0,6-6 2 16,-3 5-1-16,2 3 0 0,1 3 0 0,0 3 0 16,3-1-1-16,0 4-1 0,-1 1 0 15,5 2 0-15,-4 2-1 0,1 2 1 16,2 3-1-16,2 2-1 0,-1-1 2 15,-1 2-2-15,8 5 4 0,-7-2-5 0,-2-2-6 16,-4 2-15-16,3 0-34 0,-2 0-34 16,0 2-48-16,-1-1-69 0,-1 2 47 15,1-1-527-15,8 7 113 0,-5-7 93 16</inkml:trace>
  <inkml:trace contextRef="#ctx0" brushRef="#br0" timeOffset="32061.8707">13419 12183 33 0,'0'0'86'0,"0"0"39"15,0 0 28-15,27 0 16 0,10-10 7 0,79-26 1 16,3-4-2-16,9-4-9 0,7-4-11 16,5 0-10-16,2 1-9 0,3-2-9 15,-2 2-7-15,0 0-4 0,4-1-1 16,1 1 0-16,-2-2 0 0,-3 0 2 0,-3-3 2 16,-4 2 2-16,-11 1 0 0,-8-3 1 15,-3 2 2-15,-16 4-1 0,-3 3-2 16,-32 12-4-16,-1 0-4 0,-17 9-7 15,-7 5-8-15,-9 2-6 0,-5 2-5 0,-4 4-9 16,-4 2-1-16,-5 1 3 0,-1 3 4 16,-2-1 5-16,-3 1 2 0,0 0-5 15,-2 3-8-15,0-3-9 0,-3 3-9 0,5-1-13 16,-5 1-15-16,1-4-22 0,-1 4-40 16,0 0-55-16,0 0-47 0,0 0-72 15,0 0 51-15,-10-3-123 0,10 3-389 16,-10 7 111-16,3-4 92 0</inkml:trace>
  <inkml:trace contextRef="#ctx0" brushRef="#br0" timeOffset="33857.6361">17903 13995 69 0,'-6'0'102'0,"2"0"10"16,4 0 2-16,-6 0-5 0,6 0-2 16,0 0-2-16,0 0 5 0,0 0 6 0,49-6 5 15,-8-3 3-15,82-13-3 16,3-6-5-16,7 1-7 0,10-3-6 0,8-3-8 16,10-4-5-16,6-4-3 0,2-8-2 15,6-5 5-15,7-2 4 0,9-1 3 16,10-2 2-16,2-2-1 0,-1 0 1 0,2-1 0 15,2-2 2-15,5-2 2 0,-6 0 0 16,0 2 2-16,-7 3 2 0,-9 1 1 16,-2 0-1-16,-8 6-1 0,-5 4-3 0,-7-1-4 15,-12 5-5-15,-5 2-6 0,-10 2-8 16,-9 2-6-16,-9 1-5 0,-12 7-7 16,-36 7-5-16,-3 5-5 0,-20 5-5 15,-11 3-4-15,-8 3-3 0,-3-1-3 0,-2 3-3 16,-9 2-2-16,-4 0-5 0,-2 0-13 15,-4 2-30-15,-3 1-55 0,0 0-61 16,-3-1 4-16,-1 2-136 0,-1 1-395 0,-5-4 109 16,-3 0 92-16</inkml:trace>
  <inkml:trace contextRef="#ctx0" brushRef="#br0" timeOffset="43599.6725">19536 14409 17 0,'-19'29'88'0,"-30"64"44"0,3 2 28 0,-3 2 21 15,0 2 8-15,2 1 2 0,-8 3-1 16,1-3-5-16,1-4-5 0,-2-6-6 16,17-26-6-16,1-3-3 0,-18 19-8 15,16-24-8-15,2-8-8 0,7-9-9 0,6-9-10 16,2-4-11-16,1 0-6 0,2-1-11 16,1-2-10-16,-1-2-8 0,3-2-12 15,2 2-14-15,4-8-17 0,1-3-17 16,3-2-32-16,1-2-46 0,1-2-41 0,0-1-53 15,2 0-33-15,0-1-24 0,2-2-27 16,0 0-157-16,0 0 67 0,9-10 55 16</inkml:trace>
  <inkml:trace contextRef="#ctx0" brushRef="#br0" timeOffset="44067.617">19854 14413 3 0,'-2'-3'52'0,"1"2"28"16,1 1 20-16,0 0 15 0,0 0 18 0,12 16 10 15,-4-3 6-15,11 11 1 0,2 4-9 16,18 28-3-16,3 2 0 0,11 22-9 15,-15-27-4-15,2-1-8 0,-1 2-6 16,-2 0-6-16,-2-1-6 0,2-1-8 0,-11-11-6 16,-2-9-6-16,-4-5-6 0,-1 0-6 15,0-1-3-15,0 0-6 0,0-3-4 16,-3 0-6-16,-1-2-3 0,-1-6-6 0,-5-2-11 16,-2-3-15-16,0-1-34 0,-2-2-49 15,-1 0-40-15,2-1-47 0,-3-1-41 16,0-1-172-16,-1 1 62 0,1-3 51 15</inkml:trace>
  <inkml:trace contextRef="#ctx0" brushRef="#br0" timeOffset="44507.8541">20668 14363 29 0,'-6'-5'117'15,"4"0"31"-15,2 3 7 0,0 2-3 16,4-3-6-16,-4 3 0 0,19 5 0 0,8 6 1 16,5 3-4-16,35 16-8 0,24 19-9 15,-1-3-9-15,-23-11-10 0,24 18-8 16,-29-16-7-16,27 14-8 0,-26-14-6 16,-1 1-3-16,0 0-6 0,-6-1-4 0,-2-1-1 15,-11-12-5-15,-8-5-3 0,-5-2-4 16,-3-3-3-16,1 2-4 0,-3-2-3 15,-1 0-3-15,0-4-5 0,-7-2-14 0,-2-1-18 16,-6-3-41-16,2 0-41 0,-2-1-40 16,-4-1-46-16,1 0-63 0,0-2-139 15,-2-3 62-15,3-2 51 0</inkml:trace>
  <inkml:trace contextRef="#ctx0" brushRef="#br0" timeOffset="44977.7602">21673 14153 98 0,'0'-5'158'0,"1"2"30"16,1-4 13-16,6 1 1 0,4-2-4 15,17-1-5-15,5 3-6 0,9 5-8 16,44 4-10-16,37 11-12 0,-6 7-11 0,-7 6-12 15,-2 3-10-15,-5 0-12 0,-30-5-9 16,-1-1-7-16,1 0-3 0,-1-1-4 0,-3 0 5 16,-1-2 8-16,-1-1 1 0,-19-5-2 15,-9-5-3-15,-7-1-8 0,4 0-4 16,-5-1-6-16,0-1-7 0,-2-1-7 16,-5-1-2-16,-6-2-8 0,-5 1-4 0,-1-2-4 15,-3 0-8-15,-2 1-8 0,0-2-14 16,0 0-18-16,-4 0-46 0,2 1-29 15,-3-2-28-15,1 1-30 0,0-1-70 16,-4 0 68-16,3 1-422 0,-3-1 94 0,0 0 76 16</inkml:trace>
  <inkml:trace contextRef="#ctx0" brushRef="#br0" timeOffset="45681.6547">22993 13862 1126 0,'-6'-6'567'0,"-4"-3"-201"0,2 2-120 0,5 0-80 15,-1 1-62-15,2 2-38 0,5-1-25 0,3 2-13 16,13-3-9-16,11 2-2 0,8 3 3 16,4 5 5-16,39 7 8 0,-3 2 8 15,-2 3 8-15,-6 2 8 0,-17-2 7 16,15 5 4-16,-17-4 6 0,-12-3 3 0,-2-1 1 15,-2 0-2-15,1 1-2 0,-3-1-1 16,2 1-3-16,-10-3-1 0,3 0-5 16,-6-1-6-16,-4-2-4 0,-7-1-4 0,0-2-6 15,-2 0-6-15,-1-1-8 0,-3-1-9 16,0 0-16-16,-1-1-35 0,0 0-34 16,-1 1-38-16,-2-1-53 0,0-1-80 15,-1 1 69-15,-2 1-385 0,-1 0 91 16,-3-2 77-16</inkml:trace>
  <inkml:trace contextRef="#ctx0" brushRef="#br0" timeOffset="46683.8808">18537 16082 13 0,'-7'-5'43'16,"3"3"11"-16,-4 1 4 0,-1 2 6 16,0 1 5-16,-7 5 4 0,-5 6 5 15,-2 2 5-15,0 4 3 0,4 5-1 0,-2 4-1 16,2 0-2-16,4 1-3 0,0 3-5 15,4 0-6-15,2 2-5 0,4 0-2 16,2-1-6-16,6-2-4 0,4 0-2 16,1-4-8-16,4-3-4 0,3-2-2 0,8-2 3 15,-2-5-4-15,2-3 0 0,4-4 1 16,-4-4 1-16,-3-4 2 0,-2-4 6 16,11-3-2-16,-2-4-1 0,-2-1 1 15,-3-2 5-15,-1-3 11 0,-4 0 12 0,-2-4 9 16,-6 3 7-16,-3-1 2 0,-5 1 3 15,-2-1 3-15,-3-12 4 0,-2 1-1 16,-7 2 0-16,0 1-4 0,-4 2-6 16,-2 3-9-16,3 1-8 0,-5 3-8 0,0 3-7 15,2 1-8-15,-3 7-11 0,5 0-14 16,2 2-17-16,-1 3-30 0,2 1-27 16,2 2-26-16,0-1-37 0,3 2-40 0,-2-1-37 15,4 3-33-15,0-1-190 0,2 1 69 16,3 2 58-16</inkml:trace>
  <inkml:trace contextRef="#ctx0" brushRef="#br0" timeOffset="47579.7271">18651 16168 15 0,'-2'-4'79'15,"1"2"27"-15,-5-1 11 0,6 3 7 16,-18 8 7-16,-5 4 9 0,-6 5 8 0,-26 21 6 15,3 3 5-15,-1-2 1 0,5 3 1 16,3 2-3-16,11-14-6 0,7-4-6 16,6-5-13-16,2-2-13 0,2 0-11 0,4-4-13 15,3-2-17-15,5-2-23 0,1-2-19 16,3 0-15-16,2-3-8 0,3 0-4 16,7 2-3-16,1 0-1 0,3-2-1 15,14 2 0-15,0-2-1 0,4 1-1 0,-3-3-1 16,1 3 0-16,-1-1 1 0,-1-1-1 15,-5 1 1-15,-6-1 0 0,-3-2 3 16,-2 1 8-16,-3-1 15 0,-3 0 12 16,-2 1 8-16,3 0 11 0,-7 1 3 0,0 0 0 15,-1 0-1-15,-1 1-1 0,-3 2-3 16,-3 4-2-16,-3-3-1 0,0 2-5 16,-4-1-3-16,3-1-9 0,-2-1-15 15,2-2-26-15,3 0-70 0,3-2-60 0,-2-1-59 16,4 0-45-16,-2-3 100 0,5 0-309 15,0 0 74-15,0 0 62 0</inkml:trace>
  <inkml:trace contextRef="#ctx0" brushRef="#br0" timeOffset="47765.8524">18671 16577 64 0,'10'-5'116'0,"0"-2"40"0,-3 3 21 0,2 0 13 15,-5 2 5-15,1 1-1 0,0-1 1 16,-3 2-3-16,2 3 2 0,-1 1-5 15,6 5-10-15,-5 3-13 0,0 5-13 16,0 0-15-16,1 10-26 0,-1 2-22 0,2 2-29 16,3-2-38-16,-3 2-61 0,1-1-80 15,2-3-51-15,4 1-71 0,-3-4-131 16,6 1 63-16,-1-6 51 0</inkml:trace>
  <inkml:trace contextRef="#ctx0" brushRef="#br0" timeOffset="48267.7658">20369 15746 30 0,'0'0'141'16,"-5"-3"27"-16,3 1-7 0,2 2-12 16,-10 3-13-16,-5 2-6 0,0 0 6 0,-14 7 8 15,-1 3 4-15,-28 15-1 0,2 4-6 16,1 2-7-16,2 1-8 0,15-10-6 15,5-2-8-15,7-3-7 0,-20 20-7 0,15-16-9 16,11-6-8-16,8-6-11 0,2-2-14 16,5-1-16-16,1-3-13 0,5 0-9 15,3-3-4-15,2 0-3 0,11 3-1 0,0-4-2 16,16 2-2-16,1-3 0 0,1 1-2 16,0-2 0-16,1 0 0 0,-5-2 0 15,-2 1 1-15,-10 1 4 0,0 0 5 16,-7-1 6-16,2 1 9 0,-5-1 13 15,-2 2 12-15,1 1 5 0,-5 1-1 0,-1 2-2 16,-4 0-6-16,-4 8-13 0,-1 0-18 16,-10 8-31-16,-1-2-64 0,-5 2-52 0,3-2-42 15,-1-1-49-15,0-3 89 0,4-5-287 16,5-2 70-16,4-3 58 0</inkml:trace>
  <inkml:trace contextRef="#ctx0" brushRef="#br0" timeOffset="48523.23">20313 16210 69 0,'20'-10'142'0,"0"1"27"0,-1 5 4 15,-4 1 2-15,-1 0-2 0,-3 2-3 16,-2 2-4-16,2 1-1 0,-3 2 3 16,2 6 2-16,-4 3 1 0,0 3 0 0,-1 3-6 15,-4 1-4-15,-2 3-4 0,-3 11-5 16,0-4-7-16,-2 0-3 0,4-8-5 15,1-4-10-15,-2-4-11 0,2-2-12 16,-1-2-11-16,4-1-14 0,0-2-8 0,3-1-8 16,5-2-8-16,0-2-14 0,8-4-25 15,15-7-54-15,31-12-75 0,0-9-80 0,-4-6 51 16,21-23-428-16,-3-1 95 0,-23 13 78 16</inkml:trace>
  <inkml:trace contextRef="#ctx0" brushRef="#br0" timeOffset="49023.8875">21773 15359 1335 0,'-6'-5'709'0,"3"2"-322"0,-1-1-179 15,0 1-99-15,1 0-67 0,0 1-37 16,1 1-36-16,-1 0 17 0,3 1 13 0,-8-1 2 16,1 2 6-16,-4 1 6 0,-3 6 8 15,-12 7 4-15,-3 4 5 0,-22 19 2 16,0 0 3-16,18-9 5 0,5-6 0 15,8-5-2-15,2 2-3 0,4-2-4 0,5-2-14 16,1-3-12-16,7-2-15 0,-1 0-8 16,5-1-2-16,5 3 1 0,4-3 0 15,16 3 0-15,2-2 3 0,1-1-2 16,5-1 3-16,-2-1 1 0,4 0 8 0,-4-1-7 16,-3 1 8-16,-4 0 4 0,-4-5 6 15,-6 2 6-15,-2 0 10 0,-3-2 17 16,-3 1 21-16,-4 0 14 0,0 2 5 15,-4 1 0-15,-3 0-3 0,-5 7-5 0,-6 7-4 16,-9-1-2-16,-3 1-6 0,-4 1-6 16,-23 9-11-16,11-8-16 0,9-7-21 15,6-5-55-15,2-1-53 0,4-2-75 0,5-4 44 16,4-2-412-16,2-1 92 0,3-1 75 16</inkml:trace>
  <inkml:trace contextRef="#ctx0" brushRef="#br0" timeOffset="49517.6779">21800 15786 34 0,'4'1'157'0,"-4"-1"63"0,0 0 29 15,8-4 6-15,-6 3-3 0,6-2-11 16,-1-1-16-16,6-2-19 0,9-4-13 16,3-3-14-16,0 1-13 0,1 1-14 0,-2 1-11 15,4 1-12-15,-2 0-15 0,-5 3-10 16,-5 3-10-16,1 1-9 0,-5 2-9 15,-1 2-8-15,-2 0-8 0,1 7-8 0,-2 1-2 16,-2 1-5-16,-2 2-4 0,-3 5-5 16,-1-1-6-16,-1 1-6 0,-1 2-6 15,0-2-4-15,-1-1-8 0,3 1-8 16,-2 2-14-16,2-2 0 0,4-1 0 0,-1 2 2 16,-1-1-2-16,1 0 1 0,4-1 2 15,-3-1 1-15,1 1 4 0,-2-3 4 16,3 0 9-16,-4-3 7 0,-2 0 10 0,1-1 8 15,-2 1 6-15,0 0 1 0,-6 2 0 16,3 1 1-16,-5 0-2 0,0-2-5 16,-3 0-11-16,-6 3-19 0,2-4-55 15,2-5-56-15,0-1-73 0,3-4 52 0,1-1-438 16,1-3 95-16,-1-6 79 0</inkml:trace>
  <inkml:trace contextRef="#ctx0" brushRef="#br0" timeOffset="49961.7541">23062 15064 1 0,'4'-6'165'0,"-3"0"79"0,-1 1 35 16,0 1 2-16,-1-1-10 0,-6 1-14 0,1 1-15 15,-3 1-15-15,-3 2-15 0,-5 1-17 16,-1 3-16-16,-12 5-18 0,1 2-14 16,0 3-16-16,6 0-14 0,-1-1-12 0,5 3-17 15,4-2-17-15,6-3-14 0,3 0-9 16,2 1-10-16,4-2-8 0,1 1-5 15,3 5-3-15,2-1-2 0,10 8-4 0,1-1-1 16,1-1 0-16,0-1 0 0,2-1-2 16,-7-3 0-16,0-2-1 0,-6-2 1 15,1-1 7-15,0 1 9 0,-1-1 9 16,-4 1 4-16,-2-1 2 0,-1 0 1 0,-1-1-5 16,0 0 0-16,-6 4-2 0,0-1-5 15,0-2-13-15,-2 1-18 0,-1-3-41 16,1-1-49-16,0-2-48 0,5-2-104 15,-2 0 69-15,0-4-403 0,2-1 96 0,3-3 79 16</inkml:trace>
  <inkml:trace contextRef="#ctx0" brushRef="#br0" timeOffset="50341.7501">23128 15265 1307 0,'9'-2'690'0,"1"0"-333"0,-2-1-163 16,-2 2-78-16,-1 0-46 0,3 1-14 0,-5 1-6 15,1 0 7-15,2 4 9 0,-2 1 9 16,1 1 5-16,0 5 0 0,1 1-2 16,-1 1-4-16,0 1-6 0,1-1-6 15,-2 1-6-15,4-2-5 0,-4 1-6 0,3-2-7 16,0-1-7-16,-2 0-6 0,4-3-6 16,-2-2-4-16,-1-1-5 0,1-1-2 15,3-2-1-15,-1-1-1 0,-1-2 1 0,1-1 1 16,1-3 2-16,0-1 5 0,0-3 9 15,0 1 11-15,-3 1 12 0,-1 0 10 16,0 1 12-16,-3 2 10 0,5-1 5 16,-5 2 5-16,-1-1 2 0,2 3-2 0,-2-1-4 15,-1 1-9-15,-1 1-12 0,4-2-8 16,-4 2-8-16,0 0-1 0,4 5-5 16,-4 0-9-16,1 0-13 0,0 2-20 15,2 2-45-15,0 0-24 0,1 0-28 0,1 3-44 16,4 1-48-16,2-1-54 0,11 3 93 15,2-3-96-15,5-7-385 0,9-1 104 16,-2-5 89-16</inkml:trace>
  <inkml:trace contextRef="#ctx0" brushRef="#br0" timeOffset="50851.8631">24092 14669 184 0,'0'-6'259'0,"1"0"11"0,-2 1-20 16,1 1-22-16,-1 1-17 0,0 0-18 15,-3 1-15-15,-2-2-8 0,-3 4-6 0,-3 0-11 16,-5 4-8-16,-13 4-10 0,1 5-11 16,0 1-11-16,0 2-11 0,4 4-10 15,5-2-11-15,0-1-9 0,3 1-9 0,7-3-11 16,3 0-7-16,5-1-5 0,3 0-5 15,6 2-6-15,5 7 0 0,8-2-2 0,3 1-3 16,2-3-2-16,0 0-1 16,1 1-3-16,3-3-2 0,-1-1-2 0,-6 0-1 15,-1-2-1-15,-3-1 1 0,-8-4 0 16,1 1 9-16,-3-3 11 0,-5 1 12 16,0 2 6-16,-1-1 2 0,-2 2-2 15,-6 5-3-15,-4 6-3 0,-4 0-3 0,-3-1-6 16,-3 0-11-16,0-5-13 0,-2-2-22 15,-2 1-41-15,7-6-42 0,2-2-61 0,5-1-93 16,-1-4-340-16,2 0 98 16,6-5 82-16</inkml:trace>
  <inkml:trace contextRef="#ctx0" brushRef="#br0" timeOffset="51292.6628">24328 14964 1581 0,'10'-3'818'15,"-1"0"-398"-15,-5 2-201 0,3-1-105 16,-4 1-58-16,0 1-36 0,-3 0-17 0,3 3-5 16,-6 1 7-16,-1 1 11 0,-4 6 11 15,-1 1 9-15,-4 9 5 0,1 1 3 16,0 1-3-16,4-2-3 0,1-3-2 16,5 1-5-16,2 0-2 0,1 0-2 0,6 9-1 15,4 1-1-15,3-3 2 0,4-2-2 16,4 2 0-16,3-6-2 0,-2 1 0 15,2-1-2-15,-2-3-2 0,-2-1-1 0,-4-5-1 16,-6 0 1-16,-2-4 1 0,-2-1 4 16,0 0 1-16,-3 0 1 0,-1 0 0 15,-3-1-7-15,-3 2-11 0,-2 1-28 16,-5 2-34-16,-1 1-27 0,-15 1-36 0,2-1-43 16,-4-5-35-16,3-3-7 0,2-6 2 15,-7-4-20-15,5-6-9 0,0-3 2 0,4-4 22 16,2-2 38-16,5-1 47 15,5-2 40-15,7 4 50 0,3-2 42 0,4-4 28 16,9-4 30-16,0 1 24 0,24-22 16 16,-7 15 8-16,18-6 1 0,-1 2-6 0,1 2-7 15,3 3-9-15,-12 10-11 0,13-7-22 16,5 2-29-16,-19 6-39 0,-8 4-108 16,-2 2-91-16,-2-1-199 0,-3-2 67 15,-4 1 56-15</inkml:trace>
  <inkml:trace contextRef="#ctx0" brushRef="#br0" timeOffset="52013.75">17977 17855 7 0,'-4'0'58'0,"1"-1"31"0,0 0 13 0,3 1 5 16,-2-5 1-16,2 3 2 0,0-1 3 15,4 0-1-15,2-3-5 0,-1 0-8 0,18-7-9 16,-6 2-6-16,7-2-8 0,3-1 0 16,6-1 0-16,36-11 11 0,28-13 10 15,-24 12 7-15,47-14 4 0,10 0 3 16,18-4 0-16,8-1-7 0,15-3-6 16,9-1-5-16,19-1-7 0,10-4-7 0,16-8-6 15,8-1-3-15,15-6-3 0,6 2 0 16,10-7-3-16,13 1 0 0,-6-2 3 15,8-3 3-15,8 2 5 0,1 0 2 0,-3 1 3 16,-8 5 1-16,3 3-3 0,-11 5-1 16,-18 3-1-16,-12 8 1 0,-9 1-1 15,-12 3 4-15,-12 1 3 0,-6 5 1 16,-37 6 1-16,-9 0-2 0,-22 8-2 0,-16 7-10 16,-43 6-4-16,-16 4-4 0,-15 4-5 15,-10 3-5-15,-7 0-4 0,-5 2 0 16,-7 0-12-16,-1 0-2 0,-2 1-2 15,-1-1-3-15,-2 2-9 0,-3-1-11 0,1 0-8 16,-5 1-16-16,0 0-5 0,0 0-8 16,0 0-15-16,0 0-21 0,-17 4-38 15,8-3-60-15,-1 1 19 0,-5 0-564 16,-4 0 117-16,0-1 98 0</inkml:trace>
  <inkml:trace contextRef="#ctx0" brushRef="#br0" timeOffset="53915.0853">13536 16079 36 0,'8'-14'140'0,"-4"4"51"0,3 2 11 0,-5 2 2 16,0 1-5-16,3 2-14 0,-4 0-16 15,-1 3-17-15,0-3-18 0,0 3-14 16,-8 7-13-16,-1 5-13 0,-11 12-9 0,-22 28-9 15,-7 2-8-15,-18 17-7 0,22-25-8 16,-4 1-10-16,1-4-6 0,-3-3-6 16,12-11-5-16,3-6-4 0,6-4-2 15,1-3-1-15,3 0-3 0,0-2 0 0,1-2-1 16,0-1-2-16,6-2 0 0,5-3-2 16,0 0 1-16,3-3-1 0,4 2 1 15,-1-2 1-15,1 0-2 0,-2 0-5 0,5 1-3 16,-2 2-5-16,3 0-1 0,-2 2 3 15,2 7 3-15,-1 2 5 0,-2 14 1 16,5 3 3-16,0 6 2 0,1 0 0 0,2 4 2 16,-1 3 2-16,9 41-1 0,-1-10-6 15,0-20-3-15,1-13-19 0,-2-5-33 16,1 0-42-16,11 29-33 0,-6-21-36 16,0-11-41-16,-2-7-161 0,1 0 59 0,-1-3 50 15</inkml:trace>
  <inkml:trace contextRef="#ctx0" brushRef="#br0" timeOffset="54111.5365">13022 17527 120 0,'-2'-18'176'0,"0"-1"25"0,-3-10 20 0,4 1 6 16,5-3-1-16,-3-1-8 0,1-3-11 15,0 1-16-15,7-4-18 0,1 3-14 16,0-1-16-16,5 3-15 0,0 0-24 0,2 3-35 15,2 2-41-15,-1 3-57 0,3 1-78 16,0 4-52-16,1 3-57 0,-2 3-131 16,-2 6 57-16,-4 3 49 0</inkml:trace>
  <inkml:trace contextRef="#ctx0" brushRef="#br0" timeOffset="54290.3173">13020 17644 79 0,'-4'9'141'16,"-1"-4"36"-16,3-1 21 0,-1-2 3 0,3-2-7 15,0 0-13-15,0 0-13 0,21-17-20 16,2-6-34-16,17-22-42 0,7-4-54 16,-4-2-101-16,4 1-185 0,-6-2 44 15,-4 0 38-15</inkml:trace>
  <inkml:trace contextRef="#ctx0" brushRef="#br0" timeOffset="54480.4875">13528 16824 7 0,'4'-5'122'0,"-2"2"42"16,0-1 11-16,0 2 2 0,-2 2-2 0,8-1 0 16,-8 1-3-16,11 3-8 0,-2 2-9 15,1 4-11-15,1 1-13 0,10 6-13 16,2 2-18-16,-1 4-21 0,1 1-27 15,3 0-27-15,-2 0-52 0,-1 1-63 0,1-1-33 16,-3-3-31-16,-1-3-137 0,-1 0 49 16,-5-7 40-16</inkml:trace>
  <inkml:trace contextRef="#ctx0" brushRef="#br0" timeOffset="54676.282">13813 16765 38 0,'-7'-9'160'15,"3"1"51"-15,-2 2 13 0,4 1-8 16,-5 2-16-16,3 3-17 0,4 0-16 16,-17 10-14-16,-1 9-11 0,0 4-9 15,2 4-11-15,-15 30-10 0,11-8-10 0,-5 18-8 16,9-16-12-16,3-7-16 0,5-7-27 16,2 1-40-16,-2-1-98 0,5-1-58 0,0 0-208 15,5-2 61-15,1-4 51 0</inkml:trace>
  <inkml:trace contextRef="#ctx0" brushRef="#br0" timeOffset="54953.6873">13996 16359 1539 0,'0'-18'831'0,"-2"2"-384"0,0 5-219 0,1 1-115 15,-2 1-60-15,3 1-35 0,-2 4-17 16,2-2-18-16,0 2 0 0,0 3 3 16,0 1 6-16,0 0 8 0,0 0 4 15,5 23 3-15,1 7 2 0,2 4 1 0,1 4 1 16,12 37 4-16,0-7-1 0,-3-17-1 16,8 10-5-16,-10-12-12 0,2-12-22 0,-2-5-17 15,-2 2-21-15,3-1-20 0,-3-2-50 16,3 2-43-16,-4 0-45 0,1 1-197 15,-2 0 70-15,-1-3 58 0</inkml:trace>
  <inkml:trace contextRef="#ctx0" brushRef="#br0" timeOffset="56269.0961">14094 17069 141 0,'-11'-4'210'0,"1"1"18"0,2-1 1 16,2 1-6-16,1-2-10 0,-1 0-10 16,3 0-11-16,1-2-12 0,2-1-15 15,2 0-13-15,4-5-14 0,0-1-13 0,12-9-12 16,2 1-10-16,0 0-10 0,6 3-9 16,-1-2-8-16,1 0-8 0,-2 3-6 15,4-1-7-15,-2 1-7 0,1 2-7 0,-1-1-12 16,3 2-11-16,-2 0-11 0,-3 0-7 15,3 2-16-15,-5-1-7 0,4 0 1 16,-4-1-8-16,0 2 9 0,-6 0 7 16,-2 3 1-16,-4 1 2 0,0 0 5 0,0-1 3 15,0 1 0-15,-3 0 6 0,-4 1 4 16,5-1 5-16,-6 2 6 0,-1-1 6 0,-1 1 5 16,0 1 7-16,-1 0-1 0,1 0-3 15,-4 2-3-15,-2-2-3 0,3 1-3 16,-4 2-1-16,-1 2 0 0,1 1-3 15,-2 2-2-15,-6 4-3 0,-5 7 0 0,0 3-1 16,3 5 0-16,1 4 2 0,-1 0-1 16,5 0-1-16,1 2 0 0,3 0 0 15,0 1 0-15,6-3-1 0,2-6 0 16,2 0-2-16,4-1-4 0,0-3-7 0,6 8-13 16,3-2-8-16,-2-7-10 0,2-4-7 15,-2-4-11-15,5-1-19 0,0-4-14 0,2-3-12 16,6-5-15-16,0-4 1 0,0-5 16 15,-3-2-5-15,-3-4 10 0,-1-2 11 16,-2-1 12-16,-4-1 28 0,-1-2 29 16,-3 2 17-16,1 0 17 0,-3 6 20 0,-4 5 20 15,2 2 15-15,-2 3 9 0,-1 1 4 16,-1 2-2-16,1 1-5 0,1 2-7 16,-2 0-11-16,0 1-15 0,0 2-9 15,-1 1-7-15,0 0-6 0,0 0-3 0,5 7-4 16,-1 1 0-16,-2 0-2 0,5 6-3 15,-1 0-4-15,-1-1-4 0,3 1-6 0,-3-1-6 16,4 0-14-16,0-2-1 0,0 0-2 16,0-2-4-16,-1-3-1 0,1 0-3 15,-2-2 2-15,1-2 4 0,2-2-6 16,0-1 5-16,-1-3-2 0,5-3 1 0,-3-1 1 16,0-4 0-16,2-9 1 0,-1-2-1 15,1 0 4-15,-3-1 12 0,-2-1 9 16,-1 6 13-16,-2 2 14 0,-1 3 13 15,-2 2 9-15,-2 2 8 0,4 1 0 0,-2 3-1 16,-1 0-3-16,0 1-6 0,0 2-6 16,0 0-6-16,-1-1-6 0,1 2-5 15,-1 2-4-15,5 0-2 0,-5 0-3 0,4 6-1 16,3 0 0-16,-3 1-4 0,6 3 0 16,0 1-2-16,0 1-2 0,9 5-1 15,0-2 0-15,-3-3 2 0,-1-2-4 0,-2-2-1 16,4-1-2-16,-1-1-2 0,1-2-2 15,-1 0-4-15,3-4-1 0,-2 0-8 16,0-4-1-16,-1-1-1 0,1-2 1 16,5-6-1-16,-5-2-1 0,-4-2-3 0,-3 3 3 15,-3-2-6-15,-4-2 2 0,-2 1 4 16,0-1 6-16,-2-1 11 0,-1 3 8 16,-3 0 3-16,0 0-2 0,-3 4-2 0,-2-2-2 15,3 3-1-15,0 0-1 0,0 3 0 16,-1 2-2-16,5 0-3 0,-1 3-10 0,1 0-8 15,2 0-2-15,1 1 3 16,0 2 4-16,6-1 0 0,3 4 4 0,6 0 2 16,4 2 1-16,11 2 2 0,2 2 2 15,1 1 1-15,2 0 3 0,-2 4 5 0,1 0 5 16,-4 1 5-16,0 0 0 0,-6 1 1 16,-5 2-1-16,3-1-1 0,-4 1 1 15,-8-2 0-15,-1-2 0 0,-2 0 1 16,-5-2 1-16,-1-1 1 0,-1-1 1 0,-2-2 1 15,-1 1 2-15,-2-2-1 0,-1-2-3 16,1-2-9-16,-2-2-15 0,0-5-32 16,-5-4-21-16,-2-11 0 0,-2-2-4 15,4-7-8-15,3-2 2 0,1-3 4 0,4-1 9 16,2 0 12-16,3 0 9 0,1 2 4 16,3 1 15-16,1 0 10 0,4 4 5 0,-1 3 3 15,-1 4 3-15,-2 5 3 0,0 4 0 16,0 0 2-16,-2 4 1 0,1 3 0 15,-1 1 0-15,1 2-1 0,0 2 0 16,1 3-1-16,-1 2-1 0,2 6-4 0,-2 0-7 16,3 2-24-16,-2 3-21 0,4 9-24 15,-4-6-34-15,5 4-75 0,-4-4-59 16,0-3-261-16,2-3 83 0,-3-2 70 0</inkml:trace>
  <inkml:trace contextRef="#ctx0" brushRef="#br0" timeOffset="56442.5469">15679 15945 1305 0,'-15'-16'693'0,"2"2"-322"16,1 3-171-16,3 1-92 0,2 3-58 0,0 0-36 16,1 2-32-16,2 0-20 0,0 0-25 15,-1 2-62-15,4-1-59 0,-1 2-28 16,4 0-139-16,-2 2 59 0,7-2 49 0</inkml:trace>
  <inkml:trace contextRef="#ctx0" brushRef="#br0" timeOffset="57196.0144">15935 15979 2 0,'0'20'85'0,"0"0"42"0,1-1 20 0,1 0 14 16,0 1 8-16,3 8-6 15,4-2 0-15,2-1-8 0,1-4-8 0,5-4-9 16,1-1-9-16,1-6-9 0,-3-3-12 16,0-2-2-16,2-3-6 0,4-2-3 15,-4-3-6-15,11-6-8 0,-4-2-6 0,0-1-11 16,-3-1-2-16,-4-1-2 0,1-3-2 15,-10 2 1-15,-3 0 3 0,-3 0 7 16,-3 1 0-16,-1 2 1 0,-5-3-4 0,1 2-4 16,-7 1-6-16,-6-4-6 0,-4 6-7 15,-2 5-8-15,1 1-3 0,0 4-3 16,-7 5-4-16,-1 0-4 0,-1 4-3 0,1 0-3 16,3 1-4-16,2-1-2 0,6 0-5 15,5-2-9-15,3-3-19 0,4 1-11 16,0-2-21-16,3 0 2 0,2-1-3 15,2-2 5-15,1 0 2 0,0 0 6 0,0 0 5 16,12-8 3-16,0 1 4 0,6-8 1 16,4-3 3-16,3-1 0 0,1 2 6 0,1-1 4 15,1 1 3-15,1 2 3 0,-1 4 4 16,-2 1 4-16,3-1 3 0,-4 8 2 16,-3 5 5-16,8 3 3 0,-1 4 2 15,-1 0 4-15,-1 5 4 0,-2 2 2 0,-2 1 2 16,-4 3-2-16,-1-1 0 0,-4 2 0 15,-4-3-2-15,-3 0-1 0,0-1 0 16,-4-2 0-16,0-1 0 0,-3-3 1 16,-1 0-1-16,-1 0 1 0,2-2 2 0,-2-1 1 15,-3-2 2-15,2-1 1 0,1-1 1 16,-1-3-1-16,-2-2-5 0,5 1-5 16,-8-9-3-16,2-2-4 0,0-3-2 0,-1-13 0 15,4 2 0-15,5-8 1 0,3 2 2 16,4 0 3-16,2-3 6 0,2 6 8 15,4 2 9-15,-1 1 8 0,3 3 6 0,1 2 5 16,-1 4 3-16,1 0 0 0,-4 7-1 16,1 2-1-16,-5 4-3 0,1 0-3 15,-1 3-2-15,0 1-2 0,3 2-1 16,-1 2-3-16,0 4-5 0,-3 1-7 0,7 8-9 16,-5 2-12-16,0 1-17 0,-4-5-34 15,-2 2-40-15,-3-2-43 0,3 0-63 16,-3 2 47-16,1 1-488 0,-2 0 104 15,0-3 88-15</inkml:trace>
  <inkml:trace contextRef="#ctx0" brushRef="#br0" timeOffset="57779.7465">13356 17824 78 0,'40'-9'136'0,"78"-23"31"0,2-9 21 15,9-8 9-15,10-8 1 0,20-6-6 16,9-11-9-16,6-1-9 0,0-8-6 16,14-12 2-16,4 1 4 0,0 1 2 0,2 1 3 15,-3 3 4-15,-5-1 2 0,0 1-3 16,-9 4-3-16,-8 4-5 0,-3 6-7 15,-13 5-12-15,-8 7-12 0,-14 3-14 0,-11 11-15 16,-9 5-1-16,-38 17-15 0,-3 4-16 16,-25 10-21-16,-16 4-24 0,-9 3-31 15,-5 0-57-15,-2 4-35 0,-5-2-42 16,-2 3-45-16,-3 1 44 0,0 1-509 0,-3-1 107 16,0 0 89-16</inkml:trace>
  <inkml:trace contextRef="#ctx0" brushRef="#br0" timeOffset="58578.3216">12711 14942 6 0,'127'-56'54'0,"15"-5"22"0,7-5 7 16,10 1 1-16,2-3-3 0,12-4-3 15,3 2 0-15,7-5 3 0,2-4 7 0,-1 1 11 16,-5-3 13-16,1-1 9 0,-12 4 12 16,1 0 7-16,-6 3 4 0,-6-4 2 15,-6 2 2-15,-11 3-3 0,-9 5-5 16,-18 7-9-16,-3 7-10 0,-8 6-9 16,-36 16-10-16,-2 1-10 0,-2 4-16 0,-21 7-22 15,-12 4-28-15,-6 7-37 0,-9 2-63 16,-2 2-44-16,-4 0-63 0,-4 1-214 15,-4 1 66-15,-4-1 54 0</inkml:trace>
  <inkml:trace contextRef="#ctx0" brushRef="#br0" timeOffset="60933.7702">15477 10156 5 0,'-80'16'32'0,"-1"-1"13"15,-3 1 7-15,-29 7 2 0,39-6-1 0,-5 1-2 16,-1 2-2-16,2 2-2 0,-29 11-3 16,36-12-2-16,-5 2-3 0,-26 11-3 15,32-8-1-15,-29 15-1 0,29-11-4 16,-28 14-2-16,8 0 0 0,-2 1-1 0,2 0-1 15,22-11-3-15,-29 18-1 0,6-1-2 16,0 2-3-16,0-1 0 0,0 5-3 0,-2 1 0 16,1-1-1-16,4 5 2 0,4 4 2 15,-1 1 5-15,6-1 5 0,0 1 2 16,2 0 0-16,3 2 2 0,4 1 0 16,1 2-1-16,1 1 0 0,5-1 0 0,1 2 0 15,16-20 2-15,-16 26 2 0,4-1 1 16,0 1-1-16,7 4 0 0,1 2-2 15,0 5 4-15,4-2-3 0,4 5-6 16,13-22-3-16,-12 33-1 0,6-2-3 0,-4-3-2 16,12-27-1-16,-5 30-3 0,5-31-2 15,-5 36 1-15,-3-1-1 0,15-28 1 16,-7 30-1-16,11-29 0 0,-2 1-1 0,7 6 0 16,-2 1-3-16,3 0 0 0,1 1-2 15,1 0-2-15,6-1-1 0,1-20 0 16,2 22 0-16,1-1 5 0,5-6-2 15,2-2 1-15,-2-4 4 0,5 0-2 0,3-3-3 16,0-1-1-16,5-2-3 0,-3-1-2 16,7-1-2-16,-2-1-6 0,0-1 3 15,3-3 0-15,-1 1 0 0,3-4 1 16,-6-13-2-16,7 15-1 0,-3 0 2 0,5-1 5 16,-1-2-1-16,2-2 1 0,-6-12 1 15,7 12-2-15,-2 1 0 0,3 0 7 16,0-3-2-16,0 4-2 0,-1-3 0 15,0 1 1-15,2-1 2 0,-10-13-1 0,7 13 5 16,-5-15-1-16,8 13-1 0,-9-14 7 16,-5-7-5-16,-2-5 1 0,16 27-5 15,-13-17 2-15,-1-6-1 0,0-5-1 0,-1 2 0 16,19 22-3-16,-10-15 2 0,-6-9 1 16,-4-3-2-16,2 0-1 0,2-2 2 15,1 2-2-15,4-3-1 0,-5-1 3 0,5 1-1 16,-1 0 3-16,-1-1-1 0,2 1 5 15,21 18-1-15,-14-11-2 0,-6-5-1 16,-5-4 0-16,5 2-2 0,23 18-1 0,-12-14 0 16,-8-3-1-16,-2-5 0 0,1 1 3 15,29 13-1-15,-18-7 0 0,-4-8 0 16,-6-1 2-16,5-2-3 0,-2 1 0 0,28 8 1 16,-14-7 2-16,-2-4 7 0,-13-3 5 15,5 1 2-15,1-2-2 0,2 2-2 16,0-3 2-16,39 2 0 0,-22-3 0 0,-11-3-2 15,-7-2 0-15,3-1 1 0,39-2 3 16,-2-6-3-16,-3-2-3 0,-3-4 2 16,0-2 0-16,-2 0-3 0,-5-5 1 0,-2-1 0 15,1-2-1-15,0-2 2 16,-4-3-1-16,4-2 0 0,-5-1 0 0,26-16-2 16,-25 14 2-16,0-3 1 0,25-14-2 15,-29 20 1-15,28-21 2 0,-28 15-3 0,2-1 3 16,20-15-1-16,-21 15 2 0,-2 0 1 15,3 7 2-15,-1-9-1 0,2 1-2 16,-6-1 0-16,-7-2-1 0,7 2-1 0,-6 1-2 16,4-4 0-16,-4 5-1 0,0-3 7 15,-4-1-3-15,0-1-1 0,-13 10-5 16,-5 2-3-16,16-16 0 0,-10 10-5 0,4-10 3 16,-7 9 1-16,9-11 0 0,-12 13 0 15,-5 3 0-15,-4 5 0 0,14-27 3 16,-9 16-1-16,-5 1 0 0,-2 6 1 0,13-27 3 15,-11 12 4-15,-2 10-5 0,-3 1 2 16,11-33-1-16,-3 2-1 0,-6 14 1 16,4-18 2-16,1 3 1 0,-6 14 0 15,5-18 1-15,-3 2-1 0,2 2-1 0,-1 14-2 16,-7 9-1-16,-1 6-1 0,12-31 0 16,-9 19-2-16,-1 7-1 0,-2 7 0 15,9-39 0-15,-4 26 0 0,-7 7-2 16,0 3 0-16,0-2-1 0,4-35 0 0,0-2-1 15,-6 17 1-15,5-19-1 0,-7 16-2 16,3-20 0-16,-5 19-1 0,2-22 0 0,1 24 0 16,2-18 0-16,-6 20 1 15,1-23-1-15,1 20 1 0,0 11 0 0,0-31 1 16,1 20 0-16,2-20 0 0,-3 21 0 16,3-21-1-16,-2 2-1 0,-2 16-2 0,6-17 2 15,-5-1-1-15,-1 21 1 16,-1 7-3-16,-1-31 0 0,-1 1 1 0,-3 2 1 15,2 20 0-15,-5-17 0 0,8 14 0 16,-8-19-2-16,-1 1 0 0,1-1-1 16,0 1 1-16,0 2-1 0,-1 0 0 0,4 1 0 15,-2 22-1-15,-4-17-1 0,2 21 2 16,1 7 2-16,-5-27-1 0,2 22-1 0,4 9 2 16,-2 10-1-16,-1-4-2 0,0 1-1 15,-11-33-1-15,-1 5 0 0,-1 1-2 16,7 14-4-16,-10-13-1 0,1 1 1 15,-3 0 1-15,0 2 6 0,-1-1-8 0,-1-1 2 16,-1 1 4-16,-4 3 3 0,-1 0 6 16,-1 2 6-16,-3-3 3 0,0 0 5 15,0 5 0-15,-4 2-3 0,-4 6-1 16,-3 1-2-16,0 7-4 0,10 11-10 0,-13-3-22 16,8 11-21-16,6 7-45 0,-2 7-48 15,-2 5-62-15,-81 20-216 0,4 19 71 16,0 13 58-16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53:39.161"/>
    </inkml:context>
    <inkml:brush xml:id="br0">
      <inkml:brushProperty name="width" value="0.05292" units="cm"/>
      <inkml:brushProperty name="height" value="0.05292" units="cm"/>
      <inkml:brushProperty name="color" value="#FF0000"/>
    </inkml:brush>
  </inkml:definitions>
  <inkml:trace contextRef="#ctx0" brushRef="#br0">932 14286 50 0,'-5'0'87'16,"1"-2"10"-16,4 2-6 0,-8 0-9 15,5 2-8-15,0 0-5 0,0 1-6 0,1 3-6 16,2 3-2-16,0 1-2 0,4 10-5 15,0-3-3-15,4 14 0 0,-1 3-2 16,4-1-4-16,3 2-4 0,8 30-2 0,-3-18-2 16,-1-8-2-16,11 25-2 0,-9-17 0 15,3 16 3-15,-2-15 2 0,7 14-4 16,1-2-4-16,-15-21-5 0,0-1-8 16,-3-8-7-16,-1 3-12 0,2-2-9 0,-1 3-32 15,2-4-6-15,-2 1-18 0,0-1-17 16,1-5-83-16,-2-2 28 0,-2-3-95 15</inkml:trace>
  <inkml:trace contextRef="#ctx0" brushRef="#br0" timeOffset="422.3819">554 14554 5 0,'6'-35'34'0,"2"-3"11"0,14-32 1 15,4 3 1-15,4 5 1 0,5 1-1 16,-1 1-1-16,8 2-1 0,-1 3 0 0,5 4-2 15,-4 7-1-15,-4 14-2 0,-4 7-2 16,-5 7-3-16,2 3-3 0,3 4-3 16,0 4-4-16,2 5-5 0,-4 5-3 15,5 4-3-15,-5 6-2 0,-2 2 0 0,19 24-1 16,-19-6 2-16,-12-3 5 0,-6-2 5 16,-4 2 7-16,-6 4 5 0,-4 0 5 15,-6 2 5-15,-2 1 2 0,-19 29-3 16,-2-7-4-16,-8-3 0 0,-2-6-4 0,8-15-5 15,6-9-8-15,1-6-9 0,1 1-15 16,-2-4-32-16,4 0-29 0,3 0-29 16,0-2-88-16,5-4 30 0,4 0-99 15</inkml:trace>
  <inkml:trace contextRef="#ctx0" brushRef="#br0" timeOffset="1144.3227">1289 14596 48 0,'13'-19'77'0,"5"3"8"0,-4 5 0 16,3 2-5-16,1 6-8 0,-1 2-4 0,12 8-9 15,-2 2-7-15,2 4-7 0,0 4-4 16,-2 5-6-16,16 25-2 0,-14-10-3 16,-9-6 0-16,-5-1-2 0,0-3-1 15,-5 0-2-15,-1-2 0 0,-3-6 0 16,-1-2 7-16,-3-5 12 0,0-2 10 0,-2-1 3 15,-2-3 1-15,0-1-2 0,-3-4-4 16,5-1-11-16,-11-1-19 0,-1-9-9 16,-2-11-7-16,-2-4-4 0,2-6-2 0,0-3-1 15,1 0-2-15,6-4-1 0,1-1-3 16,3 1 0-16,1 2 2 0,4-1-3 16,1 4 1-16,1 0-7 0,2 4 5 15,1 3 0-15,-1 6-5 0,-2 5 1 0,1 4-10 16,-1 3 5-16,1 3-4 0,1 3 0 15,0 2 3-15,1 5 8 0,3 5 7 16,6 11 2-16,-1 2 3 0,1 5-3 16,0 1 0-16,3 4 2 0,12 25-2 0,-8-19 2 15,-4-8 3-15,-1-7-1 0,2 0 0 16,-1-2 6-16,2-3-4 0,-2-2 1 16,3-3 0-16,-4-6 2 0,-1-3 2 0,-2-4 2 15,-1-3 4-15,2-3 3 0,5-9 0 16,2-3 2-16,-4-4-2 0,-5-4 1 15,0-3 1-15,-6-5 0 0,-1 0-2 16,-6 0-1-16,-2-1 4 0,-5 1 9 0,-1 2 8 16,-6 1 5-16,0 2 6 0,-3 4 3 15,-2 1 2-15,-4 5-3 0,0 1-2 16,-1 5-3-16,-3 2-4 0,3 6-4 0,2 1-3 16,2 3-6-16,-11 5-5 0,1 3-4 15,0 3-7-15,2 3-16 0,3 3-30 16,5 1-39-16,0 4-23 0,7 1-24 15,2 3-15-15,7-2-133 0,1-2 45 0,7 6 37 16</inkml:trace>
  <inkml:trace contextRef="#ctx0" brushRef="#br0" timeOffset="1496.0029">2374 13977 27 0,'-45'43'82'16,"3"6"31"-16,9 2 16 0,10-7 5 0,7-7 1 16,3-5-3-16,4 4-6 0,2 0-6 15,4 0-10-15,3-1-9 0,2-1-8 16,6-3 0-16,1-1-14 0,4-3-10 16,4-3-11-16,2-5-16 0,6-2-27 0,2-7-44 15,1-4-50-15,0-6-46 0,6-5-113 16,2-5 39-16,31-17 34 0</inkml:trace>
  <inkml:trace contextRef="#ctx0" brushRef="#br0" timeOffset="1896.6147">2788 14127 31 0,'6'-6'60'0,"7"-1"8"16,7-7 3-16,1-4-4 0,0 0-3 16,1 0-4-16,0-3-5 0,-2 0-5 15,0 0-3-15,-1 1-3 0,-4-2-4 16,0 3-4-16,-5 2 0 0,-2 2 1 0,-4 2 1 16,0 0 3-16,-3 2 1 15,-2 3 1-15,-2-1-3 0,-1 0-2 0,-6 0 0 16,-1 4 0-16,-6 1 2 0,-3 3 5 15,2 4 1-15,-15 4 3 0,1 5 2 0,-1 5 4 16,-21 19 5-16,5 3 3 0,13-8 3 16,14-2 0-16,4-2 0 0,3 3-1 15,1-1-2-15,5 0-3 0,1 0-4 0,4-4-4 16,4-5-3-16,3-2 1 0,9 7-6 16,0-5-3-16,10-4-1 0,5-6 0 15,4-5-1-15,6-7-4 0,34-15-14 16,-1-7-23-16,27-16-70 0,-34 6-33 0,19-17-50 15,-24 12-44-15,22-18-104 0,-29 16 51 16,-4-1 42-16</inkml:trace>
  <inkml:trace contextRef="#ctx0" brushRef="#br0" timeOffset="2388.4106">3726 13396 68 0,'0'-8'122'0,"-1"0"18"15,-2 3 3-15,-2 1-7 0,-1 1-3 16,-4 3-12-16,-5 5-6 0,-12 7-7 15,-1 4 3-15,-29 18-9 0,6 1-6 16,16-7-7-16,6-3-8 0,8-4-7 16,1-3-5-16,7-2-9 0,1-3-1 0,4-1-10 15,3 0-9-15,2-1-7 0,3-4-3 16,2 1-5-16,7 2-3 0,3-1-1 16,1-1-3-16,3-3 0 0,13 4-3 0,-1-3 0 15,0 1-3-15,2-2-1 0,0 0 0 16,-6-2-4-16,-3 1-3 0,-5-1 0 15,0 2-2-15,-2 0-1 0,-1-1 1 0,-4 2 3 16,-3 1 8-16,-1-1 14 0,-3 3 6 16,-4 2 3-16,-4 3 5 0,-5 11 4 15,-7 0 0-15,-4-2 2 0,-1 1 0 0,-24 18 0 16,13-15-3-16,4-6-3 0,3-4-3 16,0-2-6-16,1-2-8 0,2-1-15 15,5-2-27-15,4-5-41 0,1 1-35 16,6-2-42-16,0 0-41 0,1-3-33 0,3-1-132 15,4 0 57-15,0 0 48 0</inkml:trace>
  <inkml:trace contextRef="#ctx0" brushRef="#br0" timeOffset="2864.2354">4351 13030 21 0,'-32'11'66'0,"1"3"22"0,-28 18 10 0,6 0 4 16,11-5 0-16,9-5-1 0,7-3-1 15,1-1-5-15,4 1-7 0,1 0-9 16,2-1-11-16,7-4-7 0,3-3-9 16,5 0-8-16,3-2-5 0,1-1-2 0,5-2-2 15,8 0-3-15,4-2-2 0,13 1-4 16,6-2-2-16,2-2-2 0,1-1-2 16,2 0-3-16,-1-1 1 0,-1-2-2 0,-1 2-3 15,-1 1 1-15,-4 0-2 0,-6 0 2 16,-8 1 0-16,-3 2 4 0,-2 0 12 15,-3 2 21-15,-5 1 27 0,-4 1 17 16,-3 2 8-16,-7 7 3 0,-9 12 0 0,-24 24-2 16,-21 22-1-16,12-33-1 0,-5 1-3 15,-2-2-5-15,-3 0-6 0,1-4-7 16,3-3-7-16,14-12-7 0,8-3-12 0,6-5-21 16,1-1-30-16,4 0-89 0,5-2-96 15,3-2 46-15,3 0-306 0,3 3 74 16,-2-3 61-16</inkml:trace>
  <inkml:trace contextRef="#ctx0" brushRef="#br0" timeOffset="3582.284">2649 15092 2 0,'0'-4'66'0,"0"4"24"16,0 0 8-16,-22 9-1 0,-5 8-4 16,-50 42-3-16,0 4 2 0,-5 5 5 0,2 7 4 15,0 1 16-15,-2 3-2 0,2 2 1 16,5-4 4-16,4-3 0 0,5-1-2 0,23-23-4 16,15-16-4-16,6-8-10 0,5-6-16 15,7-5-15-15,0 1-14 0,8-3-13 16,2-1-3-16,2-3-7 0,9 1-7 15,4-3-1-15,15-1-3 0,7-3-3 0,6-7 0 16,37-6-3-16,-5-6 0 0,1 0-2 16,-5-3 1-16,-16 10-3 0,-16 3-3 15,-6 3-1-15,-11 2-3 0,0 0-2 16,-5 2-5-16,-4 0 0 0,-3 3 9 0,0 6 11 16,-5 3 9-16,-6 1 6 0,-6 15 4 15,-9 4 5-15,-20 31 6 0,-7-8 4 0,-21 19 3 16,19-28 3-16,-2-1 0 15,-2-2-2-15,11-15-4 0,7-3-2 0,3-9-3 16,4-2-4-16,1 1-3 0,0-5-7 16,10-1-16-16,3-5-28 0,0 1-47 0,5-5-22 15,5-1-23-15,0 0-34 0,9-12-36 16,10-7-39-16,28-24-178 0,4-3 66 16,27-19 54-16</inkml:trace>
  <inkml:trace contextRef="#ctx0" brushRef="#br0" timeOffset="4060.4898">2900 15594 29 0,'-5'-10'129'0,"1"2"41"0,-3-2 12 16,-4 1 0-16,-1 1 0 0,-3 1-5 0,-4 2-13 15,0 4-10-15,-1 1-10 0,-10 5-9 16,-3 3-13-16,3 6-10 0,0 1-11 15,-21 23-11-15,15-7-7 0,12-2-6 0,4-4-7 16,5 3-6-16,1-2-6 0,8 5-7 16,2-3-5-16,4-3-2 0,3-3-3 15,4 5-4-15,4-3-4 0,5-3 0 16,0-2-5-16,5-6-3 0,-2-3-2 16,0-6-2-16,-1-3-1 0,1-2-3 0,11-6-1 15,-2-3 0-15,-5-3-2 0,0-3 1 16,-1-2 1-16,-6-2 0 0,-2 1 0 15,-7 1 0-15,-1 1 5 0,-3 2 4 0,-2 1 5 16,-2 2 5-16,-3-5 3 0,0 2 6 16,-1 1 3-16,-2 1 3 0,1 3 4 15,-3-2 3-15,2 4 2 0,0-1 1 16,2 4-1-16,0-1-4 0,1 1-5 0,-1 2-6 16,3 1-8-16,-1-1-6 0,3 3-5 15,0 0-4-15,0 0-4 0,0 0-1 0,-2 9-2 16,5-1-2-16,7 3-6 0,-1 1-11 15,8 4-19-15,1 0-14 0,4 0-17 16,-1-2-20-16,3-3-23 0,3 0-32 16,-1-6-27-16,3 2-42 0,-3-6-41 0,-3-1-236 15,10-4 79-15,0-2 67 16</inkml:trace>
  <inkml:trace contextRef="#ctx0" brushRef="#br0" timeOffset="4362.0031">2961 14989 50 0,'-8'-5'119'0,"5"2"35"0,-1-2 15 15,1 2 0-15,0 1-9 0,-1 1-18 0,1 0-9 16,3 1-6-16,0 0-6 0,8 13-5 15,1 1-2-15,4 13 1 0,5 5-2 16,14 28-7-16,0-1-8 0,0-1-8 16,-8-14-7-16,7 12-6 0,-7-13-6 0,-6-6-9 15,14 19-4-15,-8-15-4 0,-4-8-4 16,-2-5-9-16,0-2-19 0,4-2-34 16,-2 0-79-16,0-3-41 0,2-2-41 15,-4-3-39-15,2-2-121 0,-2-6 55 0,-5-3 47 16</inkml:trace>
  <inkml:trace contextRef="#ctx0" brushRef="#br0" timeOffset="4803.05">3429 15482 41 0,'-2'-3'77'16,"1"0"12"-16,-1 1 1 0,2 2 0 15,0-6 0-15,0 6 1 0,5-5-1 16,3 2-3-16,-1-2-6 0,6-1-4 0,2-2 2 16,7-4-9-16,2-2-6 0,0-2-7 15,2-1-5-15,-1-2 0 0,1-1-6 16,0-3-4-16,-3 2-3 0,0-3-1 0,-2 0 1 16,-3 1-4-16,-3 2-4 0,-3-3 1 15,-3 7 5-15,-3 2 9 0,-3 1 9 16,-2 2 6-16,-2 1 2 0,-2 2 3 15,-1-1 1-15,-2 3 0 0,0 2 2 0,-7-2-1 16,0 2 1-16,-2 4 0 0,-2 3 1 16,-11 8 1-16,0 5 2 0,2 7 4 15,-21 21 4-15,16-5 6 0,7-4 0 16,9-3-3-16,3 1-5 0,4 2-6 0,3 0-6 16,5-6-4-16,4 5-4 0,5-5-3 15,3 0-2-15,6-5-1 0,6-3 1 0,6-6-1 16,6-4-1-16,8-7 0 15,2-5-4-15,75-14-10 0,-42-5-22 0,23-13-41 16,-35 4-58-16,-3-6-49 0,24-15-72 16,-34 13 59-16,-7-3-384 0,2-8 87 0,-8 2 74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44:17.177"/>
    </inkml:context>
    <inkml:brush xml:id="br0">
      <inkml:brushProperty name="width" value="0.05292" units="cm"/>
      <inkml:brushProperty name="height" value="0.05292" units="cm"/>
      <inkml:brushProperty name="color" value="#FF0000"/>
    </inkml:brush>
  </inkml:definitions>
  <inkml:trace contextRef="#ctx0" brushRef="#br0">2920 3157 24 0,'1'-5'53'0,"1"2"18"15,0-2 14-15,-2 2 9 0,2-1 7 16,0 0 8-16,0 1 4 0,-1 0 0 16,0-1 1-16,1 2-5 0,1-2-3 15,-1 3-5-15,0-3-6 0,1 0-6 0,-2 2-7 16,2-2-7-16,0 1-6 0,1-2-6 16,1 0-8-16,0 1-5 0,4 0-6 0,-2-1-4 15,1 0-4-15,4 0 1 0,1-2-5 16,1 1-4-16,2-1-3 0,1 4-5 15,7-6-1-15,-1 3-2 0,4-1-3 16,1 0-2-16,0 2 5 0,4 1-6 0,0-1-1 16,-2 1 0-16,4 0-1 0,0 1-1 15,1 0 0-15,-2 0 0 0,-1 2 0 16,5-1 0-16,-1 0-2 0,1 2 1 0,1 0 0 16,2 0-2-16,0 0 0 0,3 2-1 15,-1-2 0-15,4 1 0 0,0 1 0 16,40 1 0-16,-23-2-1 0,-12 1-1 15,-9 0 2-15,6-1 3 0,-2 1-3 0,3-1-2 16,36 3 0-16,-20-3-1 0,-12 0-1 16,-13 1 2-16,5-2 1 0,1 3-1 15,42-1 2-15,-26-2-1 0,-10 0 2 0,-5 0 1 16,42-1 2-16,-21 0 0 0,17-3 0 16,-21 1 0-16,-11 0 4 0,30-1-2 15,-21 0-1-15,-11 1 0 0,-5-1-1 16,37 0 2-16,-19-2 2 0,-13 2 2 0,-7 3 3 15,38-6 1-15,-18 3 1 0,-11 0 0 16,-8 2 1-16,44-2-1 0,-7 1 3 16,-19-1-4-16,-8 3-2 0,28-2-3 0,-18 2 0 15,-14 0-2-15,-7 0-1 0,5 0-1 16,41-1-1-16,-24 0 0 0,-12 2-1 16,-6-1 0-16,1 1 0 0,39-1-2 15,-22 1 0-15,-9-1-2 0,31 2 0 0,-25-2 0 16,-6 1 6-16,-9 0-4 0,40 0-1 15,-22 0-1-15,-9-2 0 0,-9 2 0 16,41 0-1-16,-24 0 0 0,-9 0 0 16,-8-1-1-16,40 1 1 0,-24 0-1 0,-15 0 1 15,-1 0 0-15,39 0 1 0,-23 0-2 16,-11-1-1-16,-4 1 1 0,40 2 0 0,-21-2-1 16,-13 0-1-16,-6 0 5 0,41 3-2 15,-23-3 6-15,-11 0-6 0,-10 0-2 16,41 2 0-16,-21-2-2 0,-14-1-1 15,-5 1 5-15,-1 0-2 0,0 0 0 0,47 1-1 16,-28-1-1-16,-9 0 2 0,-9 0 0 16,46 0 0-16,-29 0 0 0,-7 0-1 15,-9-1 1-15,41 2 4 0,-25-1-3 0,-8-1-1 16,-10 0 0-16,43 1 0 0,-21-1 1 16,-12 1 0-16,28-3 0 0,-18 2 1 15,-13-1-1-15,-4 1 0 0,40-1-2 16,-23 0 1-16,17 0 0 0,-15-1 1 0,-14 2 0 15,33-1-1-15,-1-1 0 0,-23 1 0 16,-7 1 1-16,-11 1-1 0,44-3 1 16,-2 1 0-16,-24 0 1 0,-8 1-2 15,-10 0 1-15,45 1 0 0,-3-1 1 0,-21 0 4 16,-11-1-4-16,33 2 0 0,0-2-2 16,-21 1-1-16,19 0 1 0,1 0 2 15,0-2 1-15,-23 0-1 0,23 2 1 16,-4-3 0-16,-16 2 2 0,20-3 1 0,1 1 1 15,-2-1 1-15,3 2-1 0,0-2-1 16,0 1-1-16,0 0-1 0,0 0 1 0,-1 1 1 16,-4 1-2-16,1-2 4 0,3 2-2 15,-4 0-1-15,-16 1-2 0,22-2 1 16,0 0 0-16,1 0-1 0,2 1 0 0,0 1-1 16,-2-1 0-16,0-1 0 0,2 0-1 15,-3-1 0-15,0 2 1 0,0-2 0 16,1 2-1-16,-4-1 1 0,-1 1 1 15,2-2-1-15,1 2 0 0,0-1-1 0,2 0 0 16,3 0 2-16,-1 0-1 0,-2 1 0 16,1 0 0-16,-5 1 0 0,2-1 0 15,-2 2-1-15,0-1 0 0,-21-1 1 16,28 2-1-16,-3 0 0 0,-1-1-1 0,1 1 0 16,-1 1 1-16,1 0-1 0,-1 0 1 15,0 2-1-15,-3-2 0 0,-1-1 1 16,-3 2 1-16,4 0-1 0,-3 1 1 15,3-1-1-15,-2 0 0 0,-1 0 0 0,3 2-1 16,-1-1 0-16,0-2 0 0,0 1 5 16,-1 1-2-16,-18-2-2 0,21 4-1 15,-4-2 0-15,2 1 1 0,-3-1-1 0,3 0-1 16,-1 0 1-16,3 2 0 0,2-2 1 16,0 0 0-16,0-1-1 0,-3 1 0 15,2 0 1-15,0 0-1 0,-3-1 0 16,0 3 1-16,-2-3 1 0,1 1-1 0,2 1 0 15,-1-2-1-15,1 0 1 0,4 0 0 16,0 1 1-16,-3-2 0 0,3 0 1 16,1-1 1-16,-1-1 0 0,-1 0 1 0,3-1 1 15,1 1 0-15,-3-2 1 0,4 3 0 16,40-5 0-16,-41 2 0 0,36-2 1 16,-39-1-1-16,2 3 2 0,3-1 0 15,-5 1 0-15,5-1 0 0,-3 0 6 0,6-1 0 16,33 0-1-16,-42 1-2 0,7 0 0 15,-2 2 1-15,0-2 0 0,-1 1 0 16,-2 1 0-16,-3 1 1 0,-4-1 0 16,-18-1 1-16,-13 2 0 0,-8 0 2 0,45-1-1 15,-25-1 4-15,-13 2-1 0,-7 0 0 16,0-1-1-16,-1 0-1 0,-3 0-1 0,0 0-1 16,-6 2-2-16,0 0-1 15,-12-1-7-15,-4-1-30 0,-6 2-38 0,-1-1-58 16,-3 1-61-16,-3 0-49 0,-2 0 102 15,2 1-319-15,-6 2 75 0,-4 0 62 0</inkml:trace>
  <inkml:trace contextRef="#ctx0" brushRef="#br0" timeOffset="2619.2273">7677 2543 12 0,'132'-115'41'0,"-11"-6"16"16,-12-4 11-16,-1-1 4 0,-7 6-1 16,-6-1-4-16,-13 4-4 0,-5-1-6 15,-10 0-5-15,-10 2-5 0,-9 4-6 16,-14 4-4-16,-19 28-6 0,-9-4 0 0,-11-1-6 15,-10 4-2-15,-27-30-6 0,-12 18-2 16,-18 9-6-16,-22 10-3 0,-8 6-1 16,-20 8-3-16,-24 14-1 0,-21 10 0 0,-15 8 1 15,-18 8 2-15,-11 11 3 0,-14 15 2 16,-8 8 2-16,-10 11 0 0,1 7-1 16,-4 9-1-16,6 9 1 0,1 7-2 0,4 3-3 15,7 4-2-15,6 9-8 16,9 6-14-16,10 0-24 0,10 8-26 0,11 3-65 15,10 7-90-15,22 2 74 0</inkml:trace>
  <inkml:trace contextRef="#ctx0" brushRef="#br0" timeOffset="4300.4608">9078 1463 1 0,'-37'62'6'0,"8"4"2"16,4 3 1-16,7 5 1 0,3 2 2 16,10 10 2-16,6-20 4 0,8 21 2 15,4-4 1-15,24 28 2 0,6-15 5 0,15-8 7 16,13-9 3-16,9-5 2 0,18-9 0 15,13-2 0-15,9-5-2 0,11-4-3 16,8-5-1-16,7 0-2 0,8-5-2 16,0-4 0-16,11-4-1 0,9-5-2 0,5-7 1 15,6-4-1-15,4-9 0 0,-5-10 0 16,10-4 0-16,2-8 0 0,1-9-1 16,0-8-2-16,-5-9 0 0,-15-7-1 15,9-5-1-15,4-9-1 0,-2-5-1 0,-6-8 0 16,-2-6-1-16,-11-6 0 0,-5-6-2 15,-9-4-1-15,-6-5 0 0,-5-9 6 16,-14 5 9-16,-12-2 10 0,-14 1 10 0,-7 1 9 16,-8 1 7-16,-9 0 10 0,-17 0 7 15,-4 3 4-15,-13-4 5 0,-14-1 2 0,-20 29-2 16,-6 12-6-16,-13-26-7 16,-23-30-9-16,-20 13-10 0,-18 4-8 0,-17 9-10 15,-23 10-7-15,-28 3-6 0,-25 7-8 16,-21 12-5-16,-31 11-5 0,-23 20-1 0,-26 14-3 15,-8 17-3-15,-18 13-3 0,-11 22-2 16,-8 11-13-16,4 11-24 0,5 14-25 16,5 4-27-16,19 7-28 0,26 8-21 0,22 4-21 15,29 3-137-15,43-2 49 0,29 3 42 16</inkml:trace>
  <inkml:trace contextRef="#ctx0" brushRef="#br0" timeOffset="5291.8174">18846 208 30 0,'-215'19'46'16,"-3"10"8"-16,6 4 0 0,6 2-2 16,13 4-3-16,-1 7-5 0,11 4-5 15,3 3-3-15,5 1-4 0,6 12-3 16,11-1-3-16,6 4-3 0,9 4-2 0,10 4 0 16,11 2-2-16,11 4-3 0,7 2-3 15,10 0-1-15,9 3-2 0,12-1-2 16,12 0-3-16,9-2-3 0,23-21-2 0,7 5-7 15,10-12-2-15,9-5-3 0,8 36-6 16,10-8 7-16,25 25 5 0,10-14 5 16,17-4 3-16,8-10 5 0,16-4 5 0,20-5 8 15,12-6 5-15,19-4 1 0,14-4 0 16,13-6-2-16,9-2-1 0,12-7 0 16,8-3-1-16,11-7 1 0,8-3-2 15,6-6 1-15,10-7-2 0,3-4 1 0,11-6 0 16,2-7-2-16,-1-4 1 0,-2-8 0 15,5-6-2-15,0-7 0 0,0-9-3 16,-6-8-6-16,-7-5-3 0,-3-11-4 16,-4-8-2-16,-11-8-1 0,-10-2 2 0,-13-8 1 15,-9-11 11-15,-8-4 21 0,-9 0 18 16,-11 0 22-16,-11-1 15 0,-12-3 9 16,-17 3 6-16,-15-3 4 0,-12 0 1 15,-23 2 0-15,-18-5-1 0,-16 2-6 0,-27 27-11 16,-15-8-10-16,-27-33-14 0,-27 1-16 15,-36 11-12-15,-34 4-13 0,-29 10-12 0,-30 4-16 16,-38 16-32-16,-42 25-12 16,-37 26-43-16,-27 21-26 0,-43 33-46 0,-23 30-167 15,-28 23 55-15,-31 27 45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6:22:27.516"/>
    </inkml:context>
    <inkml:brush xml:id="br0">
      <inkml:brushProperty name="width" value="0.05292" units="cm"/>
      <inkml:brushProperty name="height" value="0.05292" units="cm"/>
      <inkml:brushProperty name="color" value="#FF0000"/>
    </inkml:brush>
  </inkml:definitions>
  <inkml:trace contextRef="#ctx0" brushRef="#br0">17482 10747 13 0,'15'2'31'0,"4"3"12"16,17-1 7-16,5 0 7 0,47 2 10 0,3-1 4 15,43 2 4-15,-45-4 7 0,50 0 1 16,2 0-1-16,3-3 1 0,8 3 0 16,7-2 1-16,5 0 1 0,2 1-2 15,-2-1-2-15,1 1-4 0,1 4-3 0,0-3-5 16,2 1-6-16,-7 1-5 0,-8 0-6 15,-12 1-4-15,-7-2-4 0,-45 0-4 16,1 1-4-16,-2-2-2 0,-2 2-3 16,-21-1-2-16,-13-1-3 0,-7-1-2 0,-1 4-3 15,-3-3-2-15,-3-1 0 0,-6 2-3 16,-6-2-2-16,-5-1 0 0,-7-1-2 0,-1 2-4 16,-1-1 1-16,-4 0 2 0,1-1-4 15,-3 1-3-15,0-1-4 0,-1 0-7 16,0 0-1-16,-1 2-3 0,-2-1 2 0,2-1 2 15,-4 0 2-15,6 0-2 0,0 0 2 16,-4 1-2-16,-2-1 3 0,6 0 4 16,-6 0 3-16,5 0 1 0,-5 0-3 15,5 1-2-15,-2-1-5 0,-3 0 2 0,3 1-12 16,-3-1-10-16,6 0-11 0,-6 0-22 16,0 0-33-16,6 2-32 0,-4-2-141 15,-2 0 45-15,0 0 36 0</inkml:trace>
  <inkml:trace contextRef="#ctx0" brushRef="#br0" timeOffset="1252.7445">2933 12148 27 0,'0'-4'72'0,"0"4"22"15,0-3 10-15,0 3 2 0,0-2-1 0,0 2-3 16,0-3-3-16,0 3-7 0,0 0-3 15,0 0-8-15,-1-4-9 0,1 4-7 16,0 0-8-16,-1-2-8 0,1 2-7 16,0 0-7-16,0 0-6 0,0 0-7 0,-1-3-7 15,1 3-5-15,0 0-5 0,0 0 0 16,0 0 1-16,3-2 11 0,5 2 9 16,10-1 8-16,17-4 4 0,42-8 2 15,43-9 0-15,-1 0 1 0,0 0 0 0,11 1-2 16,0 1-2-16,-1 3-2 0,-1 2-3 15,-4 3-1-15,-36 1-4 0,34 0 0 16,-35 1-1-16,-1 1-1 0,-3-1 3 0,-3 0 1 16,2-1 1-16,-4 3 2 0,-18 0 0 15,-12 2 0-15,-8 0-1 0,-4 2-2 16,-1 0-2-16,-4 1-1 0,-4 2-8 16,-7-1-32-16,-4 2-74 0,-3 3-61 0,-5 2-185 15,-5 5 56-15,-10 7 46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6:40:53.675"/>
    </inkml:context>
    <inkml:brush xml:id="br0">
      <inkml:brushProperty name="width" value="0.05292" units="cm"/>
      <inkml:brushProperty name="height" value="0.05292" units="cm"/>
      <inkml:brushProperty name="color" value="#FF0000"/>
    </inkml:brush>
  </inkml:definitions>
  <inkml:trace contextRef="#ctx0" brushRef="#br0">7482 16301 6 0,'10'-1'11'0,"3"0"3"0,-3 0 2 15,3 0 2-15,-2-1 1 0,2 1 1 0,3-1 1 16,-3 0-2-16,5-1 0 0,-2 0-1 16,1 3-2-16,1-3-1 0,1 1-2 15,-1 1-1-15,1-2 0 0,-1 3-1 16,-2-2-1-16,4 1 0 0,-1-1-1 16,0 0-1-16,1-1-1 0,0 1 0 0,0 1 0 15,-1-1-2-15,-1-1 0 0,2 1-1 16,0-1 0-16,-3 3-1 0,1-2 2 15,1-1-1-15,-1 0-1 0,2 2-1 16,-3-2 2-16,-1 3 0 0,2-3 4 0,1 2-1 16,-1-1-2-16,-4 1-1 0,4 0 0 15,1-1-1-15,-1 1-1 0,-1-1 2 16,1 1-1-16,-1 1 0 0,1-1-2 16,-1 0 1-16,0 1-1 0,2 0 0 0,-1 0-1 15,1-1 1-15,-2 1-1 0,0 1 2 16,2-1-1-16,-1 1 4 0,2-1-2 15,-1 1-7-15,-1 0 4 0,0 2 1 0,3-2 0 16,-3 0 0-16,2 0 0 0,-3 0 0 16,3 2-2-16,-1-2 1 0,0 1 0 15,1-1 1-15,-1 1 0 0,0 0 1 16,0-1-1-16,0 2 0 0,1-1-1 0,-1-1 1 16,-4 1 0-16,16 0 1 0,-5 2 0 15,-4-2 2-15,-3 0-2 0,2-1 1 16,11 4 1-16,0-3 0 0,0 1-1 15,0-1 0-15,-1 2-1 0,-3-2 2 0,-5-1 0 16,-1-1-1-16,13 2 0 0,-4-1 0 16,1-1-1-16,1 1 1 0,0 1-1 15,0-1 1-15,2-1 1 0,-2 0 1 0,3 1 0 16,-2-1 0-16,2-1 1 16,-2 1 0-16,2 0 1 0,-3 0 0 0,1 1 4 15,1-1-2-15,-2 0 1 0,3 0 0 16,-4-1-1-16,5 2 2 0,-5-3-1 15,2 4 0-15,0-3 0 0,-2 1-1 0,-3 0-1 16,-2 0 0-16,-6 0-1 0,14 0 0 16,0 0-2-16,-3 0 2 0,-3 1-1 15,8-2-1-15,-8 1 1 0,-6 0-1 16,8 1 0-16,-3-1-5 0,-6 0 3 0,1 0 0 16,0 0 0-16,-2 0 0 0,0 0-2 15,1 0 1-15,0 0-1 0,2 1 1 16,8 0 0-16,-4-1 1 0,-5 1 0 0,0 1 0 15,-2-1-1-15,10 1 2 0,-6 0-2 16,8 1 0-16,-9-1-1 0,-3 0 1 16,-2 1 0-16,2-1-2 0,9 2-1 15,-4-2 1-15,-5 1 0 0,-3-1 0 0,2 1 0 16,-1 0 0-16,-2 0 1 0,1 1 0 16,2-1-1-16,0 0 1 0,-2 0 0 15,0 1 0-15,0-1 0 0,-2 0 1 16,3 2 0-16,-2-1-1 0,1-1 0 0,-3 2 0 15,3-2 0-15,-1 2 1 0,-1-1-1 16,1 0 0-16,1 0 0 0,-2 1 1 16,1-2 1-16,2 1-2 0,-2 1-1 15,-1-1 0-15,2 0 0 0,1 0 1 0,0 1 0 16,-1 0 2-16,7 3-1 0,0-4-1 16,-6 1-1-16,-4 0 1 0,4-2 0 15,0 2-1-15,-1-1 0 0,11 1 0 0,-8 0 0 16,-1-2 0-16,-2 1 0 15,-2-2 0-15,3 2 1 0,0-1-7 0,1 0 7 16,0 0 0-16,10 0-1 0,-9 1 1 16,0 0-1-16,-2-2 0 0,-1 1-2 15,2-1 2-15,-1 0 0 0,2 1 1 0,-1-1 0 16,-1-1 2-16,2 1-2 0,0 0 0 16,-1-1-1-16,3 1 0 0,-2-1 0 15,1-1 3-15,-1 1-2 0,0-1 0 16,0 0 1-16,2 0-1 0,-1 0 0 0,0-1 0 15,-2 0-1-15,1 0 0 0,1 1 1 16,11-2-1-16,-8-1 2 0,-1 2-2 16,-6-1 0-16,5-1-1 0,-4 1 1 15,11 0 0-15,-6-2 0 0,-3 2 0 0,-2 1-3 16,1-3 2-16,0 3-1 0,-1-1 0 16,1-2 1-16,0 2 0 0,-1 0-1 15,1-1 0-15,0 2 2 0,-2-1-1 0,2 0-1 16,-1 0-1-16,-2 1 1 0,3-1-1 15,-1 0 2-15,1 1 0 0,1 0-1 16,2-2 1-16,8 2-1 0,-5 0 0 16,-2-1-2-16,-2 1 3 0,-2 0-5 0,11-2 4 15,-3 2 4-15,-5 0-1 0,0 0-2 16,-2 0-2-16,1 1 1 0,10-2 2 16,-3 1-3-16,-4 0 2 0,-3 0 1 15,0 1 0-15,9-1 0 0,-2 1-1 16,2-1-2-16,-2-1 4 0,-4 2-1 0,-5 0 0 15,14-1 0-15,-6 0 0 0,-6 1 1 16,-1 0-1-16,13-1 1 0,-2 0 0 16,-6-2 0-16,7 3 0 0,-1-2 1 15,-5 1-1-15,-4 0 1 0,-2-2-1 0,10 2 0 16,-4-2 0-16,4 2 0 0,-4-2 0 16,-4 1 0-16,-3-1 0 0,10 1 1 15,1-1-1-15,-4 1 1 0,-6-1 0 0,10 1-1 16,-1-1-1-16,-4 0 0 0,-4 1 0 15,-3 1 1-15,1-1 3 0,1 1-3 16,-2 1 0-16,2-2-1 0,-1 0 0 16,0 2-2-16,0-1 2 0,1 0 1 15,-1 1-1-15,2-1 0 0,0 1 0 0,-1 0-1 16,0 0 1-16,-1 0 0 0,0-1 0 16,1 2 2-16,0-1 1 0,10 1-2 15,-5 0 0-15,-5 0 1 0,-2 1 0 0,1-1-5 16,-1 0 3-16,1 0 1 0,1-1 1 15,-2 2 1-15,2-1-1 0,-1 1 1 16,1 0-1-16,-1-1 1 0,1 1 0 0,-1-1-1 16,14 1 0-16,-9 0 0 0,1-1 0 15,-4 0 0-15,-1 0 0 0,0-1 0 16,0 2-1-16,13-2 0 0,-7 0 0 16,-3 1 0-16,-2-1 1 0,11-1-2 15,-5 1 1-15,6 0-1 0,-8-2 0 0,0 2-1 16,7-1 1-16,-1 0-1 0,-5 0 1 15,-1-1 0-15,-5 2 0 0,11 0 0 16,2-2-1-16,-8 1 0 0,-2 0 1 16,-1 0 0-16,0 1 1 0,-3-1 3 0,13 1-1 15,-6-2-1-15,6 1-1 0,-7 1-1 16,0 0 0-16,-4 0 2 0,0-1 2 16,11 1-1-16,-7-1 1 0,-3 1-2 15,0-2 2-15,-2 2-2 0,0 0 2 0,1-1-3 16,11 1 1-16,-6-1 0 0,-1 0 1 15,-6-1 1-15,12 1 0 0,-4 0 2 16,-5 0-5-16,-2 1 4 0,15-1 2 0,-3 1 1 16,-6-2 1-16,-2 1 0 0,-3 1 0 15,10 0 0-15,-3 0 1 0,-5 0-1 16,-2 0 2-16,2 0-1 0,9 0 2 16,-5 0-1-16,-4 0 1 0,0 0 0 0,-2 0-1 15,0 0 0-15,13 0 0 16,-7 0 0-16,5 3-1 0,-7-2 0 0,-2 0 0 15,-3 0-2-15,1-1 1 0,11 1-1 16,-6 1 0-16,5 0 0 0,-5-1-1 16,-5-1 4-16,-1 2-3 0,12 0-2 0,-7-1 1 15,-3 1-1-15,-3-2 1 0,1 1-2 16,0 0-1-16,-1 0 2 0,1 2 7 16,0-3-4-16,1 0-2 0,1 0 0 15,-1 2 1-15,0-2-2 0,0 0-1 0,12 0 1 16,-7 0 1-16,-2 0 0 0,-2-2-1 15,-1 2-2-15,0 0 0 0,1 0 1 16,-2 0-12-16,15 0 8 0,-9 0 1 16,8-2 1-16,-10 2 1 0,-2 0-2 0,-1 0 0 15,-1 0-1-15,1 0 1 0,-1 0 0 16,2 0-1-16,10 0 2 0,-5 0 0 16,-4 0 0-16,-4-1-1 0,3 2 0 0,-1-1-1 15,-1 0 1-15,0 0-1 0,1 0 0 16,2 0 1-16,-3 0-2 0,1 0 0 15,0 2 1-15,-1-2 1 0,0 0 0 16,2 0 1-16,-1 0-3 0,0 0-1 0,-2 0 2 16,1 0 0-16,-1 0 0 0,1 2 0 15,1-2 0-15,-4 0 1 0,2 0 0 16,0 0 1-16,-1 0-2 0,1 0 6 16,-1 0-4-16,0 1-1 0,1-1-1 0,-1 0-5 15,-1 0 0-15,2 0 3 0,-3 0-1 16,1 0 1-16,1 0 1 0,0 0-1 15,1 0-2-15,-3 0 0 0,3 0 4 16,-2 0-4-16,1-1 3 0,0 1-4 16,1 0 3-16,0 0-1 0,0 0 3 0,-1-2-1 15,0 2-4-15,3 0 3 0,-2 0 4 16,1 0-2-16,0 0-1 0,1 0 1 16,-1 2-2-16,3-2 0 0,-2 0 0 0,12-2-1 15,-9 2 0-15,0 0 2 0,8 2-4 16,-6-1 0-16,-1-2 4 0,6 2-2 15,0 0 2-15,-4-1 2 0,4 1 1 16,3 1 1-16,-2-2-1 0,2 0 1 16,-1 0 2-16,-1 0 0 0,1 0-1 0,1 0-1 15,0-2 2-15,1 1 3 0,0 0 7 16,3 1-4-16,-3 0-4 0,1-1-1 16,1 1-2-16,1-2 9 0,2 0 0 15,-2 1 0-15,2 0 1 0,2 0 0 0,-2 1 5 16,-1-1-7-16,1 1-2 0,0 1-2 15,-1-1-1-15,0 0 0 0,0 0 2 16,0 0-2-16,-1 0-2 0,-2 1 0 0,3-1 0 16,-2 1-2-16,-2-1-1 0,3 0 2 15,-2 1-8-15,-2-1 8 0,2 0-1 16,-1 0 1-16,-2 2-2 0,-1-2 1 16,0 0 1-16,0 3-2 0,-6-3 2 0,-4 1-2 15,9 0 1-15,-4 1 1 0,-3-2-2 16,-2 0 1-16,-2 1-2 0,12 0 2 15,0 0-2-15,-9-1-3 0,8 2 1 16,-4-2-1-16,6 2 2 0,-7-2-2 0,0 0-1 16,-5 0 1-16,12 0 1 0,0 0 6 15,-3 1-3-15,-2-1-2 0,-3-1 0 16,-3 1-1-16,-2 0 0 0,1 0-3 0,1 1 2 16,0-1-3-16,-2-1 2 0,0 2 2 15,0-1 0-15,-1 1 0 0,3 1 6 16,-2-2-4-16,-5 1-3 0,3-1-1 15,-2 0-2-15,0 2 0 0,-3-1 6 0,-1 0-4 16,-2-1 2-16,-3 2 0 0,5-2 0 16,-4 1 0-16,-1 0 1 0,1 0 0 15,-9-1-11-15,10 1 9 0,-3 0 0 16,-7-1 0-16,11 2 1 0,-11-2-1 16,10 1 3-16,-10-1-3 0,9 1 2 0,-9-1-8 15,7 2-13-15,-2-1-15 0,0 1-15 16,-5-2-9-16,9 1-22 0,-4 0-41 15,-2 0-89-15,-3-1 35 0,12 0 29 16</inkml:trace>
  <inkml:trace contextRef="#ctx0" brushRef="#br0" timeOffset="4634.5414">7177 17424 10 0,'30'1'19'0,"4"0"9"0,4 0 4 15,0 2 1-15,2-1-1 0,1-1-1 16,0-1 0-16,-1 3-1 0,2-3-1 0,3 1-1 16,-2 2 0-16,3-1 0 0,-2-1 0 15,2 1-1-15,-1-1-2 0,3-1-1 16,-6 1 2-16,39 7-2 0,-22-7 0 0,-13-1-3 16,-6 0-1-16,1 2 0 15,5-1 0-15,-2-1 0 0,3 1-2 0,0 0 0 16,-1-1-1-16,42 2 1 0,-22 0-1 15,-17-1-1-15,-5 0 2 0,1 0 1 0,1 0-2 16,3 0 1-16,-2-1-1 0,2 2-2 16,36 3 1-16,-21-4-1 0,-14-4 1 15,-7 6 1-15,-3-1 0 0,6-1 6 16,-1-1 9-16,5 0-5 0,37-2-2 16,-23-3-3-16,-11 3-1 0,-8 0-1 0,2 2-1 15,39-3 5-15,-25 1-3 0,-11-2-6 16,-8 2-1-16,3-2-1 0,0 2-1 15,36-4 1-15,-23 1-1 0,-9 3 2 16,-7-2-2-16,3 1-3 0,-3 1 1 0,5-2-1 16,-4 2 2-16,-1-1 0 0,5-1 1 15,-1 1-1-15,36-3 1 0,-25 1-3 16,-14 2 1-16,-4 0-1 0,1 1-7 16,0-1 2-16,2 2 1 0,0-1 2 0,1-2 0 15,0 2 0-15,-2-1 1 0,5 0-5 16,-4-1 2-16,0 0 1 0,4 3-1 15,-4-3 0-15,1 1 1 0,3-1 2 16,-4 0 0-16,5 0 1 0,-5-1-3 0,38-3 0 16,-23 2 1-16,-11 2-1 0,-9-1-1 15,8 2 1-15,-3-1 0 0,38-6-1 16,-22 3 1-16,-9 2-1 0,-7 2 1 0,0-2-1 16,6 1 0-16,31-5 6 0,-20 4-5 15,-10 1-1-15,-9 1 1 0,1 1-3 16,5-2 0-16,-2 2-1 0,37-3 0 15,-23 1 1-15,-13 3 0 0,-8-1 1 0,3-1-2 16,3 2 2-16,-2-1 0 0,3-2-1 16,3 2-1-16,0 1-1 0,-3-1 1 15,4 1 0-15,2 2-1 0,-3-2 3 0,0 2-2 16,1-1-1-16,1 0 2 0,0 2 2 16,40-1 2-16,-30-1-3 0,-12 1 2 15,-6 0-3-15,1 0 1 0,4 2 8 16,-3 0-2-16,2 0-4 0,0-3 0 0,2 2 0 15,34 2 1-15,-20-1-1 0,-11 0 3 16,-3-3 1-16,1 3 1 0,40 0-2 16,-23-2-1-16,-12 1-3 0,-6-2 5 15,43 2 0-15,-25-2-2 0,-13 0-3 0,-7 0 0 16,41-1-1-16,-25 1 1 0,-8-1 0 16,-8 1 0-16,42-5-1 0,-25 4 0 15,-6 1-2-15,-12-3 1 0,46 0 0 0,-5-1-1 16,-23 1 1-16,-10-2-1 0,33 1 0 15,-2-2 1-15,-24 1-1 0,-7 2 1 16,31-7 2-16,-25 7-3 0,-7-2 0 16,29-4-1-16,6 0 0 0,-27 1 1 0,-9 5-2 15,32-6-1-15,-19 4 1 0,-12 1 0 16,33-3 0-16,-2-2 0 0,-21 2 2 16,-10 2 0-16,31-3 5 0,-22 1-24 15,-10 2 16-15,-7 1 1 0,4 1 1 0,37-3 0 16,-24 4-1-16,-10-2 0 0,-6 1 0 15,44 0 3-15,-25 0 0 0,-13-1-1 16,35-1 3-16,-22 0 2 0,19 0-2 16,-17 1 1-16,-12-2-3 0,32 5 1 0,-24-2 0 15,-7 2 0-15,-6 0-1 0,40 2-2 16,-24-1 0-16,-11 0-1 0,-8-1 2 16,40 6-1-16,-21-4 1 0,-13-1-1 0,-6 1 0 15,2 1 1-15,39 1 1 0,-25 0 0 16,-13-3-2-16,-4 3 0 0,1-1 0 15,1 0-1-15,0 1-4 0,2-2 6 16,-3 0 0-16,-1 1-1 0,5-1-1 0,-1-1 1 16,-2 4-1-16,1-4 1 0,-2 1 0 15,1-1 1-15,0 0 0 0,-4 0 1 16,4 2 1-16,-3 1-2 0,2-6-1 0,-2 2-2 16,-1 0 2-16,-4 0 0 0,2-2 2 15,-1-1 0-15,2 7 1 0,0-6-2 16,-1 1-4-16,4-1-28 0,0 2-39 15,1 0-37-15,3 1-55 0,47-2-104 0,-6-1 43 16,-7-11 37-16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6:45:27.428"/>
    </inkml:context>
    <inkml:brush xml:id="br0">
      <inkml:brushProperty name="width" value="0.05292" units="cm"/>
      <inkml:brushProperty name="height" value="0.05292" units="cm"/>
      <inkml:brushProperty name="color" value="#FF0000"/>
    </inkml:brush>
  </inkml:definitions>
  <inkml:trace contextRef="#ctx0" brushRef="#br0">20019 9706 21 0,'20'136'50'0,"-1"9"9"0,1-7 6 16,1-1-1-16,-3-2-1 0,-1-7-3 15,0-4-1-15,-6-38-3 0,-1 3-2 0,-1 1-2 16,-1-7-2-16,0-2-4 0,-3-22-2 16,-3-12-2-16,1-8-2 0,1 0-2 15,-3-2-2-15,2-2-1 0,-1-1-2 16,0-8-6-16,-1-4-15 0,1-5-42 0,-1 0-54 15,-1-3-65-15,0-2-100 0,2-4 83 16</inkml:trace>
  <inkml:trace contextRef="#ctx0" brushRef="#br0" timeOffset="738.0785">19790 8552 34 0,'-4'-5'57'0,"3"2"5"16,-4-1-2-16,2 1-8 0,2 1-8 16,0 0-8-16,1 2-7 0,0 0-5 0,-4 7-5 15,3 4-1-15,2 9-3 0,2 20-1 16,-2 6 4-16,9 94 5 0,-9-43 9 15,0 48 6-15,2 2 2 0,-3-1 0 0,-4 1 2 16,0-2-3-16,-1-3-1 0,3 5-3 16,-3-5-2-16,4-46 0 0,-1 42 0 15,1-44 0-15,0 3-1 0,1-3-1 16,0-6 1-16,-3-21-1 0,5-13 0 0,-1-6-1 16,3-3-1-16,-1-3 1 0,2-2-1 15,3-4-10-15,-3-4-21 0,1-2-55 16,0-8-39-16,-2-6-84 0,0-3 30 15,-1-3-100-15</inkml:trace>
  <inkml:trace contextRef="#ctx0" brushRef="#br0" timeOffset="1775.9361">22146 7786 12 0,'166'-35'21'16,"-13"-1"2"-16,-18 5 1 0,-6 4-1 16,-12 0-2-16,-35 11 2 0,2 0-4 15,-1 3-2-15,-8-1-3 0,-19 6-2 16,-11 2-2-16,-10 3-1 0,-1 0-2 0,-8 1-1 15,-4 1-3-15,-5 1-1 0,-1 1-1 16,-4 1-1-16,-2-1 0 0,0 3 1 16,-3-2 0-16,0 3 0 0,0 1 0 15,-5 0 1-15,4 2 0 0,-5 2-1 0,-1 1-1 16,0 0 0-16,-3 5-1 0,-1 4-2 16,0 12 1-16,-4 3 0 0,0 1 2 15,-1 2-1-15,2 3 1 0,-5 37 4 0,2 1 13 16,-1 1 7-16,7 3 3 0,-1 0 2 15,3 7 0-15,3 3 1 0,7 37 2 16,-1-37 1-16,7 46 1 0,4-7 2 16,3-6 1-16,1-2 1 0,0-6-3 0,3-4-2 15,5-5 3-15,-10-33-1 0,-1 2 0 16,1 1 0-16,0-3-1 0,-1-2 1 16,-2-3-1-16,-4-15 0 0,-3-13 4 0,-2-7-2 15,-3 2-2-15,3-3 1 0,1 1-1 16,-5-1-1-16,2-2 0 0,-3 0 0 15,3-1-1-15,-4-2-1 0,4-1-1 16,-2-3-1-16,-3-4-2 0,1-3-3 0,2-1 0 16,-2 0-1-16,-1 0 3 0,0-2-4 15,-1-1-3-15,3-4-1 0,-3 0 0 16,1-1-3-16,1-2 1 0,-1 2 0 16,-1-3-1-16,0 0 0 0,1-3-1 0,-1 0 2 15,0 1 2-15,0 0 2 0,-2-1 1 16,-5 2 0-16,-5 2-1 0,-18 4 1 15,-36 11-6-15,-14-5 0 0,-36 9 0 0,-9-5-2 16,-7 1-3-16,-8 0 0 0,-9 2 0 16,-6 2-1-16,-11 2-2 0,-6 1 0 15,-6 0 0-15,1 7 2 0,5 2 3 16,5 7 2-16,0-4 2 0,4 3-2 0,4 2 0 16,8 5 0-16,7-1 0 0,12-3 0 15,12-4 1-15,11-4-1 0,38-15-2 16,2 0 0-16,5 0-4 0,19-8 2 15,9-5 3-15,9-3-10 0,5-2-28 0,6-2-43 16,2-1-38-16,4-1-48 0,1-1-141 16,3-1 50-16,3-1 40 0</inkml:trace>
  <inkml:trace contextRef="#ctx0" brushRef="#br0" timeOffset="2328.6628">20074 8507 20 0,'161'-50'62'15,"11"-1"17"-15,-2-1 5 0,11 2-1 16,0 3-4-16,-2-1-4 0,-14 6-7 15,-10-1-6-15,-8 2-5 0,-9 4-5 0,-9-1-4 16,-9 4 1-16,-10 0-6 0,-4 2-4 16,-38 12-2-16,-18 4-1 0,-6 6-5 15,-12 2-2-15,1 1-4 0,-5 2-7 0,-3 2-20 16,-9 2-43-16,-2 1-22 0,-4 4-18 16,-6 2-62-16,-2 2-97 0,-6 7 82 15</inkml:trace>
  <inkml:trace contextRef="#ctx0" brushRef="#br0" timeOffset="3275.983">19821 10188 27 0,'31'4'84'16,"7"-4"32"-16,47-12 18 0,39-12 11 16,9-8 4-16,7-7-1 0,12 1-5 15,7-6-7-15,13-1-8 0,9 4-10 0,-1 2-8 16,-8 3-12-16,-3 2-8 0,-1 5-6 15,-9 0-9-15,-4 1-3 0,-7 0-4 16,-8 2-3-16,-8-2 3 0,-7 5-4 16,-11 0 0-16,-39 5 0 0,-2 3-1 0,-3-3-2 15,-16 7-2-15,-10 1-2 0,-9 2-3 16,-1 0-3-16,-2 2 0 0,-11 0 4 0,-5 2 6 16,-2 2 6-16,-3 0 5 15,-2-1 4-15,-1 1 1 0,-4 1-4 0,3-1-5 16,-5 0-6-16,0 1-7 0,-2 1-11 15,0 0-17-15,0 0-26 0,-8-3-58 0,8 3-45 16,-14 2-60-16,1 3-67 0,-4-1-244 16,-9 5 79-16,1 3 65 0</inkml:trace>
  <inkml:trace contextRef="#ctx0" brushRef="#br0" timeOffset="11086.99">20600 8690 22 0,'-28'14'54'0,"-3"4"14"16,-25 22 8-16,3 2 3 0,3 5-1 15,1 2-4-15,8 2-6 0,11-12-3 0,9-5-5 16,3-4-5-16,2 0-6 0,3 1-4 16,2 0-5-16,6-1-5 0,0-1-2 15,5-3-1-15,2-6 0 0,4-2-1 16,5 8 2-16,2-3 3 0,7-3 2 0,3-4 4 16,2-3-1-16,5-2 0 0,4-6-1 15,3-4-3-15,2-4 0 0,35-11-3 16,-20 0 4-16,14-10-6 0,-22 1-4 15,9-11-4-15,-4-3-11 0,-3-12-15 0,-6-6-17 16,1-2-2-16,-6-3-2 0,-1-1-5 16,-6-2-3-16,-4-1-5 0,-9 15 3 15,-2 6 3-15,-3 5 0 0,5-31 4 16,-5 19 1-16,-5 11 4 0,-3 8 3 0,1 0 8 16,-3 6 12-16,-2 6 6 0,2 2 9 15,-4 3 10-15,1 3 6 0,0 1-3 16,-1 2-9-16,1 2-6 0,-1 1-6 0,-2 4-2 15,4 1-1-15,-10 9-2 0,0 3-1 16,-5 11 1-16,5 5 0 0,-1 3-1 16,0 6 0-16,3 3 1 0,-1 40 0 15,4-21 0-15,8-12 1 0,-1-4-2 0,9 34 0 16,3-26 2-16,0-13-2 0,-2-8-1 16,5-3 0-16,-1-4 0 0,3-3 1 15,2-4 0-15,2-5-1 0,-2-5 4 0,0-6 0 16,10-5 1-16,2-8-1 0,26-18-4 15,-18 4-10-15,5-15-9 0,-4-4 2 16,-15 7-3-16,-4 5 3 0,-7 4-4 16,0-1 0-16,-3 1 5 0,1 1 5 15,-5 4 10-15,-2 5 6 0,-3 4 5 0,-3 5-1 16,-1 0-2-16,-4 5-7 0,1 3-2 16,-4 3-3-16,-4 2 3 0,-10 10 2 15,-5 3 2-15,2 7 2 0,-22 22 2 0,15-9-1 16,9-2-1-16,3-4 0 0,5 3 0 15,0 1 0-15,5-2 0 0,5 0-4 16,1-8-3-16,2-3 0 0,2-4-3 16,0-3 0-16,3-2 4 0,-2-2 1 0,4-2 1 15,-1-2 3-15,2 0 2 0,3-4 1 16,-1-2 1-16,2-3 2 0,2-1 1 16,1-4 1-16,-2-1-2 0,-1 1-1 15,3-2 9-15,-4 1 6 0,-4 2 8 0,2 2 3 16,-1 0 0-16,-2 2-3 0,2 0-6 15,-5 0-7-15,2 1 0 0,0 2-9 16,-4 1-4-16,6-3-5 0,-6 3-1 0,0 0 0 16,10 4-2-16,-4 0-1 0,-1-1 1 15,1 2-2-15,3 1-3 0,0-2-3 16,0 0 2-16,2-1 2 0,-1-1-1 16,0-1-2-16,2-2-7 0,0-1-8 0,5-1-7 15,0-3-11-15,-3-2-8 0,-1-1-9 16,6-6-9-16,-4-5-5 0,-4 2-2 15,-1-3 3-15,-1 1 6 0,-3 1 5 0,-1 2 7 16,-1 0 3-16,0 0 12 0,-2 1 9 16,-1 1 11-16,2 0 6 0,0 2 2 15,-1 1-1-15,3 0 0 0,0-1 1 16,5 2 6-16,0-1 3 0,8-4 3 0,-4 5 4 16,4 4 1-16,-3 0-1 0,1 2 2 15,2 3 2-15,0 1 3 0,-1 2 1 16,-1 2 0-16,3 5 1 0,2 3 2 15,0 2 7-15,-3 5 1 0,-4 3 2 0,-6-2 1 16,0-3 1-16,-6 0 1 0,1 1 0 16,-4 0 3-16,-2 1-2 0,-1 0 0 15,-3-2-1-15,-3 8 1 0,-1-3-3 16,-7 0-12-16,6-7-19 0,-3-3-36 0,3-1-13 16,1-3-15-16,1-2-17 0,1-1-97 15,2-2 31-15,2-2-100 0</inkml:trace>
  <inkml:trace contextRef="#ctx0" brushRef="#br0" timeOffset="11312.7814">22380 8530 4 0,'18'-1'37'0,"-1"1"15"0,-2 2 5 16,3 2 3-16,-4 1 1 0,2 4 3 0,-5 2 4 15,5 6 5-15,-6 1-2 0,-4-1-2 16,-2 0-2-16,-3 2-2 0,-2 0-5 16,-4 0-3-16,-4 10-2 0,-1-2-3 0,-6-2-13 15,0 1-25-15,-4 0-43 0,-1-1-57 16,-1 0-66-16,-1 0 25 0,1 1-84 16</inkml:trace>
  <inkml:trace contextRef="#ctx0" brushRef="#br0" timeOffset="12317.9143">21189 10346 35 0,'-10'-10'59'0,"-3"2"10"0,-5 3 5 0,-2 4 1 15,-10 3 0-15,-4 6-3 0,-2 4-3 16,-23 19-6-16,5 4-5 0,18-5-4 15,7-4-5-15,10-2-6 0,2 2-5 0,2 0-4 16,5 1-5-16,3-4-4 0,5-3-1 16,1-3-4-16,2 0-3 0,1-1-1 15,5-2-1-15,2 1-1 0,1-5 0 16,1 0 2-16,1-4 3 0,3-3 3 0,3 0-1 16,-1-6 1-16,11-3 0 0,0-3-2 15,-2-4 1-15,-2 0-3 0,-3-3-2 16,-2 0-2-16,-6 2-2 0,0 3 1 15,-3 1 1-15,-4 2 7 0,3 1 8 0,-6 2 7 16,2 0 0-16,-3 2-4 0,2-1-4 16,-2 3-5-16,1 0-6 0,-3 1-4 15,1 5-3-15,0-2-3 0,0 2-3 0,3 3-2 16,-1 3 0-16,3 1 0 0,1 2 0 16,1 0 0-16,1-2-1 0,10 6-1 15,-1-2 2-15,-3-6 0 0,4-2 4 16,-1-3 1-16,2-4 2 0,11-3-2 0,0-5-5 15,2-5-12-15,0-4-20 0,23-21-7 16,-10-8-6-16,-4-1-7 0,-14 6-8 16,3-18-8-16,-2-5-5 0,-9-2 4 15,-5 10 8-15,-5 10 5 0,-4 5 8 0,1 4 17 16,-5 1 22-16,-1 3 13 0,-1 6 12 16,-1 6 13-16,0 3 12 0,-1 5 12 15,-2 0 3-15,1 3 0 0,1 2-6 16,-2 2-7-16,-1 5-5 0,1 0-2 0,-2 5-4 15,-4 5-1-15,-1 12 0 0,-2 7-2 16,1 2-1-16,3 6-1 0,-2 2-3 16,6 2-2-16,0 2-3 0,-6 37-4 0,9-20-15 15,2-9-39-15,0-8-31 0,0 4-45 16,8 38-20-16,-5-28-91 0,3-10 37 16,-4-11 32-16</inkml:trace>
  <inkml:trace contextRef="#ctx0" brushRef="#br0" timeOffset="12685.8974">21295 10808 24 0,'12'-21'64'16,"7"-4"18"-16,20-23 4 0,2 0-1 0,0-1-5 15,4 0-6-15,-2 3-5 0,-2-3-5 16,3 0-10-16,-1 1-10 0,-7-3-11 0,1 1-4 16,-9 12-4-16,-8 8-3 0,-2 4-3 15,-6 1-1-15,2 2 1 0,-7 3 4 16,1 3 5-16,-6 3 7 0,3 3 10 16,-1 1 10-16,-3 2 10 0,0 1 5 15,1 0 0-15,-1 1-7 0,-1 6-8 0,1-7-10 16,-1 7-7-16,0 0-6 0,0 0-4 15,0 0 4-15,-6 32-7 0,5-2-5 16,-3 2 1-16,0 4-1 0,3 1-1 16,0 2-3-16,1 3-10 0,0 1-24 0,1 1-28 15,0 1-26-15,0 0-21 0,3 0-19 16,0-3-116-16,-2-1 38 0,1-3 32 0</inkml:trace>
  <inkml:trace contextRef="#ctx0" brushRef="#br0" timeOffset="13146.1435">21913 10496 29 0,'16'-18'66'0,"6"2"17"0,-2 1 5 16,-6 3-3-16,4 5-5 0,-7 0-7 15,0 3-5-15,2 2-6 0,-3 2-5 0,0 2-2 16,4 4-1-16,-3 1-3 0,0 5-3 16,5 7 0-16,-5 2-4 0,-2-1-1 15,-6-1-6-15,1-3-6 0,0 0-5 16,-3 0-7-16,-1-4-4 0,0 1-3 0,0-3-2 16,-1 0-2-16,0-2-1 0,1 0-2 15,-2-1 0-15,1-2-1 0,-2-1-3 16,2-3-11-16,1-1-12 0,0 0-6 15,0 0 0-15,0-15 3 0,2 0-1 0,4-4 3 16,2-10 13-16,3 1 12 0,0 2 7 16,0 0 6-16,4 4 11 0,-2 1 7 15,-1 4 4-15,-2 3 3 0,-1 4-3 16,0 1 1-16,-2 1-4 0,0 2-3 0,0 2-3 16,2 0-1-16,-3 2-3 0,0 1-1 15,-1 2 0-15,-5-1 0 0,13 6-2 16,-7-2-2-16,-1 4-3 0,3 3-10 0,-4 3-24 15,4 0-27-15,-5 4-19 0,2-3-30 16,-3 2-24-16,0 0-85 0,1-3 34 16,0-1 28-16</inkml:trace>
  <inkml:trace contextRef="#ctx0" brushRef="#br0" timeOffset="13695.6539">22412 10052 55 0,'13'34'83'0,"1"3"12"0,7 30 3 0,-5-17-3 15,-4-6-3-15,-2-9-4 0,-3 4-9 16,0-3-5-16,1 0-5 0,1-2-6 16,-5-2-6-16,3-3-6 0,-3-7-3 0,1-4-3 15,-3-4-5-15,1-1-2 0,1-2-2 16,-2-3 0-16,-2-1-2 0,1 0-2 16,0-1-1-16,1-1 1 0,-1-2-2 15,1 2 0-15,-2-2-2 0,1 0-1 0,0 0-3 16,-1-1-4-16,1 1-9 0,-1-3-6 15,0 2-4-15,0-2-3 0,0 0-2 16,0 0 0-16,0 0-1 0,0 0 0 16,0 0 5-16,0 0-5 0,0 0-1 0,-2-10-6 15,2 10-6-15,0-4-20 0,0 2-17 16,-1 0-29-16,1 2-24 0,1-5-93 16,0 3 34-16,-1 2 27 0</inkml:trace>
  <inkml:trace contextRef="#ctx0" brushRef="#br0" timeOffset="14864.0083">22652 10381 21 0,'18'-6'49'15,"1"3"13"-15,-4 3 3 0,1 1 3 16,0 2 2-16,-2 4 3 0,0 0 2 15,5 10 0-15,-4 4 3 0,-4-3 1 0,-4-1 4 16,-4 0 4-16,-1 3 5 0,-2-3 4 16,-1 2 3-16,-2-1 2 0,-5 7-1 15,-4-1-4-15,-2-3-8 0,-2 1-4 16,-1-5-5-16,-3 0-5 0,4-3-9 0,0-2-3 16,0-4-3-16,3-2-3 0,4-1-6 15,-1-2-12-15,1-1-19 0,5-1-25 16,-3-1-55-16,4-2-29 0,-3-2-19 15,5-3-9-15,1-3-1 0,0 0 4 0,7-6 5 16,3-9 6-16,3-2 9 0,2 1 5 16,1 0 11-16,3 2 5 0,0 1 7 15,1 0 6-15,0 2 6 0,0 2 14 16,-3 4 16-16,-2 1 16 0,-5 3 11 0,2 3 6 16,-4 0 4-16,0 2 4 0,0 1 2 15,-1 2 2-15,-3 1 2 0,1 0 6 16,-5 2 6-16,0 0 4 0,16 6 6 0,-6-1 1 15,-1 3-1-15,1 2-2 0,0 0-1 16,-1 0-2-16,0 1-5 0,-2-1 0 16,2 0-2-16,-1-1-1 0,1 1-1 15,0-2 5-15,-4-2-3 0,1-1-2 0,2 0-1 16,0-1 2-16,-1-1 0 0,-1-1 2 16,3-2 1-16,-1 0-3 0,0-2-1 15,-1-3-6-15,2-3-7 0,0-1-6 0,1-3 0 16,-1 1-6-16,-4-2-3 0,0 1-1 15,-2 0-1-15,2 1 0 0,-3 4 9 16,-1-2 11-16,2 2 4 0,0 0 3 16,-2 3 2-16,0-1-3 0,-1 5-5 0,1-7-6 15,-1 7-5-15,2-4-5 0,-2 4 8 16,3-1-7-16,-3 1-4 0,0 0 0 16,0 0-2-16,7 8-1 0,0-6 4 15,-2 5 1-15,1-1 4 0,1-2 3 0,-1 1 3 16,2 0 4-16,1-1 4 0,2 3 3 15,3-6 0-15,-1 1 0 0,-1-2-1 16,6-2-5-16,1-1-8 0,10-3-20 16,-4-4-28-16,1-4-10 0,-3-3-17 0,0-4-10 15,-2-7-16-15,-5-4-7 0,11-30-10 16,-14 13-8-16,-5 5 4 0,-3 5 10 16,-2-2 11-16,-3 1 18 0,-3 2 20 0,-2 1 26 15,-3 5 20-15,3 2 14 0,-3 2 15 16,0 7 16-16,2 5 15 0,0 3 11 15,-1 4 8-15,4 0 2 0,-1 2-5 16,0 2-6-16,3 1-9 0,-3 2-6 0,-1 2-5 16,5 0-2-16,-3 6-1 0,0 1 1 15,0 2-3-15,1 8-2 0,2 1-1 16,0 2-3-16,5 12-2 0,0-1-1 16,4 2-4-16,0 3-3 0,1-1-9 0,2-1-20 15,-1-1-46-15,6-2-30 0,-5-1-16 16,5-1-36-16,-4 0-146 0,4-3 47 15,-4-4 38-15</inkml:trace>
  <inkml:trace contextRef="#ctx0" brushRef="#br0" timeOffset="15528.0489">23475 10310 13 0,'0'0'86'16,"-1"-4"37"-16,1 4 14 0,9-6 2 16,-2 2-8-16,7-3-6 0,11-4-9 15,2-6-11-15,4 3-10 0,1 0-9 0,1-2-7 16,-1 0-6-16,26-13-7 16,-16 8-6-16,-6 4 2 0,-12 1-8 0,4 1-5 15,-3-3-5-15,0 2-3 0,-3 0 0 16,0 0-3-16,-5-2 2 0,-2 6 5 0,-4 0 6 15,-4 2 8-15,-1 3 0 16,0-2 0-16,-2 1 0 0,-2 1-1 0,-1 1-2 16,-1 0-2-16,-1 2-7 0,1 4-6 15,-5-5-5-15,5 5-4 0,-12 4-5 0,0 2-5 16,0 2-2-16,-4 10-2 0,0 2-3 16,5-4-2-16,0 7 0 0,2 1-2 15,2-2-2-15,6-6-1 0,0 0-1 0,1-1-1 16,2 1 2-16,2 0 1 0,3-4 0 15,3-1 0-15,8 7-3 0,3-9-2 16,-2-4-9-16,1-5-14 0,1 0-8 16,14-2-7-16,-1-5-6 0,-3-3-4 15,1-5-11-15,-2-3-11 0,-3-3-3 0,0-2-8 16,-5-2 0-16,-3-1 4 0,-1 0 6 16,-6 1 7-16,-2 0 7 0,1 2 11 15,-5 4 12-15,-4 5 12 0,-1 2 11 0,1 2 6 16,2 2 2-16,-3 1-5 0,0 1-3 15,0 1-10-15,0 0 5 0,2 3 2 16,2 1 7-16,-2 1 4 0,6 1 4 16,3 4 5-16,5 1 2 0,4 6 5 0,5 2 3 15,-4 3 5-15,1-2 5 0,3 3 2 16,-3-1 5-16,-3 2-2 0,0-2 3 16,-1-1 2-16,-8-3 0 0,-1 1 2 15,-2-2 2-15,0 1 4 0,-6-2 5 0,-1 2 1 16,-4 2-3-16,-5 0 1 0,-7 9-4 15,-3-3-9-15,-7 1-15 0,-4-1-26 16,-26 12-70-16,8-11-54 0,7-4-50 0,-28 4-187 16,18-5 60-16,8-7 51 0</inkml:trace>
  <inkml:trace contextRef="#ctx0" brushRef="#br0" timeOffset="15911.9729">20878 11622 697 0,'-5'6'377'0,"6"-6"-179"16,9-5-90-16,24-7-32 0,88-34-19 0,25-9-7 15,24-9-10-15,26-8-2 0,18 4 0 16,19-1 0-16,13 1-2 0,0 0 0 16,2 3 3-16,1 0 3 0,-3 0 4 15,-14 1 2-15,-16-2-2 0,-18 3 0 0,-9-1 3 16,-12 1-3-16,-13 6-5 0,-21 4-4 15,-15 11-4-15,-16 5-8 0,-42 14-12 0,-19 6-24 16,-12 4-40-16,-11 2-32 0,-6 3-19 16,-4 0-33-16,-7 3-185 0,-4-1 53 15,-9 1 44-15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6:48:51.137"/>
    </inkml:context>
    <inkml:brush xml:id="br0">
      <inkml:brushProperty name="width" value="0.05292" units="cm"/>
      <inkml:brushProperty name="height" value="0.05292" units="cm"/>
      <inkml:brushProperty name="color" value="#FF0000"/>
    </inkml:brush>
  </inkml:definitions>
  <inkml:trace contextRef="#ctx0" brushRef="#br0">8949 12536 15 0,'33'-6'23'16,"4"3"3"-16,2-3 3 0,3 0 1 15,0 1 0-15,38-5 0 0,-22 3-2 16,-7 1-2-16,-4 4-1 0,37-5-1 16,-17 3-1-16,13 1-2 0,-15 0 0 0,-11 2-1 15,-5 1-1-15,42 2-1 0,-5 1-2 16,-3-1 0-16,-16 1 0 0,19 2-1 16,-1-2 0-16,-4 1 0 0,6 1-1 0,-2-2 0 15,2 0 1-15,2 1-1 0,2-2-1 16,-2 1-1-16,-1-3 0 0,1 3-1 15,-1-1 0-15,1 1 1 0,-1 0-1 16,-3-1 1-16,-17 1-3 0,22-1-1 0,0-1 0 16,-1 0-1-16,-1-1 0 0,0-1-1 15,-1 0 0-15,-1-1-2 0,3-2 0 16,-21 4 1-16,23-5 1 0,5 1-1 16,-2 1 0-16,0-3 2 0,38-1-2 0,-41-1 0 15,6 3-1-15,33 1-1 0,-40 0-1 16,1 0 0-16,0 2-1 0,5 4 0 15,-6-2-1-15,1 0 2 0,5 2 2 16,-6 0 1-16,2 0 3 0,4-1 1 0,2 1 4 16,-1-2 4-16,39-2 6 0,-46-3 4 15,6 3 6-15,-2-2 3 0,42 1 2 16,-38 0 1-16,36 0 2 0,-37 2-5 0,40-1-3 16,-41 2-3-16,4-1-3 0,42 4-3 15,-49-5-2-15,6 2-1 0,-1-2-3 16,34 1 0-16,-42 0-3 0,5-2 0 15,-2 1-2-15,2-3 2 0,35 1 4 0,-41-1 4 16,3 1 3-16,-2-1 0 0,-2 1 0 16,0 1-2-16,-24 1 0 0,28 0-3 15,-3 0 0-15,-20 1 0 0,17 1-2 0,-18 0-4 16,-11 1-12-16,31 0-39 0,-3 5-35 16,-21-2-34-16,16 3-129 0,-21 0 39 15,-15-1 32-15</inkml:trace>
  <inkml:trace contextRef="#ctx0" brushRef="#br0" timeOffset="958.1638">11689 13620 16 0,'238'1'28'0,"6"-1"6"0,-6-2 1 0,7-2 0 15,10 0 1-15,-3-2 1 0,4-1-1 16,-6 2 0-16,0-2 0 0,-6 5 4 16,-13 0 2-16,4-1-1 0,-12 6-1 15,-4 0-2-15,-3 1 0 0,-8 0-2 0,-15 4-1 16,-8-1-3-16,-13 0 0 0,-12-1-3 16,-11-1 0-16,-3-1 0 0,-10-2-1 15,-2 6-1-15,-46-7 0 0,2 2-1 0,1-1 1 16,-4 0-2-16,-22 2-1 0,-13-2-2 15,-7 2 0-15,2-2-2 0,-2-2-1 16,1 3-5-16,-4-1-12 0,-3-1-26 16,-4 1-18-16,-3 1-21 0,-11-2-22 0,-3 0-59 15,-5 0-95-15,0-1 79 0</inkml:trace>
  <inkml:trace contextRef="#ctx0" brushRef="#br0" timeOffset="1769.5145">10898 13647 14 0,'192'12'21'0,"-3"1"-7"0,-14-3-31 16,-11 2 5-16,-7 0 4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13:08.465"/>
    </inkml:context>
    <inkml:brush xml:id="br0">
      <inkml:brushProperty name="width" value="0.05292" units="cm"/>
      <inkml:brushProperty name="height" value="0.05292" units="cm"/>
      <inkml:brushProperty name="color" value="#FF0000"/>
    </inkml:brush>
  </inkml:definitions>
  <inkml:trace contextRef="#ctx0" brushRef="#br0">2284 13553 61 0,'-7'-1'111'0,"4"-1"20"15,-1-1 4-15,0 2-7 0,2 0-9 16,-3 0-11-16,2 0-9 0,3 1-14 15,-5-3-8-15,3 2-8 0,2 1-7 0,0 0-5 16,0 0-2-16,0 0 0 0,0 0 0 16,0 0 4-16,15-1 1 0,-3 1 4 15,7 0 4-15,13-1 1 0,8-2 2 0,6 1 2 16,49-5 0-16,35-3 1 0,-4-2 0 16,1 2-2-16,-1-1-2 0,6 1-3 15,2 2-2-15,-2 0-4 0,4 3-2 16,4 2-5-16,4-2-3 0,2 4 0 0,1-1-1 15,0 4 3-15,1 2-5 0,-4 2-3 16,4 3-3-16,-2-2-5 0,-2-2-3 16,0-1 0-16,-2-1 1 0,-9-1 1 0,-34-1 1 15,39 0 2-15,-40-2-2 0,-2-2 2 16,33-4 0-16,-43 3 1 0,0-3 1 16,-25 2 1-16,-11 0 2 0,-8 1 0 15,-3-2 1-15,-1 0 0 0,-1 2-1 0,-6-1 0 16,-10 1 0-16,-1 1 1 0,-8-1 2 15,-1 2-3-15,-3 0-17 0,-1-1-23 0,-5 0-67 16,-2-1-52-16,-1 2-56 16,-3-1-57-16,-5 1 86 0,-6-2-380 0,-3 4 87 15,-2 0 72-15</inkml:trace>
  <inkml:trace contextRef="#ctx0" brushRef="#br0" timeOffset="802.3836">3666 13833 54 0,'-25'73'87'15,"-10"28"16"-15,8-28 10 0,-9 27 3 0,11-29 0 16,-2-1-2-16,3 0-7 0,-1-3-5 16,6-17-6-16,4-8-6 0,1-10-5 15,0 0-2-15,-1-3-3 0,1-3-1 0,3-6-3 16,3-4-3-16,-1-5 7 0,4-1 2 15,0-4 4-15,2-2-21 0,-2-6-36 16,1-5-46-16,3-4-43 0,-2-7-2 16,0-17 0-16,3-6 6 0,-1-2 3 15,2-4 4-15,6-33 13 0,0 19 23 0,-1 14 0 16,3 8 20-16,-2 2 13 0,4-1 11 16,-2 6 15-16,1 3 14 0,1 1 11 15,-4 8 9-15,-2 4 2 0,0 5-4 0,-1 0-7 16,0 5-9-16,0-1-6 0,1 3-5 15,0 3-3-15,0 1-2 0,2 4-2 16,0 2-4-16,4 5-4 0,3 10 2 0,2 2-5 16,-2 4-3-16,1 2-4 0,-1-1-7 15,1 4-6-15,-4-1-6 0,1 1-18 16,-1 0-37-16,-1 0-23 0,0 2-32 0,1-2-16 16,-1 0-24-16,-1-2-30 0,2 1-148 15,-2-3 53-15,-2 0 45 0</inkml:trace>
  <inkml:trace contextRef="#ctx0" brushRef="#br0" timeOffset="1016.3326">3343 14701 1042 0,'-20'-4'566'15,"0"1"-225"-15,5 0-135 0,-2 0-81 16,6 1-46-16,1 0-24 0,1 1-14 0,3-3-13 15,2 0-7-15,1-1-4 0,3-2-2 16,2-2-2-16,4-4-1 0,10-8 0 16,10-1-10-16,28-15-45 0,2 2-44 15,0 4-52-15,-13 8-59 0,-3 6-154 0,25-6 59 16,-16 6 48-16</inkml:trace>
  <inkml:trace contextRef="#ctx0" brushRef="#br0" timeOffset="1464.2363">4071 14227 60 0,'-31'13'90'0,"0"5"11"15,-25 14 0-15,15-8-5 0,11-4-7 16,7-4-9-16,4 0-9 0,3-1-9 0,5-5-11 16,5 2-6-16,4-1-10 0,0-2-9 15,5 0-5-15,2 2-4 0,6 0-1 16,8 4-2-16,5-2-1 0,0-1-1 15,1 0-1-15,0 0 0 0,-3-1-3 0,-4-2 4 16,-5-1 4-16,-3-1 4 0,-2-1 4 16,1 1 13-16,-7-2 14 0,1 4 14 15,-3-2 8-15,-4 2 5 0,-3 3 2 16,-7 7 4-16,-4-2 1 0,-1-2-2 0,-4 2-4 16,0-2-4-16,-4-1-7 0,3 0-3 15,-3-2-6-15,2-2-9 0,4-1-16 16,6-4-25-16,3-2-55 0,2 1-65 0,2-3-52 15,2 0-147-15,6-1 51 0,0 0 44 16</inkml:trace>
  <inkml:trace contextRef="#ctx0" brushRef="#br0" timeOffset="1860.1762">4449 14257 32 0,'-10'-2'74'0,"-1"2"21"0,-6 3 7 0,-2 0 1 16,-10 5-3-16,-2 3-5 0,1 2-8 16,1-1-9-16,4 2-8 0,0 0-8 15,6 1-9-15,3-4-5 0,6 1-6 0,5-1-6 16,2-2 1-16,4 1 1 0,4-1 2 15,4 4-2-15,12 3-1 0,2 0-3 16,5 0-3-16,2-1-2 0,0-1-3 16,0 1-3-16,-3-1-1 0,0-2 0 0,-2 2 2 15,-7-1 1-15,-3-1 2 0,-2-3 1 16,-4 2 5-16,-4-2 8 0,-4 1 5 16,-1-1 3-16,-4 7 1 0,-3-1 1 15,-5 8 1-15,-4-4 2 0,-4-1-1 0,-1-3-1 16,-2-1-5-16,-1 0-1 0,1-3-10 15,3-2-14-15,3-4-18 0,4 0-43 16,1-4-52-16,3 1-54 0,0-2-176 16,2-1 54-16,7 1 44 0</inkml:trace>
  <inkml:trace contextRef="#ctx0" brushRef="#br0" timeOffset="2544.3925">4742 14383 38 0,'0'0'66'16,"-5"-1"11"-16,5 1 4 0,-2-1 0 15,2 1-2-15,0 0-4 0,-3-3-3 16,3 3-6-16,-4-2-3 0,4 2-5 16,0 0-4-16,-6-4-3 0,6 4-2 0,-3-2-3 15,3 2-2-15,-4-2 1 0,4 2-2 16,-1-4 2-16,1 4 0 0,0 0 3 0,-4-3 3 15,4 3-3-15,0 0 0 0,-3-4-1 16,3 4 0-16,0 0-1 0,-2-4 3 16,2 4-2-16,0 0-2 0,-4-3-3 15,4 3-4-15,0 0-3 0,-4-2-6 0,4 2-3 16,0 0-8-16,0 0-8 0,0 0-7 16,0 0-6-16,-9 5-5 0,6 3 3 15,0 1-1-15,-2 4 5 0,3 5 2 16,-2 0 3-16,1 15 5 0,2-7 3 0,4 8 2 15,0-3 3-15,1 0 2 0,4 2 2 16,3-4-1-16,-2-2 2 0,3-1 6 16,3-1 5-16,0-1 4 0,3-4 0 0,-1-5 3 15,0-2 0-15,-2-7 0 0,1 0 2 16,0-4 0-16,0-2 0 0,2-2 1 16,-2-2 2-16,0-4 1 0,6-7 4 15,-5-2 1-15,-3-3 4 0,0-4 2 0,-8-3-1 16,-2 2 0-16,-4 3 1 0,-3 0 1 15,0-9 0-15,-6 2-1 0,-4 3-2 16,-1 0-4-16,-2 3-5 0,-1 3-7 16,-3 4-5-16,1 0-7 0,-1 5-6 0,-1 3-8 15,4 2-15-15,2 2-38 0,-1 3-34 16,2 1-49-16,4 1-48 0,-1 3-47 16,4 1 85-16,0 2-295 0,5 0 71 15,0 3 59-15</inkml:trace>
  <inkml:trace contextRef="#ctx0" brushRef="#br0" timeOffset="3357.6674">5214 14470 30 0,'6'-8'134'0,"-3"1"51"0,-1 0 13 15,0 0-3-15,-2 2-9 0,-2-1-17 16,0-1-14-16,-1 2-10 0,-2 2-15 15,1-1-15-15,-4 3-12 0,-1 2-10 16,-1 3-15-16,-1 2-6 0,-9 11-5 0,3 2-3 16,1 3-7-16,2 1-6 0,6 2-5 15,-1 2-4-15,5-4-3 0,3 0 1 0,1-3-5 16,5 8-3-16,2-5-3 16,3 1-1-16,3 0-3 0,2-2-2 0,3-5-3 15,3-3-4-15,0-5-1 0,-2-4-3 16,1-5-7-16,11-3-10 0,0-4-7 15,0-3-3-15,-1-2-2 0,-3-4 2 0,-1-3 1 16,-4-2 1-16,-1-1 6 0,-1-2 2 16,-2 1 8-16,-4 1 11 0,-1 1 17 15,-4 4 20-15,-4 3 19 0,0 3 13 0,-1 1 4 16,-3 4-3-16,1 0-7 0,1 2-9 16,-2-1-9-16,2 1-11 0,-3 1-9 15,0 0-9-15,0 3-7 0,2-1-6 16,-2 1-12-16,0 0-25 0,0 0-30 0,4 9-26 15,-2-1-43-15,1 0-44 0,-2 2-38 16,3 5-41-16,0 1-167 0,-1 0 69 16,4 1 56-16</inkml:trace>
  <inkml:trace contextRef="#ctx0" brushRef="#br0" timeOffset="3538.5982">5674 14314 1306 0,'-7'-13'669'16,"1"0"-323"-16,2 2-190 0,-1 2-118 0,3 1-135 15,-3 2-73-15,2-1 1 0,1 1 13 16,-1 2 14-16,2 0-10 0,0 1-4 16,1 3-90-16,0 0 41 0,0 0 34 0</inkml:trace>
  <inkml:trace contextRef="#ctx0" brushRef="#br0" timeOffset="4310.0574">5971 14596 88 0,'3'-9'152'0,"-2"-1"35"16,-1 1 16-16,0 0 1 0,-1-2-10 0,-3 3-17 16,2 0-16-16,-3 1-16 0,0 0-17 15,-8-2-9-15,1 5-15 0,-3 1-12 0,-1 2-11 16,-2 5-10-16,-9 4-9 15,1 2-7-15,4 4-5 0,-3 2 1 0,5 0-9 16,3 2-6-16,4-1-1 0,5-3-6 16,1 0-6-16,4 1-9 0,2-3-12 0,1 0-16 15,5 3-1-15,0-1-6 0,1-3 1 16,6-1-3-16,1-1 2 0,0-3 0 16,2-3 2-16,0-3 12 0,-3 0-5 15,5-2 4-15,-1-2 5 0,-1 0 5 0,-2-2 9 16,0-1 13-16,-2 0 15 0,-3 2 13 15,-2-3 12-15,-1 2 15 0,-1 0 5 16,-2 1 1-16,1 1-3 0,-1-1-3 16,-2 1-7-16,0 1-8 0,0 1-9 0,0-2-8 15,0 4-9-15,-2-3-8 0,2 3-5 16,0 0-7-16,0 0-5 0,0 0-4 16,0 0-2-16,0 0-3 0,9 9-1 15,-3-4-3-15,0 0-3 0,7 4-1 0,-2-4 0 16,4 2 2-16,1-1-3 0,4-2-1 15,10-1-3-15,-3-3-11 0,7-3-8 0,2-3-25 16,-4-2-11-16,1-1-15 0,-2-7-18 16,-4-2-15-16,-1-6-16 0,-6-2-3 15,-3-6-3-15,-4-4 13 0,-2-4 13 16,-7-4 16-16,-3-3 22 0,-6-38 23 0,-4 24 26 16,0 12 25-16,-9-21 18 0,4 23 15 15,-2 9 17-15,4 11 16 0,-1 1 12 16,-2 4 9-16,1 1 5 0,0 6 2 0,3 4-3 15,2 3-3-15,1 1-10 0,0 2-10 16,1 2-10-16,3 3-8 0,-4 3-7 16,3 4-5-16,0 7-3 0,1 3-5 15,-1 13-2-15,4 3-1 0,2 6-8 0,4 1-10 16,7 35-24-16,-2-18-25 0,4 15-35 16,0-17-32-16,4 15-41 0,-2-19-41 15,-2-8-38-15,-2-7-189 0,1 0 69 16,-3-2 57-16</inkml:trace>
  <inkml:trace contextRef="#ctx0" brushRef="#br0" timeOffset="4548.6327">6352 14495 72 0,'11'-19'123'0,"-2"4"30"16,-1 5 20-16,0 2 14 0,0 1 4 15,0 1-5-15,-2 2-8 0,3 2-7 16,0 1-12-16,0 2-12 0,1 2-10 16,4 4-12-16,0 3-13 0,3 7-12 0,-1 1-17 15,1 1-16-15,-5 2-19 0,3 0-18 16,-4-3-26-16,-4-2-61 0,1-2-53 16,1 0-40-16,0-3-54 0,1 1-118 0,0-1 54 15,0-5 45-15</inkml:trace>
  <inkml:trace contextRef="#ctx0" brushRef="#br0" timeOffset="4718.8208">6701 14124 953 0,'-9'-11'519'0,"1"0"-248"0,0 3-137 0,3 1-75 15,0 0-60-15,1 3-77 0,-2 0-27 16,4 1 5-16,1 0 2 0,-3 2-14 15,4 1-23-15,0 0-84 0,0 0 37 0,5 13 31 16</inkml:trace>
  <inkml:trace contextRef="#ctx0" brushRef="#br0" timeOffset="5469.2038">6926 14348 9 0,'-3'8'78'0,"-1"0"30"0,0 0 16 16,2 2 4-16,1 1 2 0,-2 0-4 16,3 1-4-16,3 1-4 0,-2 2-6 15,4 0-3-15,-1 1-5 0,2-1-1 16,3-3-3-16,-1 2-5 0,5-3-9 0,-1-1-4 15,1-2-6-15,-2-1-4 0,6-1-5 16,-3-4-5-16,4 1-3 0,-1-3-3 16,-2-4 0-16,0 0 1 0,-2-1 7 0,-1-4 8 15,1 0 6-15,-6 0 6 0,0-1-2 16,-6 0-4-16,0 0-5 0,-3 0-7 16,0-1-6-16,-6-2-7 0,-3 2-6 15,-8-4-8-15,-5 1-5 0,-4 4-5 0,-4 2-4 16,1 2-4-16,0 2-2 0,1 1-3 15,7 2-4-15,4 0-7 0,1 1-13 16,6 0-20-16,1-2-14 0,2 2-17 0,1 0-12 16,5 0-7-16,-1 2 12 0,4-2 8 15,0 0 7-15,0 0 7 0,0 0 7 16,14-4 4-16,-1 4 2 0,5-3 3 16,1 1 3-16,1 1 1 0,0 0 4 0,1 1 2 15,13 2 5-15,-1 2 1 0,-1-2 14 16,-2 5-4-16,0 1 3 0,-3 3 4 15,-5 0 5-15,-1 2 2 0,-1 1 0 0,-6-2-1 16,-1 1 0-16,-5 1 0 0,-2-2 0 16,1 2-1-16,-2 0 0 0,0-2 1 15,-4-3 0-15,1 1-1 0,0-1 1 16,-1-1 2-16,-1-2 4 0,2 0 3 0,-1-2 2 16,-1 1 8-16,1-3 8 0,-1-1 1 15,0-1-3-15,0 0-5 0,2-8-7 16,1-1-9-16,2-6-3 0,0-3-1 0,6-8-2 15,1-1 2-15,1 0 5 0,-1 0 4 16,4 4 4-16,1 1 5 0,0 3 5 16,1 0 4-16,-3 6 2 0,-2 4 1 0,-3 0-1 15,3 2-3-15,-3 2-2 0,2 3-1 16,-2 1-1-16,-2 1-2 0,3 2 0 16,4 4-2-16,-3 0-3 0,2 4-4 15,-1-2-10-15,5 10-10 0,-3-1-29 0,2 1-22 16,-7-1-31-16,2 5-52 0,-2 0-50 15,-2-2-67-15,-5-1-215 0,3-1 78 16,-6 0 64-16</inkml:trace>
  <inkml:trace contextRef="#ctx0" brushRef="#br0" timeOffset="6030.763">2949 15757 103 0,'130'11'162'0,"13"-9"31"0,8-7 16 16,17-6 7-16,19-6 2 0,20-8-3 16,16-8-5-16,8-3-8 0,12-3-10 15,12-4-12-15,2-4-13 0,5 1-11 16,-2-2-9-16,8-2-7 0,-4-1-5 0,-5 1-4 16,-15 0 2-16,-2 0-5 0,-8 4 0 15,-5 4-2-15,-14 1-3 0,-16 3-3 16,-13 6-3-16,-14 3-4 0,-6 1-12 0,-17 5-4 15,-18 4-2-15,-47 9-11 0,-26 3-9 16,-13 3-6-16,-12 0-7 0,-5 2-12 0,-8-1-16 16,-5 2-22-16,-2 0-57 15,-3 0-72-15,-5 0-31 0,-5 1-45 0,12 1 67 16,-9 0-102-16,-3-1-403 0,-9 8 104 16,0-4 89-16</inkml:trace>
  <inkml:trace contextRef="#ctx0" brushRef="#br0" timeOffset="11192.7757">7996 14732 55 0,'2'-6'90'0,"7"0"13"0,11-7 3 16,6-4-3-16,3 0-7 0,33-17-8 0,1 2-18 15,3 0-30-15,-2 4-51 0,4 2-237 16,0 2 84-16,-17 6 54 0</inkml:trace>
  <inkml:trace contextRef="#ctx0" brushRef="#br0" timeOffset="12496.1932">8937 14232 590 0,'-5'-3'313'16,"-2"0"-147"-16,5-2-88 0,1 0-47 16,2 1-27-16,5-3-16 0,2-1-5 15,6 1 4-15,1 1 10 0,3 2 1 16,3 2 2-16,13 6 3 0,-2 3 4 0,1 4 3 16,3 4 5-16,22 21 2 0,-21-7 1 15,-7-2-1-15,12 19-3 0,-17-11-2 16,-5-5-4-16,-3-7 2 0,-4 1-5 0,-1 0 0 15,-7-6 2-15,0-2-1 0,0-2 4 16,-4-4 1-16,0 1 6 0,-2-4 3 16,1-1 4-16,-2-1 3 0,-2-2 3 15,0-1 4-15,4-2 3 0,0 0 7 0,-12-8 1 16,3-2 1-16,0-3 4 0,1-3 3 16,3 2 3-16,-2-4 2 0,5 0 1 15,1-1-4-15,-1 1-3 0,4-2-5 0,0 2-2 16,1-1-2-16,6-6 2 0,0 4-3 15,1 5-6-15,0 3-3 0,8-4-3 16,-5 6-4-16,12-2-4 0,-1 4-2 0,2 2 1 16,3 1-4-16,2 2-3 15,1 3-2-15,5 1 0 0,-3 0-1 0,3 0 6 16,-1 1-3-16,1 1-4 0,2-1-5 0,-2-1-11 16,-3-1-7-16,2-1-8 0,-5-1-3 15,-1 1 0-15,-7-2-3 0,-5 1 3 16,0-1 4-16,-6 0 5 0,2-1 2 15,-3 0 4-15,-6 0 8 0,2 0-2 0,-4 0 7 16,-1 0 5-16,-3 0 2 0,0 1 0 16,-2-2-1-16,-5 1 2 0,-3-1-1 15,-4 2 2-15,0 1 1 0,-4 1 1 16,0 2 1-16,-1 2-1 0,-10 3 4 0,0 2-1 16,1 3-1-16,5 3-3 0,-1 1 3 15,4 2-3-15,2 4 2 0,6-1-1 16,4-1-2-16,1-1-1 0,7-1-1 15,1 1-1-15,7 2-1 0,3 7 1 0,3 0 4 16,7-1-1-16,6-3 0 0,-1 0 0 16,6-4 0-16,27 12 1 0,-12-15-2 15,-12-4 1-15,1-7-1 0,-1-1 0 16,6-4 0-16,0-3-1 0,37-9 0 0,-26 1-1 16,-10-2 1-16,-5 0-2 0,23-15 1 15,-16 5-1-15,-13 2 0 0,-3 1-1 16,-5-1 1-16,-1 1 5 0,-1-4 8 0,-4 3 6 15,-3 1 4-15,-6 2 1 0,-4 3 7 16,-1 2 9-16,-2 2 3 0,-2 2-3 16,-1 2-6-16,-5 0-7 0,-4 0-7 15,-3 5-6-15,-1 1-3 0,-2 4-4 0,-13 6-4 16,-4 4-3-16,4 3-1 0,2 2-3 16,-1 2-2-16,6 1-3 0,3 0-2 0,4 1-12 15,4 0-11-15,4 0-5 0,3-6-8 16,4 1 0-16,2-3-2 0,2-2 2 15,0-1-7-15,6 1 8 0,1-1 0 16,2-2 7-16,-1-2 7 0,1-3-2 0,2-2 8 16,-1-2 1-16,-1 0 2 0,-2 0 5 15,1-3 5-15,-1 1 6 0,1-1 7 16,-5 0 11-16,3-1 7 0,-5 0 6 16,2 0 9-16,-1 2 7 0,-2-1 3 0,1 1-2 15,-2 0-2-15,0 1-8 0,-1 2-7 16,1-4-7-16,-1 4-8 0,0 0-5 15,0 0-6-15,0 0-1 0,0 0-4 16,3 8-1-16,1-6-1 0,0 5-2 0,3 0 0 16,3 1-3-16,2 0 7 0,1 0 0 15,3-1 1-15,2-2 0 0,10 1 1 16,-3-3 0-16,-1-4-1 0,9-2-5 0,-1-5-16 16,0-2-11-16,3-4-9 0,-5-4-6 15,22-20-2-15,-21 5-6 0,-9 0-2 16,-6 1-14-16,-4-4 5 0,-3-5 5 15,-2-2 7-15,-5-1 5 0,-2-2 7 0,-2 2 20 16,-3 2 26-16,0 4 11 0,-2 2 17 16,-3 3 9-16,0 4 7 0,0 1 7 15,0 10 4-15,2 4 5 0,4 3-2 16,-2 2-6-16,4 1-9 0,-1 4-9 0,-3 0-7 16,4 4-5-16,2 0-4 0,-7 8-3 15,5 1-1-15,-1 6-2 0,0 4-1 16,3 3-2-16,4 12-1 0,1 2 0 0,2 2-3 15,14 31-10-15,-3-19-27 0,-4-9-22 16,14 19-27-16,-3-15-40 0,-4-11-62 16,-3-4-62-16,23 22-250 0,-8-16 81 15,-6-10 67-15</inkml:trace>
  <inkml:trace contextRef="#ctx0" brushRef="#br0" timeOffset="12870.9544">11337 14396 1515 0,'-18'-1'807'0,"4"0"-370"16,4 0-209-16,1 1-130 0,2-2-85 0,3 2-69 15,0-1-10-15,4 1 11 0,1-3 14 16,-1 3 2-16,7-4 3 0,0 2 3 15,-1-3 5-15,10 0-2 0,1-1-28 16,9-1-42-16,4-1-51 0,0 0-34 16,1-1-31-16,2 1-118 0,-2-3 55 0,0 1 46 15</inkml:trace>
  <inkml:trace contextRef="#ctx0" brushRef="#br0" timeOffset="14070.3152">11725 14169 185 0,'9'-15'99'0,"-1"2"-29"0,-3 2 2 15,-2 0 20-15,2 3 31 0,-3 1 25 16,-1 0 19-16,0 1 9 0,0 2-5 15,2 0-11-15,-2 1-16 0,-1 1-23 16,0 2-16-16,2-1-12 0,-2 1-9 0,0 0-9 16,2 12-6-16,-1-1-5 0,4 5-3 15,4 11-3-15,-3 0-3 0,3 1-4 16,2 1-5-16,3-2-4 0,-3-1 1 0,2-2-7 16,-1-2-6-16,5-1-4 0,-7-6-3 15,1-2-3-15,1-5 1 0,-2 2 0 0,5-3 1 16,-5-3 1-16,-1-1 2 15,1-2 1-15,-1-2 2 0,0-3 2 0,4-2 1 16,-3-3 0-16,0-1 2 0,-1-2 3 16,0-1 6-16,-4 1 5 0,3-1 6 0,-2-1 6 15,-2 4 4-15,-2 0 6 0,2 2 3 16,-2 1-3-16,-1-1-2 0,1 3-7 16,-2 0-10-16,1 2-13 0,0-1-13 15,2 1-11-15,-2 2-6 0,1-2-4 0,-2 3-2 16,0 0-1-16,11 4-4 0,-3-1 1 15,3 4 0-15,2 0 1 0,10 5-3 16,-5-2-1-16,-1-3 2 0,10 3-2 16,-3-1 0-16,0-3 1 0,2 0-1 0,-1-1 5 15,-5-2-5-15,0-3-1 0,-1 0-3 16,-3 0 3-16,2 0 1 0,-2-4 5 16,-5 1 3-16,2-3 1 0,-4 1 2 0,-1-2-1 15,-3 0 0-15,-1-1 2 0,-2-1 0 16,-1-2-2-16,-3 1-1 0,-4-4-1 15,0 0-5-15,-3 1-2 0,-7-7-3 16,-2 1-1-16,6 4 2 0,-1 3 0 0,3 3 0 16,2-2-1-16,-1 4-3 0,4 0-10 15,0 1-11-15,2 0-4 0,-1 0-5 16,4 0 4-16,3 0 1 0,0 0 3 16,3 0 0-16,-1 1 3 0,5 2 1 0,0 0 1 15,0 1 0-15,2 3 1 0,5 1-1 16,2 4 4-16,8 3 1 0,-4 4 4 15,0 4 2-15,2-2 2 0,-2 4 2 16,3 0 1-16,-4 1 2 0,0 0 1 0,0-2 4 16,1 1 0-16,0-1 4 0,-3-4 2 15,1 1 1-15,-5-4 1 0,-1-3 2 16,0-2 0-16,-3-1 4 0,0-3 6 0,-2 0 8 16,0-2 7-16,0 0 5 0,-1-2 2 15,0-2 3-15,0-1 1 0,-5-2-2 16,2-1-5-16,-4-2-4 0,-1-7-2 15,-1 2-4-15,-1-2-3 0,-2 0-2 0,-6-9-3 16,-2 3-2-16,0 2-3 0,1 3-2 16,-3 4-1-16,7 2-1 0,-2 0 0 0,-1 1 1 15,2 3 1-15,3 1 1 0,1 1 1 16,-1 0-3-16,3 1-4 0,1 0-3 16,0 0-2-16,2 3-4 0,5-3 1 15,0 3-1-15,3-1-3 0,2 3-2 0,7 0 2 16,10 6 0-16,0 0-2 0,-3 5 1 15,1 1-2-15,1 3 0 0,-5 1 3 16,-1 1-2-16,0 1 0 0,-6 0-1 16,0 0 6-16,-5-1-1 0,-3-4-1 0,-4-1 4 15,-2 0 3-15,3-3 6 0,-5-1 2 16,1-2 7-16,-2-1 9 0,0 1 13 16,0-2 11-16,-3-1 9 0,3-3 7 15,1 0 0-15,0 0-2 0,-10-7-9 0,3 0-5 16,1-7-10-16,-3-11-16 0,1-4-16 15,-1-1-20-15,4-3-16 0,-1-2-11 16,4 0-4-16,1 0-4 0,0-1-4 0,2 1-4 16,-1-1-2-16,1 2-2 0,-1 5-1 15,0 5 1-15,-1-9 2 0,0 6 10 16,-2 5 12-16,1 1 10 0,0-9 10 16,-1 8 10-16,-1 4 10 0,3 4 7 0,0 2 8 15,-2 2 4-15,2 2 1 0,-1 2-5 16,2 1-7-16,-2 0-8 0,4 3-6 15,-2 2 1-15,0 0 3 0,0 0 2 0,9 17 3 16,-2-2 1-16,5 11 2 0,4 3 2 16,-3 2 1-16,4 3-1 0,13 28 1 15,-1-2-1-15,-8-15-1 0,-3-8 0 16,-4-5 0-16,17 28-3 0,-7-17-6 0,-6-10-21 16,-2-6-27-16,1-2-18 0,-3 0-35 15,5-2-35-15,-4-3-57 0,-2-5-49 0,-2-3-214 16,1-3 75-16,0-2 64 15</inkml:trace>
  <inkml:trace contextRef="#ctx0" brushRef="#br0" timeOffset="14570.2681">13629 13602 1056 0,'-3'-15'516'0,"-1"4"-264"0,0 1-134 15,2 2-75-15,-1 1-45 0,-1 0-49 16,2 1 4-16,1 1 4 0,0 2 6 16,0-1 14-16,0 3 15 0,1 1 18 0,0 0 11 15,0 0 8-15,3 19 7 0,2-2 3 16,3 12 1-16,8 2 0 0,-5 3 3 16,17 26-5-16,-9-14-4 0,-5-11-5 0,3-5 0 15,-5 1-1-15,6-1-1 0,-6-1-1 16,4-1 1-16,-3-3-2 0,-2-3-2 15,-1-4 0-15,-2-4 0 0,-1-3-2 16,-3-2-2-16,3-2 5 0,-4-1 6 0,-2-1 10 16,1-2 14-16,1 1 7 0,-2-3 0 15,-1-1-4-15,0 0-6 0,0 0-5 16,-7-7-3-16,-2 1-8 0,-1-2-2 16,-1 0-1-16,-3 0 0 0,-11-3 1 0,-2 3 0 15,5 3 0-15,1 2 1 0,-1 3 2 16,-10 1 1-16,-1 4 2 0,1 4 0 15,2 0 1-15,0 3 1 0,0 0 0 0,2 4 0 16,6-1-2-16,0 1-1 0,6-2 1 16,5-2-4-16,2 0 0 0,4 0 0 15,0-3 2-15,4 2 2 0,1-2 1 0,2 2 0 16,6 1-3-16,2 0-5 0,10 3-13 16,2-3-19-16,3 0-58 0,3-4-51 15,2-1-52-15,0-4-79 0,-4-3 79 16,10-2-370-16,-4-1 88 0,3-5 74 0</inkml:trace>
  <inkml:trace contextRef="#ctx0" brushRef="#br0" timeOffset="15019.664">9508 15358 54 0,'0'0'100'0,"15"2"41"16,24-4 32-16,92-13 22 0,14-7 13 15,16-8 3-15,19-4-2 0,25-8-5 16,19 1-9-16,12-2-6 0,20-2-9 0,1 2-8 16,5-5-10-16,5 5-5 0,-8-4-4 15,-5-4-4-15,-1 6 2 0,-3 1 0 16,-7 3 0-16,-12 0 0 0,-9 0 3 15,-14 3-5-15,-10 2-6 0,-20 5-10 0,-20 6-8 16,-25 2-11-16,-14 3-11 0,-47 9-9 16,-23 5-12-16,-11 0-20 0,-9 1-32 15,-9 3-64-15,-6 0-105 0,-5 1 5 0,-5 2-589 16,-4-1 120-16,0 0 101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18:47.924"/>
    </inkml:context>
    <inkml:brush xml:id="br0">
      <inkml:brushProperty name="width" value="0.05292" units="cm"/>
      <inkml:brushProperty name="height" value="0.05292" units="cm"/>
      <inkml:brushProperty name="color" value="#FF0000"/>
    </inkml:brush>
  </inkml:definitions>
  <inkml:trace contextRef="#ctx0" brushRef="#br0">8625 13515 21 0,'-1'3'34'0,"-2"-2"7"16</inkml:trace>
  <inkml:trace contextRef="#ctx0" brushRef="#br0" timeOffset="10880.2586">8594 13544 4 0,'0'0'16'16,"0"0"8"-16,-5-1 4 0,5 1 4 0,0 0 4 15,0 0 4-15,0 0 7 0,16 4 4 16,1 0 4-16,13 1 4 0,6 0 4 15,9-4 4-15,45 8 6 0,0-5 7 16,9-2 1-16,37-3 2 0,-2-3-1 16,3 0 1-16,1-7 0 0,2 6 0 0,-9-4 3 15,1-1 3-15,5 1 1 0,-3-1 6 16,-9 0-4-16,10 0-2 0,-2 1-5 16,2 4-6-16,-4 1-6 0,-38 0-6 0,5 3-5 15,1 0-6-15,33-5 0 0,-39 8-8 16,-2 0-4-16,-1 1-4 0,-1 1-5 15,-5-2-3-15,-18-2-3 0,-14 3-3 16,-4-1 2-16,35 3-4 0,-23-2-2 0,-12 1 0 16,-9-2-1-16,0 2-2 0,-1-2 3 15,-5 0-4-15,-4-1-3 0,-8 2-2 0,-1-2 0 16,-2 0-2-16,-5 1 1 16,0 0 0-16,-6-2-1 0,3 1 0 0,-2 0-2 15,-1-1-7-15,-3 2-22 0,2-2-33 16,-3 0-40-16,2 0-42 0,-5 0-33 0,5 1-52 15,-5-1-121-15,1 2 57 0,-1-2 48 16</inkml:trace>
  <inkml:trace contextRef="#ctx0" brushRef="#br0" timeOffset="12059.4362">15327 13643 55 0,'28'14'88'15,"37"13"21"-15,39 7 9 0,12-4 3 16,10-5 4-16,16-7 1 0,11 2-6 0,12-4-3 16,12-4-4-16,10-3-4 0,5-1 1 15,11 4-2-15,-1-8 3 0,11 0-4 16,8 0-1-16,0-1-6 0,2 0-5 0,-3 0-4 16,-2-1-4-16,-3-1 4 0,-7 0 2 15,-16 1 3-15,-5-2-2 0,-15 5-1 16,-7-4-3-16,-5-1-6 0,-8-1-5 15,-13 2-5-15,-50-1-6 0,0 0-9 16,-26 0-17-16,-13 1-23 0,-8-2-29 0,-6 1-36 16,-9 0-21-16,-8 0-18 0,-3-1-24 15,-1-1-44-15,-7 2-68 0,-4-3-181 16,-3 0 67-16,-3 0 56 0</inkml:trace>
  <inkml:trace contextRef="#ctx0" brushRef="#br0" timeOffset="20583.4183">10635 10342 22 0,'15'-2'34'0,"-4"2"8"0,8 2 6 16,3-1 4-16,17 2 3 0,3 0 3 15,45 1 3-15,0 0 3 0,5-3 3 0,1 1 3 16,44 0 3-16,-36-2 6 0,47-2 2 16,2 0-4-16,5-3-4 0,6-1-3 0,2 1-5 15,4-1-4-15,10-1-2 16,3 1-1-16,16 1-5 0,6 2 2 0,5 0-8 15,4 1-6-15,-6 0-3 0,1 6-1 16,2-3-3-16,-4 3-4 0,-9-2-3 0,-5 1 6 16,-6 0 3-16,-6 0 6 0,-3-1 7 15,-4 0 9-15,-5 1 5 0,-9 0 7 16,-8-2 0-16,-11 2 0 0,1-2 0 16,-42 0-2-16,36 1 0 0,-40-1-4 0,1 1-2 15,-4-2-3-15,-21 1-1 0,-17-1-6 16,-6-1-4-16,-3 1-2 0,-4 0-4 15,0-2-2-15,-11 2 0 0,-6 0-4 0,-4 0-3 16,-5 0 1-16,-2 0 2 0,0 0 1 16,-1 0-1-16,-2 0-4 0,0-1-2 15,-3 1-4-15,-5 0-13 0,10 0-18 16,-10 0-38-16,9 0-49 0,-5 0-71 0,-1 0-81 16,0 1-191-16,-3-1 73 0,0 0 60 15</inkml:trace>
  <inkml:trace contextRef="#ctx0" brushRef="#br0" timeOffset="25023.4142">16339 9344 38 0,'0'0'111'0,"-4"0"39"0,4 0 30 16,0 0 13-16,0 0 9 0,-5-1-2 0,5 1-8 15,2-5-10-15,5-1-10 16,12-9-11-16,5-5-11 0,30-17-9 0,31-19-10 16,-3 2-12-16,5-1-9 0,-3 2-9 15,-20 15-9-15,-1 1-8 0,2 1-8 0,-5 0-8 16,2 4-10-16,-20 6-15 0,-5 6-23 15,-7 4-34-15,-3 2-56 0,-1-1-59 16,0 1-68-16,-3 4-231 0,-4 1 72 16,-3 3 59-16</inkml:trace>
  <inkml:trace contextRef="#ctx0" brushRef="#br0" timeOffset="25928.2393">17945 8292 42 0,'1'-4'77'0,"2"0"12"0,-2 2 0 16,2 1 0-16,-3 1-2 0,6 3-1 15,0 3-1-15,4 7-5 0,0 12-5 16,1 5-3-16,0 5-5 0,6 39-4 0,-6-17-5 16,-2 22-3-16,-2-21-5 0,-3-8-3 15,3-7-3-15,-4 2-3 0,3-2-4 16,-2-4-4-16,1-2-1 0,-1-5-4 0,0-7-3 16,-2-5-1-16,0-4-3 0,-1-3-2 15,1-2 9-15,-2-3 3 0,0-1 5 16,0-3-4-16,0-4-16 0,0 0-14 15,0 0-18-15,0 0 0 0,-11-23-2 0,-1-1 0 16,0-7 0-16,-2-2 4 0,-12-28-1 16,7 14 3-16,3 6 1 0,4 7 2 15,0-4 3-15,3 1-5 0,2-1 2 16,0-1-1-16,2 3 0 0,5-1 2 0,8-1 9 16,1 2-2-16,21-28-2 0,6 10 5 15,11 6 1-15,6 5 2 0,6 7 6 16,4 6 1-16,1 5 4 0,-13 9 5 15,-10 6 1-15,-2 5 2 0,-2 4 1 0,0 2-3 16,-3 4-3-16,-3 6-4 0,-2 1-6 16,-6 7-4-16,-5 3-2 0,-4 5-1 15,-8 4 0-15,-5 2-2 0,-7 2 1 16,-4 1-2-16,-16 25-4 0,-7-6-1 0,-8-8 4 16,6-13-1-16,5-8 1 0,-23 10 1 15,13-13-2-15,5-5 1 0,4-5 0 16,-3-1-1-16,-1-3-1 0,1-1 0 0,2-1 5 15,0-3 0-15,7-2 0 0,3-1 1 16,5-2 2-16,-1 1 4 0,5-2 3 16,1-1 2-16,3 2 9 0,1-3 11 15,0 0 4-15,1 1 5 0,3-1-1 0,1 1-1 16,2-1-2-16,-1 2-3 0,2 2-4 16,2-4-3-16,-2 4-2 0,0 0-3 15,8 1-2-15,0 2 1 0,6 3 5 16,-1 2-4-16,10 8-3 0,1 0-3 0,1 2 0 15,0 3-2-15,2 0-1 0,25 16 0 16,-12-9-1-16,-8-5-6 0,0-5-16 16,25 15-45-16,-12-13-38 0,-7-5-36 15,-2-4-45-15,34 8-132 0,-17-11 50 0,-5-2 43 16</inkml:trace>
  <inkml:trace contextRef="#ctx0" brushRef="#br0" timeOffset="26986.3173">18725 8767 41 0,'0'0'70'0,"0"0"16"16,14 3 2-16,-2-3-1 0,8 0-6 15,10-2-4-15,6-2-6 0,1 0-5 16,3-2-5-16,0-3-5 0,-3 1-4 0,2-3-2 16,27-11-1-16,-23 7-6 0,-11 1-2 15,-6 3-3-15,-4 0-1 0,-3 0 3 16,-8 1 2-16,-2 2 3 0,0-2-4 0,-7 2-6 16,1 1-8-16,-5 0-6 0,-1-1-6 15,-9-1-4-15,0 1-2 0,-13-2-3 16,-4 3-3-16,-4 2-5 0,-4 4-4 15,-2 1 3-15,-2 5 2 0,-1 0-4 16,-28 11 4-16,19-2 0 0,12 1-2 0,9 0 1 16,3 3-2-16,0 3 4 0,4 1-3 15,4 4 0-15,4 2 3 0,1-1 1 16,8 4 0-16,1-3 3 0,5-3 6 0,10 6 5 16,4-4 5-16,6-1 5 0,6-5 5 15,34 15 1-15,-12-16 2 0,-2-11 2 16,-4-8 0-16,40 7-1 0,-18-9-2 15,17-7-3-15,-2-5-1 0,-23 3-2 0,21-11 0 16,-9-5-2-16,-1-2-1 0,-23 4 0 16,12-10 0-16,-17 7-1 0,-11 4 0 0,-6 4 1 15,-5-2 6-15,1 2 11 16,-8 3 7-16,-4 2-2 0,-1 1-5 0,-5 1-8 16,-4 3-1-16,-1 0-9 0,-5 2-6 15,-6 2-7-15,-3 2-4 0,-15 4-4 0,-2 4 0 16,0 3 0-16,0 2-1 15,-27 17-3-15,23-4 5 0,9-3-5 0,6 0-6 16,2 3 1-16,4 2 5 0,2 2-14 16,3-1-18-16,3 1-7 0,6-7-10 0,1-4-4 15,5-3 9-15,2-3 5 0,2-1 17 16,2-4-4-16,1 0 7 0,1-2-2 16,4-3 6-16,5-1 1 0,-1-3 2 0,9-4 5 15,-7 1 2-15,-1-2 1 0,-4 1 10 16,-1 2 3-16,-1-2 10 0,-1 3 13 15,-2-1 11-15,-2 1 3 0,1 2-2 16,-4 0-10-16,1 0-12 0,-5 3-8 0,8 0-3 16,-8 0-1-16,0 0 0 0,14 4 4 15,-8 1-3-15,3-1-1 0,0 5 1 16,2-2 3-16,3 2 7 0,-2-3 5 0,6 0 5 16,-2 0 2-16,4-3 0 0,1-1 0 15,1-1 0-15,12-6-1 0,-1 2-4 16,0-4-5-16,-1-2-5 0,0-4-7 15,-2-1-14-15,-3-6-20 0,22-21-12 16,-18 6-7-16,6-17-7 0,-14 9-7 0,-5 5 0 16,5-26 2-16,-7 16 8 0,-6 6 15 15,-2 7 20-15,-1-3 7 0,-3 1 9 16,-1 0 10-16,0 2 7 0,-2 2 5 0,0 6 5 16,-1 6 5-16,0 2 4 0,-1 2 5 15,1 4 5-15,0 1 8 0,-1 2-2 16,1 1-7-16,0 2-10 0,0 1-11 15,-1 1-9-15,1 5-7 0,-2-2-4 0,2 2-1 16,-2 8-2-16,2 3 2 0,-3 8 0 16,-2 12 0-16,2 5-1 0,-2 3 2 0,1 2 0 15,3 5 0-15,-1-1 1 16,1 2 1-16,4-2 1 0,-2 0-2 0,5-1-7 16,8 31-21-16,-4-23-29 0,5-13-27 15,-1-9-36-15,2 1-38 0,3-1-30 0,3-3-134 16,23 16 52-16,-7-16 44 0</inkml:trace>
  <inkml:trace contextRef="#ctx0" brushRef="#br0" timeOffset="27199.7237">20536 8843 26 0,'-6'-3'114'16,"0"0"40"-16,3-1 19 0,1 1 4 0,0-1-7 16,2 0-8-16,2 1-16 0,3-3-17 15,2-1-19-15,5-2-30 0,11-4-36 16,2 0-44-16,1 0-89 0,4 2-144 0,0-2 38 16,2 1 33-16</inkml:trace>
  <inkml:trace contextRef="#ctx0" brushRef="#br0" timeOffset="28420.7124">20982 8421 49 0,'-4'8'79'0,"-3"5"11"15,3 2 3-15,-4 12-2 0,4 0-4 16,-1-1-5-16,4-3-7 0,1-3-5 15,1 0-5-15,4 0-6 0,-1-1-5 0,1-2-9 16,0-1-5-16,3-1-6 0,2-2-2 16,0-3-1-16,0-3 0 0,2-2-4 15,-1-1-2-15,-1-4-6 0,1-2-3 16,4-1-4-16,-2-5-3 0,-2-2-1 0,2 0 4 16,3-8 8-16,-3 3 13 0,-3 3 15 15,-3 2 21-15,0 0 13 0,-4 2 4 16,3 0 4-16,-3 2 3 0,1 0-5 0,0 2-11 15,-2 0-8-15,-1 1-16 0,0 1-13 16,2-1-13-16,-3 3-7 0,0 0-5 16,5 4 0-16,-2 0 3 0,2 1-5 15,1 2 0-15,2 8 0 0,9 4 0 0,2-1 0 16,2 0 2-16,0 1 2 0,6-2 3 16,-3-5 5-16,4-1 2 0,1-1 1 15,-1-3 2-15,-4-3 1 0,-2-2 1 0,-2-4 1 16,0 2 2-16,-4-4 1 0,4-1 2 15,-6-2 0-15,7-9-3 0,-3 1-2 16,-2-5-5-16,-7 2-5 0,-3-1-5 16,-2 3-3-16,-4-1-4 0,-5-1-4 0,-3-9-2 15,-3 4-3-15,-3-2 1 0,1 4-3 16,-3 1-1-16,5 5 1 0,1 1 0 16,1 5 1-16,5-1 0 0,-3 4-1 15,5-1-18-15,-1 4-19 0,2-2-7 0,2 0-4 16,4 2 9-16,4-2-3 0,4 1 4 15,3 2 2-15,1 1 2 0,-3 1 5 0,6 1 0 16,10 4 10-16,-8 1-7 16,6 3 1-16,-4 3 1 0,0 1 3 0,-3 1-2 15,-1 6 2-15,-2-2 1 0,-3 3 2 16,0 2 1-16,-4 1 2 0,4-2 1 0,-2 2 4 16,-1-1 0-16,-1-1 5 0,4-1 1 15,-1 0 5-15,3-3 9 0,-2 1 4 16,2-7 4-16,-2-4 5 0,1-2 6 15,-2-1 6-15,3-3 4 0,-1-1 4 0,-3-2 5 16,2-2 5-16,-1-3 1 0,-1-3-2 16,0 1-4-16,-1-4-4 0,-4 0-5 15,-2-4-6-15,-1 2-6 0,-3 1-4 16,-3 0-5-16,-5-2-4 0,2-2-4 0,-9-5-2 16,-1 2-2-16,2 4-2 0,2 3-2 15,0 3-1-15,2 2 1 0,2 1-3 16,2 0-14-16,-2 2-10 0,2 1-9 15,4 1 7-15,0 0 4 0,0 0-1 0,5 2 5 16,5 1 2-16,2 0 0 0,8 1 1 16,8 5 0-16,1 0 3 0,1 2 1 15,-3 3 1-15,2 1 2 0,-2 4 2 0,-3-2-3 16,-1 5 2-16,-4-1 1 0,-4 2-2 16,-3 2 0-16,-2-6 3 0,-4 1 11 15,-4-4-3-15,0 0 2 0,-2-4 10 0,0-1 13 16,-2-1 17-16,1-3 12 0,-5 0 5 15,4-1 4-15,-5-3 4 0,3 0 3 16,-4-3 2-16,2-2-1 0,-1-5-4 16,-2-2-4-16,1-4-5 0,-1-9-7 15,5-1-11-15,-1-1-14 0,3-6-16 0,4 1-26 16,4-3-33-16,0 1-22 0,2-4-21 16,2 4-10-16,4-4-5 0,10-23-9 15,-6 17 1-15,0 11 5 0,-6 5 12 0,5 2 9 16,-4-1 5-16,1 2 8 0,0 1 14 15,-3 0 20-15,1 3 20 0,-2 3 20 16,-2 3 10-16,0 3 11 0,-5 2 11 16,2 0 8-16,-1 5 0 0,0-1-5 0,0 2-9 15,-2 0-10-15,-1 3-5 0,-1 1 0 16,0 0-3-16,10 9-1 0,-7 1-1 0,1 6 0 16,0 13 0-16,1 4-1 15,-2 6 0-15,-3 2-1 0,0 4 1 0,0 1 1 16,-1 1 2-16,0 0 1 0,-2 0 0 15,3-3 0-15,-1-3-3 0,4-3-10 0,-3-2-24 16,2-3-30-16,-1-7-32 0,1-5-32 16,4-3-32-16,-3-3-38 0,4 0-125 15,-1-3 54-15,2-3 43 0</inkml:trace>
  <inkml:trace contextRef="#ctx0" brushRef="#br0" timeOffset="28881.5998">23156 8033 43 0,'1'9'67'0,"-1"3"12"15,1 8 4-15,0 15 2 0,-3 2 0 0,2 3-3 16,-1 3-7-16,-3 2-5 0,0 0-4 15,3 1-5-15,-1-1-4 0,-4-2-5 16,5-3-4-16,2-3-3 0,-1-3-4 16,3-10-2-16,0-5 6 0,-2-2 0 15,0-6 9-15,1-1 14 0,1-1 8 0,1-2 3 16,-3-2-3-16,3-2-3 0,-1-2-15 16,-1-1-10-16,-2 0-9 0,4-5-5 15,0 0-8-15,-4 1-7 0,-2-4-6 0,-3 0-2 16,-1-4-3-16,-6 2-3 0,-8-5 1 15,-5 1 4-15,-3 2 2 0,-4 4 4 0,-4-1 5 16,0 5 6-16,-4 1 3 0,0 3 3 16,3 3-2-16,-1 1 0 0,0 3-1 15,6 1-1-15,-1 1 0 0,4 2-3 16,4-2-3-16,6 2 0 0,7-1 2 0,2-1 1 16,1 2 1-16,4-2 2 0,4 2 2 15,2-1 1-15,6 5-1 0,12 8-9 16,8-2-20-16,25 16-75 0,6-7-67 15,-8-10-66-15,17 5-134 0,-3-2 57 0,-11-10 46 16</inkml:trace>
  <inkml:trace contextRef="#ctx0" brushRef="#br0" timeOffset="29935.737">21346 9549 804 0,'-18'-5'443'0,"5"1"-210"0,1 1-121 16,4 1-91-16,-1 2-100 0,1 2 2 15,2 1 19-15,-2 6 10 0,-3 4 8 0,0 7 3 16,-3 4 3-16,5 2 2 0,2 2 4 15,2 2 6-15,4-4 6 0,1-2 2 16,2 9 8-16,6-2 5 0,1-1 5 0,3-3 6 16,2-5 6-16,2 0 5 0,0-5 6 15,4-2 7-15,-4-8 10 0,2-2 7 16,0-3 4-16,-4-4 6 0,4-3 8 16,5-7 10-16,-1-3 4 0,-5-6 3 0,-1-2 0 15,-6-3 2-15,0-3-3 0,-7 0-4 16,-1 2-5-16,-5 4-5 0,0-6-5 15,-8 0-6-15,-1 2-6 0,-4 4-7 16,-3 2-7-16,-1 1-6 0,0 6-7 0,-5 1-4 16,5 6-5-16,1 2-5 0,3 4-5 15,-1 1-5-15,4 3-23 0,-4 1-13 16,5 2-18-16,1 2-17 0,0 0-8 16,3 1-13-16,4-1-14 0,3 1-5 0,-1-3 8 15,5 1 5-15,2 1 12 0,5-1-2 16,4 0-2-16,1-4-3 0,5-1 2 15,0-3 2-15,11-3 4 0,0-4 6 0,2-2 8 16,-1-5 8-16,-2-3 6 0,22-17 14 16,-16 5 16-16,-12 4 22 0,-3 3 10 15,-1-1 17-15,-2 1 22 0,-2 0 21 16,-2 2 21-16,1 0 21 0,-5 6 12 0,-4 3 12 16,2 1 1-16,-5 3-4 0,3 1-10 15,-4 2-14-15,0 0-15 0,3 1-16 16,-3 2-16-16,-2 2-13 0,2-2-8 15,-2 2-7-15,0 0-4 0,2 11-4 0,-1 1-2 16,-2 5-3-16,-1 2 0 0,0 14-3 16,1-1-2-16,-3 2 0 0,1 1 3 15,1-2-4-15,-1 0-2 0,2-6-4 16,0-5-6-16,-1-3-10 0,1-1-9 0,0-4-9 16,1-1-5-16,0-2 2 0,0-2 4 15,0-1 9-15,0-1 10 0,0-2 8 16,2-1 0-16,0-1 2 0,-2-3-18 0,8 2 5 15,0-3-3-15,3 0-3 0,5-3-1 16,1 1 3-16,-1-1-8 0,3 1 6 16,-5-1-1-16,3 1 2 0,-4 3 1 15,1 0-3-15,-3 0-4 0,-1 2 3 0,0 1-3 16,1 5 1-16,-1 0 1 0,0 0 3 16,-3 4 1-16,-5 0 3 0,0 0 6 0,-3-1-2 15,-1 5 10-15,-5-1 6 16,-4 9 9-16,0-3 8 0,-5-1 8 0,-1-3 5 15,0-1 2-15,0-3 0 0,4-4-1 16,0-1-1-16,0-2-2 0,2 0 0 0,4-3 0 16,0 0-4-16,0-1-18 0,1 1-54 15,1-3-87-15,4 0-66 0,1 0-173 16,0 0 61-16,0 0 51 0</inkml:trace>
  <inkml:trace contextRef="#ctx0" brushRef="#br0" timeOffset="30307.9954">21994 9818 13 0,'0'0'59'0,"9"0"22"16,-6-1 12-16,2 1 7 0,-5 0 10 0,7-2 11 16,-7 2 3-16,12-3-3 0,-4-1-4 15,2-3-8-15,2-1-9 0,0-3-12 16,2-6-16-16,1-5-13 0,-4-2-10 15,-1 0-3-15,1 0-2 0,-4 3 3 0,-4 4 8 16,1 2 8-16,-1 3 6 0,-1 1 2 16,-1 2-5-16,0 2-7 0,2 0-13 15,-2 3-13-15,-1 2-7 0,0 2-3 0,0 0-2 16,-6 15 2-16,3 3 1 0,-4 15 0 16,0 5 0-16,-1 41 0 0,1-20-2 15,-1 23-1-15,1 2-2 0,4-22 2 16,-1-11-1-16,-2 29 0 0,1-22 5 0,1-12-3 15,2-7-4-15,-2-3 1 0,1 0-1 16,1-4-3-16,-1-6-9 0,-1-4-24 16,2-5-35-16,0-2-38 0,-1-2-26 15,2-4-11-15,-1-1-47 0,1-4-137 0,0-3 52 16,1-1 44-16</inkml:trace>
  <inkml:trace contextRef="#ctx0" brushRef="#br0" timeOffset="30475.5768">21976 9445 82 0,'-2'-9'125'0,"2"1"-1"0,-1 1-18 16,0 1-25-16,2 1-28 0,0 0-31 15,0 1-55-15,7 2-155 0,2 0 64 0,0 2 40 16</inkml:trace>
  <inkml:trace contextRef="#ctx0" brushRef="#br0" timeOffset="31344.7165">22301 9735 34 0,'-1'1'98'0,"0"1"42"16,1-2 20-16,-2 2 1 0,2-2-6 15,0 0-11-15,8 2-10 0,0-4-11 16,4 1-12-16,5-2-10 0,0-2-9 16,7-2-8-16,-1 0-7 0,-7 1-5 0,2 0 1 15,-5 0 6-15,3-1-2 0,-5 0 3 16,0 0 3-16,-1 0 2 0,-3 1-2 15,-3 1-6-15,1-1-8 0,-2 0-8 0,-3 0-9 16,0 1-7-16,-1 0-7 0,-4 1-7 16,-3 0-3-16,-6-1-4 0,2 3-2 15,-7 2-1-15,1 2-2 0,-10 5-2 16,1 3-2-16,0 1-3 0,1 2-2 0,3 3-2 16,3 0 0-16,3 0-2 0,4 0-1 15,4-2 1-15,2-1-1 0,3 2 0 16,3-2 1-16,2-2 1 0,5 4 1 0,2-1-1 15,8 7 1-15,6-5-1 0,5-3-1 16,4-2-2-16,5-2-5 0,1-4-6 16,3-4-4-16,0-2 2 0,-1-3-2 0,2-3-3 15,-1-1 4-15,-5-2-2 0,3-2 4 16,-7-2 3-16,-1-1 3 0,-2-2 3 16,-6 0 6-16,-3 2 7 0,-3 1 4 15,-5 0 1-15,-6 3 1 0,3 0 2 0,-7 2-2 16,0 1-1-16,-1 0-4 0,-1 1-1 15,-2 0-3-15,-4 3-5 0,1 0-3 16,-1 2-1-16,-2 2-2 0,-2 2 0 0,-4 4-3 16,2 0 0-16,-6 9 0 0,4-2-1 15,4 1 1-15,3 0 2 0,1 1-5 16,2 2 6-16,3-5 2 0,4 3-2 16,2 0-2-16,1 0 2 0,4-1 1 15,3-3 2-15,11 1-1 0,1-4 3 0,3-5-10 16,-5-3-23-16,15-3-20 0,-3-6-17 15,3-6-24-15,23-18-27 0,-10-10-12 16,-3-5-12-16,-10-3 9 0,-3-6-1 0,-12 11 18 16,-8 5 3-16,-1 5 13 0,-6 1 28 15,-1 1 28-15,1 2 20 0,-6 4 19 16,-2 6 12-16,-2 4 15 0,-1 0 22 0,2 3 15 16,-5-1 9-16,3 5 3 0,-3 0-2 15,0 6-4-15,1 2-6 0,-2 1-3 16,-1 5-2-16,-3 3-1 0,-2 2-2 0,-4 13-2 15,1 4 1-15,0 3-4 0,5 5 1 16,-1 3-1-16,-6 33-2 0,9-18-2 16,3-10-1-16,6-3-2 0,-1-1-4 15,3 1-2-15,0-1-11 0,0 1-13 0,6-4-28 16,-4-2-44-16,5-2-36 0,-2-1-43 16,-1-7-33-16,2-5-38 0,-4-2-150 15,5-1 60-15,-5-5 50 0</inkml:trace>
  <inkml:trace contextRef="#ctx0" brushRef="#br0" timeOffset="31737.5736">23066 9872 59 0,'-1'-7'136'16,"1"0"25"-16,2-1 2 0,3 0-9 15,6-2-9-15,7-5-12 0,5-1-10 0,1 3-7 16,5-1-11-16,0 1-9 0,1 1-9 15,-1 0-8-15,-1 1-6 0,-4 1-7 16,2 1-5-16,-8 1 1 0,-3 1 6 16,-6 2 7-16,2 1 1 0,-4-1-4 0,-4 1-6 15,4-1-7-15,-5 0-7 0,1 2-8 16,0-1-7-16,0 2-5 0,-1 0-9 16,-1-1-12-16,2 2-9 0,-3 1-13 15,6 4-3-15,1 0 4 0,4 7-1 0,5 7 2 16,1 4 1-16,1 1 1 0,1 2 3 15,0 1 2-15,-1-2-1 0,-2 3 4 16,0 0 2-16,-3-4 4 0,-1 1 3 0,-5-7-1 16,0-1 7-16,-4-3 6 0,-2-2 8 15,0 0 7-15,-2-3 7 0,0-1 4 0,-6 2-1 16,0 2 4-16,-7-4-4 0,0 0-6 16,-14 2-12-16,-2-2-21 15,-2-1-52-15,-6-3-69 0,-2-1-56 0,-8-2-59 16,-36 0-148-16,17-2 62 0,13-1 53 0</inkml:trace>
  <inkml:trace contextRef="#ctx0" brushRef="#br0" timeOffset="32065.6036">20448 10472 53 0,'37'4'137'16,"59"-2"47"-16,62-8 26 0,22-4 14 15,19-2 3-15,9-1-1 0,10 1-9 0,3 2-7 16,7 0-17-16,-3 3-15 0,-10-1-17 15,-7 0-12-15,-8-1-14 0,-9-1-14 0,-11 0-15 16,-12-3-19-16,-15-2-18 0,-15 1-19 16,-55 2-22-16,-4-1-25 0,-28 3-49 15,-12-1-40-15,-11 1-53 0,-6-5-45 16,-13 3-236-16,-9-3 70 0,-9 1 59 16</inkml:trace>
  <inkml:trace contextRef="#ctx0" brushRef="#br0" timeOffset="32605.3491">17792 9390 81 0,'45'2'156'0,"105"-5"37"16,25 3 13-16,7-1 2 0,31 0-6 15,20 1-10-15,13 1-11 0,12 1-13 16,15 2-15-16,12 1-14 0,-2-1-12 0,-11 0-11 15,-2 2-9-15,-8-4-8 0,-13-1-5 16,-19-1-4-16,-13 0-1 0,-17-1-2 16,-5 1-2-16,-14-2-4 0,-15 2-5 15,-21 0-5-15,-47-1-4 0,-7 0-7 0,-26 1-4 16,-18-1-9-16,-11 2-15 0,-7-1-17 16,-8 0-28-16,-2-1-41 0,-7 1-45 15,-4-2-80-15,-3 2 49 0,-5 0-338 0,0 0 78 16,0 0 65-16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19:54.779"/>
    </inkml:context>
    <inkml:brush xml:id="br0">
      <inkml:brushProperty name="width" value="0.05292" units="cm"/>
      <inkml:brushProperty name="height" value="0.05292" units="cm"/>
      <inkml:brushProperty name="color" value="#FF0000"/>
    </inkml:brush>
  </inkml:definitions>
  <inkml:trace contextRef="#ctx0" brushRef="#br0">18264 2020 7 0,'0'0'39'0,"-1"8"18"0,1 5 12 16,1 8 7-16,0 17 4 0,-1 6 6 16,0 47 7-16,-2 0-1 0,2 0-5 15,-2-2-6-15,0-24-7 0,1-9-5 0,1-8-7 16,1 0-4-16,0 39-8 0,0-27-6 16,1-12-10-16,-1-10-13 0,2-1-19 15,1-2-46-15,0 1-35 0,2-1-98 16,-2-3 29-16,1-1-97 0</inkml:trace>
  <inkml:trace contextRef="#ctx0" brushRef="#br0" timeOffset="316.0468">18155 2127 49 0,'53'-35'80'0,"3"3"15"0,-11 11 5 15,-10 9-1-15,-1 2-4 0,0 5-5 16,-2 2-8-16,2 3-6 0,-1 1-7 16,-5 7-5-16,-1 2-2 0,-4 6-2 0,-5 2-3 15,-2 1-3-15,-8 1-1 0,-3-1-3 16,-4 0-2-16,-1 2 6 0,-6 8-5 15,-2 1-2-15,-1-1-9 0,-4-1 1 16,-4 0-2-16,1-1-1 0,-3-2-15 0,-1-1-39 16,0 1-69-16,-1-3-52 0,2 2-88 15,-1-1 37-15,4-2 32 0</inkml:trace>
  <inkml:trace contextRef="#ctx0" brushRef="#br0" timeOffset="1182.8212">18810 2657 64 0,'1'-19'125'16,"-2"2"29"-16,-2 0 8 0,-1 1-1 0,-2 1-8 15,-1 1-14-15,-1 1-13 0,-1 3-12 16,-2 1-14-16,0 3-12 0,-2 4-10 16,0 2-8-16,-5 6-7 0,-8 7-7 15,-2 7-4-15,-18 21-5 0,15-4-4 0,7-3-3 16,5-4-3-16,4 3-2 0,4 2-4 15,3-2-4-15,3 1-1 0,4-7-2 16,2-4-4-16,2-4-4 0,2 0-1 16,0-4 0-16,0 0 3 0,5-2 4 0,0-2 6 15,-1-5 5-15,2-2 1 0,0-3 2 16,-1-3 0-16,5-3-1 0,-2-2 4 16,0-1 3-16,4-12-1 0,-5-1-4 0,2-5-1 15,-5 1 3-15,-4 2 6 0,1 2 7 16,-4 3 6-16,0-1 7 0,-2 2 4 15,0 1-1-15,0 4-1 0,-2-1-1 16,1 3-4-16,0 1-5 0,1 1-8 0,-1 1-10 16,1 2-9-16,0 1-12 0,0 0-9 15,-3 2-4-15,3 2-2 0,0 0-1 16,0 0-1-16,-2 10-1 0,2 0 1 16,1 1 0-16,4 4-4 0,-1 1-4 0,1 2-9 15,5 5-8-15,2 2-6 0,1-3 0 16,0-1 2-16,1-8 0 0,-2 0 3 15,1-3-1-15,0-4-1 0,2 0 3 0,-1-2-4 16,-2-3 8-16,1-1-3 0,1-4-3 16,0-2-4-16,-1-1-7 0,0-4-4 15,3-5-5-15,-4-1 13 0,-4 0 17 0,-2 4 2 16,-2-4 16-16,0 2 6 0,-2 1 2 16,1-3 2-16,-2 5 3 0,-1-1 6 15,1 2 2-15,-1 1-2 0,3 1 0 16,-1 0-3-16,1 0-7 0,-2 1-6 0,4 0-5 15,0 1-8-15,1 3 1 0,4-1-4 16,-1 3 0-16,2 1 1 0,2 2-4 16,2 3-1-16,10 6 0 0,-4 2 2 0,-1 5 2 15,-1 0 2-15,-3 2-2 0,-1 1 4 16,-6-2-1-16,0-2 3 0,-6-3 3 16,1 0 2-16,-3-1 4 0,-1-1 4 15,-1 1 5-15,-1-2 9 0,-2 3 2 0,-2-1 1 16,-2-1 1-16,1-2 1 0,-3-1 2 15,-2-2 0-15,4-2-5 0,-3-3-15 16,2-1-47-16,-1-3-75 0,-2-2-81 16,1-6 64-16,5-3-290 0,1-2 70 0,2-4 58 15</inkml:trace>
  <inkml:trace contextRef="#ctx0" brushRef="#br0" timeOffset="1391.3215">19292 2159 59 0,'5'-8'149'0,"-3"2"33"0,2 0 2 0,-4 6-6 16,5-5-15-16,-5 5-10 0,0 0-5 15,0 0-10-15,6 15-8 0,-3-4-12 16,-2 7-9-16,3 14-9 0,-2 4-12 0,1 3-6 16,-2 3-7-16,1 1-18 0,3 0-22 15,-3-1-18-15,2 1-46 0,-1-3-57 16,1 0-37-16,-1-1-39 0,1-3-133 15,-2 2 50-15,-1-4 40 0</inkml:trace>
  <inkml:trace contextRef="#ctx0" brushRef="#br0" timeOffset="1697.9368">19263 2786 1098 0,'-6'-5'605'0,"2"-1"-250"0,0 0-160 15,2 0-92-15,0 0-58 0,2 0-28 0,3 0-13 16,2-1-9-16,5-1 3 0,1-2 2 16,2 0 3-16,8-1 3 0,1-1 0 15,3 0 2-15,1 3 0 0,2-2 0 16,5 1-2-16,2 1 0 0,-1 1 0 0,1 0 0 16,-1 0-2-16,1 1-4 0,-2 0-6 15,3 0-12-15,-3 0-10 0,2 1-11 16,-1 1-22-16,0-2-28 0,-2-1 3 0,0 1-2 15,-2-1 1-15,-1 0 5 0,-3 1 3 16,-6 0 7-16,-4 2 8 0,-3-1 0 16,-2 3-3-16,-1-1-8 0,-4 1-20 15,1-1-42-15,-4 1-71 0,0 1 34 0,-3 0 29 16</inkml:trace>
  <inkml:trace contextRef="#ctx0" brushRef="#br0" timeOffset="2195.7963">20035 2508 1238 0,'-6'4'681'0,"1"-2"-338"16,1 1-185-16,0 0-111 0,2-1-104 16,1-1-69-16,-1 2 22 0,0-1 27 15,2-2 32-15,-1 3 31 0,-1-1 16 0,2-2 2 16,3 3 5-16,1-2 0 0,1-1 2 16,4 0-1-16,3-1 1 0,6-3-2 15,9-2-1-15,1-4-1 0,-2 0 0 0,-1-2-1 16,-1 1 2-16,-4-3 1 0,-4 2 1 15,-2 1 2-15,-3 0 7 0,-5 1 6 16,1 1 6-16,-4 0-1 0,0 1-3 16,-3 0 0-16,-3 0 0 0,1 2 0 0,-5 0-1 15,0 2-1-15,-6 2 0 0,2 2-1 16,-9 4 0-16,-10 5 0 0,1 6 1 16,-1 2 0-16,-19 22-2 0,17-7 0 15,8-3-1-15,4-1-1 0,4 2-1 0,3 1 0 16,5 1-1-16,2-1-4 0,3-1-6 15,4-5-8-15,1-4-13 0,5-4-8 16,3 6-10-16,5-3-18 0,0-8-21 0,1-2-35 16,-1-6-40-16,5-1-35 0,1-7-31 15,11-3-114-15,-1-8 54 0,-2-5 45 16</inkml:trace>
  <inkml:trace contextRef="#ctx0" brushRef="#br0" timeOffset="2386.5197">20299 2585 305 0,'15'-29'161'0,"1"-1"-51"15,-3 2 2-15,1 5 14 0,0 2 17 16,-6 4 15-16,1 5 2 0,-3 1-5 15,3 3-9-15,-2 2-10 0,-3 1-9 16,3 1-9-16,3 2-7 0,-4 2-9 0,3 2-7 16,4 3-7-16,0 4-6 0,6 6-6 15,5 3-7-15,-3 1-6 0,0 2-4 16,1 3-6-16,-2 1-7 0,0 0-16 0,-2 1-19 16,1-1-41-16,0-1-42 0,0-1-42 15,1-2-35-15,-4-4-26 0,-2-3-16 16,-2-6-20-16,-2-1-106 0,2-5 52 15,-2-2 45-15</inkml:trace>
  <inkml:trace contextRef="#ctx0" brushRef="#br0" timeOffset="2574.0824">20909 2476 21 0,'4'-17'104'0,"0"3"52"16,-3 3 29-16,0 2 13 0,-1 2 3 0,1-1-3 16,-1 5-13-16,0-2-12 0,0 5-13 15,-5-1-12-15,5 1-8 0,-19 9-8 16,-4 6-5-16,-4 4-7 0,-29 18-9 15,6 3-8-15,2 2-8 0,16-7-6 0,3-7-11 16,-12 19-20-16,12-13-24 0,8-6-33 16,5-4-72-16,3-1-58 0,5-4-55 15,2 0-53-15,2-4-129 0,4-1 61 16,1-4 50-16</inkml:trace>
  <inkml:trace contextRef="#ctx0" brushRef="#br0" timeOffset="3089.8763">21120 2392 1374 0,'7'-12'801'0,"-4"2"-339"0,0 2-206 16,1 2-123-16,-2 0-84 0,2 2-68 0,-1 2-33 15,-1 1 12-15,-2 1 14 0,2 6 16 16,2 1 11-16,-1 8 6 0,0 2 5 15,3 16 4-15,-2 6 1 0,0 3 1 16,0 5-1-16,0 40-1 0,-2-21-1 0,0-13-1 16,-2-6-2-16,0 2-5 0,0-2-5 15,-2 0-9-15,1 39-18 0,-3-33-11 16,2-15-7-16,-1-8-20 0,-1-6-14 16,1-6-7-16,1-2 11 0,-3-6 10 0,2-3-10 15,-4-2-14-15,0-3-17 0,-3-4-10 16,-4-6-2-16,-7-10 7 0,-1-4 7 15,-17-32 9-15,6-2 11 0,11 8 13 0,8 7 24 16,4 4 25-16,0-2 22 0,3-2 20 16,5 1 19-16,1 1 13 0,1 1 13 15,2 3 6-15,6 1 2 0,3 0-5 16,4 3-4-16,6 2-4 0,21-17-3 0,-10 16-3 16,-2 10-4-16,-2 6-1 0,-2 4-2 15,0 2-2-15,-2 4-1 0,-6 3-2 0,-2 2-2 16,0 3-1-16,-1 0-1 0,-2 5 2 15,-1 0 0-15,-4 3 0 0,-2 1 0 16,-2 3-1-16,-6-1-4 0,0 3-3 16,-9 8-3-16,-6-1-5 0,-1-1-13 0,-4-2-28 15,-2 0-53-15,-3-4-56 0,1-1-57 16,-3-2-56-16,2-2-161 0,1-3 67 0,5-4 55 16</inkml:trace>
  <inkml:trace contextRef="#ctx0" brushRef="#br0" timeOffset="3859.7864">21197 2618 949 0,'11'-2'537'0,"-3"0"-255"0,1 0-144 0,2 0-74 16,4-1-36-16,1 1-15 0,2 1-9 15,0-2 2-15,0 0-5 0,0 1-3 16,1-1 2-16,-1 0 2 0,2 0-1 15,9-3 0-15,-7 1 1 0,-3-1 3 0,0 2 0 16,6-4 2-16,-7 1 4 0,-1 1 12 16,-6-1 10-16,0 0 11 0,2-1 11 0,-4 1 4 15,-2-3 4-15,-1 0 7 0,-2 1-2 16,-2 2-8-16,-2-2-7 0,-1 0-7 16,-2 1-5-16,-4 2-4 0,-1-4-2 15,-3 2-2-15,-2 3-2 0,-1 1-3 0,-2 4-2 16,-3 4 1-16,-9 4 2 0,0 4-1 15,0 2-1-15,2 3 0 0,4 2-1 0,3 3-1 16,0 3-1-16,6-1-1 0,2 1-2 16,5-2-4-16,3-3-8 0,2-3-15 15,4 1-15-15,-1-1-9 0,6-2-12 16,-2-2-17-16,2 1-21 0,3-4-13 0,1-2-25 16,2-3-29-16,2-3-17 0,-2-4-2 15,5-1-12-15,8-10 3 0,-1-3 15 16,1-3 14-16,1-3 31 0,-2 1 40 15,1-1 40-15,-2 3 37 0,0 1 15 0,-2 0 18 16,1 2 14-16,-2 5 7 0,-2 2 9 16,-5 3 5-16,-2 3 2 0,-2 0 1 0,-1 3-1 15,0 3-4-15,0-1 6 0,1 6-3 16,1 2-1-16,-1 1-1 0,4 8-2 16,-2 5-5-16,-3-1-4 0,-2 2-4 15,0-2-6-15,-6-1-1 0,-1-3-4 0,0 1-2 16,-1-1-3-16,-2-1-3 0,2-4-2 15,-1-3-1-15,0 0 2 0,-2-3 3 16,1-2 9-16,0 1 4 0,0-4 3 16,2 0-1-16,0-3-2 0,0 0-8 0,-2-13-6 15,0 4-5-15,4-12-4 0,0-11-5 16,4-6-4-16,3 2-4 0,13-32-1 0,-3 21 2 16,-2 11-1-16,0 8 1 0,2 1 4 15,-3 4 2-15,3 3 0 0,1 3-1 16,-2 1-1-16,0 7-1 0,-5 2-2 15,1 4-1-15,-3 0-1 0,-1 3-2 0,1 1 0 16,0 5-1-16,0 2-1 0,2 2 0 16,3 9 0-16,-2 2-2 0,-1 2-1 15,-2 1-4-15,-3 2-12 0,-1-1-10 0,-2-3-19 16,-3-2-19-16,3-3-29 0,-2 0-42 16,-2 0-59-16,-1 1 59 0,0-2-358 15,-1 1 81-15,-4-2 67 0</inkml:trace>
  <inkml:trace contextRef="#ctx0" brushRef="#br0" timeOffset="4043.8733">22087 2359 1303 0,'-9'-21'753'0,"3"4"-329"0,1 3-188 16,1 3-119-16,2 0-77 0,1 2-69 15,2 1-71-15,1 0-16 0,2 3-7 0,1-1-20 16,-2 1-31-16,4 0-191 0,1 4 60 16,3 1 52-16</inkml:trace>
  <inkml:trace contextRef="#ctx0" brushRef="#br0" timeOffset="4775.6265">22392 2424 62 0,'3'3'121'15,"0"1"32"-15,-1-2 20 0,0 0 10 16,1 0 1-16,2-1-9 0,-2 0-11 16,3 0-14-16,-2-1-12 0,2-1-11 15,4 1-6-15,-4-2-3 0,1-1 0 0,1 0 0 16,-2-1 0-16,-1 1 0 0,0-2-1 15,-1 0-6-15,-2 1-7 0,0 1-11 0,-1-2-12 16,-1 2-11-16,-1 0-11 0,-1 1-9 16,0 0-10-16,-3 1-8 0,0 2 0 15,-5 1-7-15,-5 5-4 0,-8 5-5 0,1 5-1 16,2 1-3-16,0 1-1 0,2 1-2 16,-2 3-1-16,6-1-2 0,0 2-1 15,6-6-5-15,3-2-15 0,-1-2-15 0,3-2-11 16,2-2-4-16,1-1-1 0,1-2 2 15,4 0-5-15,0-1-5 0,3-2-11 16,2-1-3-16,1-5-11 0,5 0 2 16,1-4-1-16,11-5 10 0,-4-3 4 0,2-1 13 15,1-1 22-15,-4 1 27 0,1 1 13 16,-2 2 15-16,-5 1 13 0,-4 3 10 16,-1 2 2-16,-2 2-1 0,-1 0-2 0,0 2-4 15,-3 2-3-15,0 0-2 0,3 1-3 16,-3 3-3-16,3-1-3 0,-3 2-2 15,4 5-2-15,0 0-2 0,-1 0-1 0,0 2-1 16,-1-2-2-16,1 3-1 0,-2-2-2 16,1-1-1-16,2-1-2 0,-3-1 0 15,-3-1-1-15,3-1-2 0,-1-2 1 16,2 0 0-16,0-1 0 0,1-1-1 0,1-4 0 16,1 0 0-16,6-3-1 0,5-5 0 15,2-3-2-15,-1-3 0 0,-3 0 0 0,0-1 4 16,-3 0 9-16,-2 4 10 0,-5 3 10 15,1 0 11-15,-3 4 8 0,-2 0 3 16,-1 1 0-16,2 1-3 0,-3 0-4 0,3 1-4 16,-5 1-7-16,0 0-4 0,1 1-4 15,-3 1-5-15,5 0-3 0,-5 0-3 16,6 3-2-16,-4 1-3 0,0-1-3 0,3 5-3 16,0-2-10-16,-3 2-24 0,4 1-23 15,0 4-20-15,2-1-21 0,0 1-32 16,1 0-44-16,7 7-46 0,-2-5 78 15,5 1-87-15,1-2-284 0,1-3 83 0,0-2 68 16</inkml:trace>
  <inkml:trace contextRef="#ctx0" brushRef="#br0" timeOffset="5351.7632">23575 2560 135 0,'8'-10'205'0,"-2"2"37"15,-1-1 14-15,-1 3 0 0,1-2-3 16,-3 1-9-16,-2-2-15 0,0 2-21 0,0 2-21 16,-6 0-19-16,0 0-16 0,-6 0-17 15,-5 3-12-15,-2 3-12 0,-12 1-11 16,0 4-10-16,0 2-9 0,2 2-9 16,2 3-6-16,3 1-9 0,2 2-12 0,5 0-14 15,2 1-13-15,8-3-17 0,1 0-35 16,2 0-15-16,2-1-10 0,6-2-14 15,-1 4-17-15,5-2-20 0,2-2-10 16,9 6-9-16,-1-7-7 0,-3-2 2 0,4-2 11 16,-2-2 10-16,3-1 12 0,-2-1 8 15,-1-2 23-15,2 0 21 0,0 0 36 16,-1-1 21-16,-2-2 13 0,0 1 13 0,1 0 8 16,-5-1 4-16,2 0 1 0,2-1 1 15,-2 0-3-15,1 1-6 0,-2-2 2 16,4 1-5-16,-4-2-3 0,4 0-3 0,-4-2 3 15,5 2-3-15,3-6-2 0,2 2-3 16,-5 1 1-16,-2 0 8 0,-3 1 3 16,-1 1 7-16,-2-1 8 0,-2 0 10 15,0 3 8-15,-4-1 2 0,1 0-3 0,-4 0-6 16,0 1-7-16,-1 0-6 0,-1 1-5 16,-1 0-4-16,-6 1-4 0,2 1 0 15,-6 0 1-15,2 1 1 0,-1 2 0 0,-6 3-1 16,1-1 0-16,-2 3-1 0,3 1-2 15,0 0-1-15,1 1-1 0,0 2-1 16,5-1 1-16,2 2 2 0,1-1 2 0,6 0 2 16,3 5 3-16,5 1-2 0,11 6-4 15,4-3-14-15,34 17-14 0,-17-12-39 0,-3-8-49 16,-5-2-42-16,0-2-56 16,5 0-71-16,-1-3-309 0,3-1 93 0,-2-5 78 15</inkml:trace>
  <inkml:trace contextRef="#ctx0" brushRef="#br0" timeOffset="5991.7551">16465 3280 80 0,'-6'1'151'0,"-1"-1"33"0,5 1 14 0,2-1 6 16,0 0 1-16,14-4-2 0,17-7-8 15,38-10-8-15,7 0-9 0,30-11-9 16,-33 9-10-16,0 2-8 0,-3-1-9 15,-1 0-9-15,-3-1-9 0,-16 7-8 16,-8 1-8-16,-10 3-9 0,2 0-8 0,-3 1-8 16,-2 2-6-16,-2 0-8 0,-9 2-6 15,-3 1-5-15,-3 2-5 0,-1 1-3 0,-4 0-5 16,1 0-7-16,-4 2-18 0,2-1-43 16,-3 2-92-16,0-2-94 0,-3 2 80 15,6 3-398-15,-5 0 88 0,2 2 73 16</inkml:trace>
  <inkml:trace contextRef="#ctx0" brushRef="#br0" timeOffset="7224.1126">16072 4617 3 0,'-2'1'56'0,"-1"0"26"0,3-1 14 15,-4 3 7-15,3-2 3 0,1-1 3 16,-4 2 1-16,2 0-1 0,2-2-1 16,-2 2-2-16,2-2-2 0,0 0 4 0,-1 2 4 15,1-2 4-15,0 0 3 0,7 1 3 16,-3-1-1-16,6 0-1 0,10-1-1 16,10-2-2-16,5-3-3 0,0-2-2 15,4 1-2-15,36-9-5 0,-24 4-5 0,-8 1-5 16,-7 0-5-16,0 1-5 0,0-1-6 15,0-1-6-15,0 1-5 0,-1 0-6 16,-2-2-5-16,-2 2-4 0,-1-3-5 0,-1 3-5 16,-2 2-3-16,-4-1-3 0,-3 2-7 15,-4 2-12-15,-3 0-22 0,-3 3-60 16,0 1-53-16,-3-2-73 0,0 3 52 0,-1-1-371 16,1 2 84-16,-3-2 72 0</inkml:trace>
  <inkml:trace contextRef="#ctx0" brushRef="#br0" timeOffset="46724.1267">18110 5131 62 0,'0'-7'106'0,"-1"-1"19"0,1 2 6 15,0 1 1-15,0 2-5 0,0-2-10 16,0 1-5-16,1 0-16 0,-1 1-13 0,0 3-9 16,1-2-7-16,-1 2-7 0,0 0 1 15,4 13-5-15,0-5-3 0,1 10-5 16,1 11-4-16,0 3-2 0,2 5-3 16,0 3-2-16,5 41-3 0,-2-3-5 0,-1-19 0 15,3 17-1-15,-4-15-1 0,5 15-3 16,-6-18-1-16,-1-9-1 0,0-6 2 15,3 33-6-15,-3-20 0 0,-1-12-2 16,-3-6-1-16,2 2 9 0,-2-1 4 0,-1-1 1 16,1-2 0-16,-2 0 0 0,0-2 0 15,1-2 1-15,-2-4-3 0,0-4-1 16,-2-3-2-16,1-1-1 0,0 1 0 16,1-1-1-16,-2 0 0 0,1-2 2 0,-1-1-3 15,-1 1-2-15,1-2-3 0,0 0 0 16,0-2-3-16,1-3 0 0,0 0-1 15,-2-2-3-15,2 2 0 0,1-3 1 0,-2 0-1 16,1-1-1-16,1 0 0 0,-1-1 0 16,1-1-1-16,-1 1-1 0,1-6-2 0,-2 9 1 15,2-6-2-15,0-3 1 16,-1 10-1-16,0-7 0 0,1-3 0 0,-1 8 3 16,1-8-2-16,0 7 0 0,0-7-1 15,0 7-2-15,0-7 0 0,0 6-1 0,0-6 0 16,0 7 1-16,0-7 0 0,-2 5 0 15,2-5 0-15,0 6 0 0,0-6-1 16,-1 7 0-16,1-7 0 0,0 7-1 16,0-7 2-16,1 6 0 0,-1-6 2 0,2 6 4 15,3 0 7-15,2-3 10 0,11 3 10 16,12 0 8-16,11-3 8 0,55 0 3 16,48-3 4-16,9-5 0 0,6-3-2 15,4-7 1-15,-4 2 0 0,-3-1-1 0,1 1-2 16,3 2-3-16,-5-1 0 0,-3 3-3 15,-6-1-2-15,-8 2-1 0,-9-3-2 16,-39 4-1-16,2-1-3 0,-4 0-2 0,0 1-5 16,-7-1 0-16,-21 2-2 0,-11 2-5 15,-10 0-10-15,-3-1-26 0,-2 2-46 16,-5 0-43-16,-7 1-65 0,-5-2 37 16,-7 0-417-16,-7 0 91 0,-3-3 75 0</inkml:trace>
  <inkml:trace contextRef="#ctx0" brushRef="#br0" timeOffset="48371.8664">18025 5048 60 0,'0'0'99'15,"-4"-3"19"-15,4 3 11 0,-5-2 5 0,2 0 0 16,2 1-3-16,1 1 2 0,-5-3-6 16,3 1-4-16,2-1-6 0,0 3-6 0,-5-3-5 15,1 1-9-15,2 0-7 0,0-2-6 16,0 3-8-16,-2-2-1 0,1-1-11 15,0 1-6-15,-2-1-1 0,0 0-8 16,-1-1-7-16,-1 1-4 0,3 0-4 0,0 0-1 16,0 1-2-16,0 0-2 0,0 1-1 15,0 0 0-15,2 0 0 0,0-1 2 16,-1 1 3-16,3 2 2 0,-4-4 2 0,2 4 3 16,1-3 3-16,1 3-1 0,-4-2 1 15,4 2-3-15,-2-2-2 0,2 2-1 16,-1-2-1-16,1 2-5 0,0 0-5 15,0 0-5-15,0 0 4 0,4-3-4 0,5 1-2 16,11 1 1-16,15-1 1 0,9-2 3 16,88-8 2-16,1-1 0 0,5 2-2 15,14 1-2-15,10 2-1 0,2 0-2 16,2 1-1-16,-1 1-1 0,-8 0-1 0,-4 3 1 16,-1-3-2-16,-1 3-1 0,-7-2-2 15,-9 0-1-15,-6-3-1 0,-37 6-2 16,1-3-3-16,-3 0-2 0,-1-2-2 15,-8 1-4-15,-18 1-2 0,18-2-2 0,-23 1 0 16,-13 2 1-16,-5-1 1 0,-4 2 0 16,-1-1 0-16,-1 1 0 0,-2-1 1 0,-9 1 2 15,-5 1 0-15,-2 1-2 0,-3 0 1 16,-3 0-1-16,-1 0 1 0,-3 0-4 16,0 1-4-16,-1 0-1 0,0 0-2 15,-3-1 3-15,2-1 2 0,-4 2-3 0,6 0 6 16,-6 0-5-16,7-1 0 0,-5 1 3 15,-2 0-1-15,6 0-2 0,-6 0 2 16,4 0-1-16,-4 0-3 0,5 0-4 0,-2 1 0 16,-3-1 0-16,3 2-1 0,0-1 2 15,0 0 2-15,-1 1 2 0,-1 0 0 16,4 1-1-16,-1 5 3 0,-2-1 0 16,4 1 2-16,-2 7 3 0,3-3-1 15,4 15 1-15,-2 0 3 0,-1 3-1 0,-1 3 1 16,3 3 1-16,-3 2 2 0,11 35 1 15,-8-17 0-15,-1-9 0 0,7 25 1 16,-7-14 0-16,3 18 1 0,-3-18 1 0,-3-11 1 16,1-4 2-16,-3-1-1 0,9 36-1 15,-7-20 0-15,-1-14-1 0,-1-5 1 0,1-1-2 16,-1 0 1-16,-2 0 1 16,2-1 1-16,0 1 1 0,-3-2-2 0,0-1 1 15,2-2 0-15,-1-2 0 0,0-5 0 16,0-2 1-16,-1-5 2 0,0-1 1 0,1 0 1 15,-1-1 2-15,2-1 0 0,-2-2 0 16,0-2 0-16,0-2 0 0,2 0-1 16,-2 1-2-16,0-2-2 0,-1-1 0 0,2 1 0 15,-1-2-1-15,0-1 3 0,-1 0-2 16,0 0-1-16,0-2-2 0,1 1 0 16,-1-1-1-16,0 1 1 0,1-1-1 15,-1 0 0-15,0 0-2 0,2 0 0 0,-2-1-1 16,0 1 2-16,0-1-1 0,0 1 0 15,1-1 0-15,-1 0-1 0,2 0-1 16,-2 1 1-16,0-2 0 0,0 0-1 16,0 1-1-16,0 1 1 0,0-3 0 0,1 1-2 15,-1 1 1-15,0 0 0 0,1 0 0 16,-1-1-2-16,0 0 2 0,0-2-2 16,0 6 0-16,0-5 2 0,0 2 0 0,0-3-1 15,0 4 0-15,0-4 0 0,0 5 0 16,0-4 1-16,0-1 0 0,0 0 0 15,0 5-1-15,0-3 0 0,0-2 1 16,0 0 0-16,-1 3-1 0,1-3-2 0,0 0 0 16,0 0 1-16,0 6 4 0,0-6-2 15,-1 2-2-15,1-2-2 0,0 0 1 16,0 0 3-16,0 0-1 0,0 4 1 16,0-4 0-16,0 2 0 0,0-2 0 0,0 0 1 15,0 0 0-15,0 0 0 0,0 0 0 16,0 0 1-16,0 0-1 0,0 0 1 15,0 0-1-15,0 0 0 0,0 0-1 16,0 0-3-16,0 0 2 0,0 0 3 0,0 5-2 16,0-5-1-16,0 0 1 0,0 0-1 15,0 0-1-15,0 0-1 0,0 0-2 0,0 0-6 16,0 0-13-16,0 0-8 0,0 0-15 16,0 0-24-16,0 0-36 0,0 0-62 15,0 0 40-15,0 0-331 0,-7-1 76 16,7 1 64-16</inkml:trace>
  <inkml:trace contextRef="#ctx0" brushRef="#br0" timeOffset="49610.0541">18211 5797 17 0,'0'0'62'16,"0"0"25"-16,-4-1 13 0,4 1 5 16,-3-1 3-16,3 1 0 0,0 0-1 0,0 0-1 15,0 0-4-15,0 0-3 0,0 0-3 16,-4-2-6-16,4 2-3 0,0 0-3 16,0 0-8-16,0 0-7 0,0 0-2 15,0 0-6-15,0 0-5 0,0 0-4 0,-4-1-5 16,4 1-3-16,0 0-3 0,0 0-3 15,0 0-3-15,0 0 0 0,0 0-3 0,0 0-1 16,0 0-1-16,0 0 2 0,0 0 4 16,0 0 5-16,15 4 5 0,2-3 7 15,6-1 3-15,17 0 3 0,9 0 2 16,85-5 0-16,-41 3-3 0,33-9-2 0,-37 8-3 16,3-3-5-16,0-2-3 0,-3 2-4 15,-3 0-4-15,-4-1-3 0,-21 2-3 16,-10-1 1-16,33-1-4 0,-24 2-3 15,-13-1-3-15,-7 1-3 0,-1 0 0 0,-3 1 0 16,-2-1-1-16,-4 2-1 0,-8-1 0 16,-4 2-1-16,-3 0 1 0,-4 0 1 15,-2 1 0-15,-1 0-3 0,-1 0-7 0,-2 0-21 16,0 1-26-16,-3-1-32 0,0-1-46 16,-2 2-45-16,0 0-52 0,0 0-222 15,0 0 73-15,0 0 60 0</inkml:trace>
  <inkml:trace contextRef="#ctx0" brushRef="#br0" timeOffset="51007.6323">19801 5141 27 0,'1'-4'84'0,"-1"-1"29"0,2 2 12 15,-1 0 4-15,-1 3 3 0,0-6-10 0,0 2-7 16,0 4-8-16,1-6-5 0,-1 3-6 15,0 3-5-15,0-5-7 0,0 1-4 16,0 4-8-16,0-5-8 0,0 5-5 16,0-6-8-16,0 4-5 0,0 2-6 0,0 0-1 15,-1-7-4-15,1 7-5 0,0-5-4 16,0 5-2-16,-1-3-3 0,1 3-2 16,0 0-3-16,0-6 3 0,0 6-4 0,-2-4-2 15,2 4-4-15,0 0 1 0,0 0-2 16,-1-6 0-16,1 6-1 0,0 0 0 15,-1-2 0-15,1 2 1 0,0 0-1 16,-3-5 1-16,3 5 2 0,0 0 2 0,-1-5 3 16,1 5 4-16,0 0 4 0,-1-3 2 15,1 0 1-15,0 3 3 0,-3-2 2 16,3 2 1-16,-1-2 1 0,1 2 2 0,0 0 0 16,0 0-3-16,-1-3 0 0,1 3-2 15,-2-2-3-15,2 2-2 0,0 0-2 16,0 0-3-16,0 0-4 0,0 0-3 15,0 0-2-15,-2-2-4 0,2 2-3 0,0 0-3 16,0 0-1-16,0 0-3 0,0 0-1 16,0 0 1-16,0 0-8 0,0 0 9 15,0 0-3-15,-1 7 2 0,1-7-1 0,-3 3 2 16,2 1-1-16,1-1 1 0,-1 0 0 16,1 2 0-16,-1-1 1 0,1 2 1 15,-2 2 1-15,2 2-2 0,-1-1 3 16,1 1 1-16,0 0 2 0,-1 0 0 0,1 0-1 15,0 2 1-15,0 1 3 0,1-2 1 16,-1 8 1-16,3-2 1 0,-3 0 0 16,2 1-2-16,-1 0 0 0,2-2-1 0,-1 2 0 15,1 0-1-15,1 1 0 0,-3 0 0 16,3-1 0-16,-1 2-2 0,0 0 0 16,2 11 0-16,0-7 0 0,-3-3 0 0,2-1 0 15,0-1 0-15,-3 0-1 16,3 0 0-16,-2 1-1 0,1 0-1 0,-1 0 1 15,1-1-1-15,0 1 1 0,3 10-1 16,-3-4 1-16,2 1-1 0,-1-2 1 0,-1-3 0 16,0-4 0-16,4 14 1 0,-2-3 1 15,0 0 0-15,0 1 1 0,0-1 0 16,0-1 1-16,0 0 0 0,1 0 1 16,-1-5 0-16,-1-1 1 0,0-3-2 0,2 8 1 15,-1-4-1-15,1-2 1 0,-2-4-1 16,-1 2 1-16,3-1-1 0,-4-1 1 15,3 1 0-15,-1-1 1 0,-2 1-2 0,3-2 1 16,-2-1 2-16,-1 1 0 0,1-1 1 16,1-1 1-16,-3 0 0 0,0-3 0 15,2-1 0-15,-2 0 0 0,2 0 2 16,-2-2 2-16,0 2 0 0,-1-2 4 0,1 0-2 16,0-1 0-16,-1-3 0 0,2 2 0 15,0-2 0-15,-2 1-1 0,1-2 0 16,-1 2-1-16,0-1 0 0,2-1-1 0,-2 1 0 15,1 0-1-15,-1-1 0 0,0 0 2 16,0 0-2-16,0 0-1 0,1 0-1 16,-1-1 0-16,1 2-1 0,-1-2 0 15,0 2 0-15,2-2 0 0,-2 2 0 0,0-1-1 16,0 0 0-16,0-1 0 0,1 1-1 16,-1 0-1-16,0 1 0 0,0-4 0 0,0 7 3 15,1-3-2-15,-1 1 2 16,0 0 0-16,0 0 0 0,0 0 1 0,1-2 0 15,-1 2 2-15,0-1 1 0,2 2 1 16,-2-2 0-16,0 1 0 0,1 0 0 16,-1-2 0-16,0 0 0 0,0-3-3 0,0 6-13 15,1-3-42-15,-1 1-29 0,0-4-34 16,0 0-30-16,1 7-33 0,-1-5-16 16,0-2-13-16,-1 6-6 0,1-3 3 0,-1 1 0 15,1-4 7-15,-3 7 9 0,1-3 9 16,-1 2-104-16,1-1 46 0,-2 0 39 15</inkml:trace>
  <inkml:trace contextRef="#ctx0" brushRef="#br0" timeOffset="52509.7496">18396 5229 49 0,'2'-4'76'0,"-2"2"7"16,0 2-3-16,-5-3-5 0,4 1-7 15,1 2-7-15,-9-2-3 0,0 3-3 16,-2 2-2-16,-3 0 0 0,-3 2 1 16,-5 4 10-16,-1 4 12 0,-1 2 3 0,2 1-3 15,2 3 2-15,2 1-8 0,0 0-4 16,4 1-3-16,3 2-3 0,1-5-6 0,5 1-4 16,2-4-4-16,3 1-3 15,2-3-3-15,0 3-1 0,4-1 1 0,1-1-1 16,2-2 0-16,2 0 0 0,4-4-4 15,0-2-3-15,4-4-8 0,2-2-12 0,13-3-24 16,-2-6-38-16,4-5-14 0,-4-3-14 16,27-15-9-16,-21 3 0 0,-7 3 4 15,-10 1 3-15,0-2 4 0,-2-1 8 16,1-1 5-16,-6-1 8 0,1 1 15 0,-5 1 17 16,0 2 19-16,-3 4 11 0,-3 3 14 15,-1 4 17-15,-1 2 18 0,-1 2 8 16,-1 2 3-16,0 0 1 0,0 1 0 0,0 2-9 15,0 0-5-15,0 1-15 0,-1 3-9 16,1 0-6-16,0 2-2 0,0 0-2 16,0 0 0-16,-9 13 2 0,3 0 3 15,1 1 0-15,-1 4 2 0,1 12 2 0,-2 2 0 16,2-1-3-16,2 1-1 0,0-1-2 16,3-4-3-16,3-3-2 0,-2-3-2 0,3-1 1 15,1-3-2-15,2 9 1 16,2-7 0-16,0-4 2 0,0-3 1 0,1-3 1 15,4-3 0-15,0-2-5 0,4-3-8 16,1-2-7-16,-1-3-7 0,9-3-3 0,-1-5 0 16,-5-1-5-16,2-2 2 0,-3 1 5 15,-4-3-4-15,-2 2 9 0,-7 4 7 16,1-1 8-16,-3 2 11 0,-1 2 7 16,-3 1 1-16,3-1-1 0,-4 3-4 0,0 1-6 15,-2-1-5-15,0 3-6 0,-1-1-2 16,0 2-2-16,-1 1-1 0,-4 3 0 15,1-1-1-15,-3 2 0 0,0 4 0 0,-2 2 1 16,1-1-1-16,4 1-1 0,-1 3 1 16,2 0-1-16,0 0-6 0,1-3-6 15,3 0 1-15,1-2-3 0,1-1 14 16,0 0-7-16,0-1-1 0,3-2 7 0,-3 0 2 16,2-1 2-16,2 0 2 0,0-2 2 15,-2-1 0-15,-2 0 2 0,8-1 4 16,-6-2 5-16,2 2 9 0,0-2 11 15,-2 0 5-15,2 1 5 0,0 0 8 0,-3-1 3 16,1 1 0-16,2 1-2 0,-1-2-6 16,-2 2-8-16,0-2-7 0,2 3-10 15,-3 0-9-15,5-1-5 0,-1 1-7 0,-4 0-7 16,8 1-21-16,-3-1-12 0,3 3-23 16,1-1-26-16,1 1-34 0,-2-1-22 15,2-1-15-15,-1 2-17 0,1-1-8 16,-1-1-5-16,0 0-124 0,1-1 50 0,-4-1 44 15</inkml:trace>
  <inkml:trace contextRef="#ctx0" brushRef="#br0" timeOffset="52734.7926">19021 5437 333 0,'4'-3'144'16,"0"-3"-80"-16,-2-1-26 0,1 2 1 0,1-2 13 15,-2 1 14-15,1 1 15 0,1-1 12 16,-1 0 6-16,1 0 2 0,1 0-3 16,1 0-5-16,-1 2-2 0,4-1-3 0,0 0-5 15,-2 1-3-15,2 2-2 0,1 0-4 16,-1 1-6-16,0-1-5 0,0 2-6 15,0 3-7-15,-1-2-6 0,-1 2-5 16,1-1-5-16,-3 3-6 0,0-1-7 0,-1 1-9 16,-2 0-5-16,-1-2-4 0,-1 2-7 15,2 0-29-15,-2-2-22 0,-2 2-23 0,2-2-17 16,-1 1-12-16,1-1-19 16,-1-1-13-16,1 2-15 0,-1-2-85 0,1-2 40 15,-2 3 33-15</inkml:trace>
  <inkml:trace contextRef="#ctx0" brushRef="#br0" timeOffset="52919.6715">19188 5403 107 0,'1'-3'58'0,"3"1"-17"0,2-3 0 0,-1 1 5 16,1 0 7-16,3 0 9 0,0 0 6 15,7 0 2-15,-3 1 4 0,2 1 2 0,-4 1 2 16,1 1 2-16,1 1 5 0,3 2 3 16,-2 1 0-16,1 1-4 0,-1 1-7 15,-4-1-6-15,1 2-5 0,-2-1-8 16,-3 1-8-16,-2 0-6 0,-2 0-3 0,1-1-5 15,-3 0-10-15,-3 2-24 0,1 1-68 16,-3-1-59-16,-3 3-122 0,-4 1 41 16,-1-2 35-16</inkml:trace>
  <inkml:trace contextRef="#ctx0" brushRef="#br0" timeOffset="53937.6157">17214 6260 19 0,'-4'17'66'16,"2"2"18"-16,0 13 6 0,0 3-1 15,-1 2-4-15,2 2-8 0,1 3-5 0,3 2-7 16,-2-3-2-16,-1 0-2 0,1-3-8 15,-2-2-7-15,0-10-8 0,1-4-6 16,0-6-4-16,0-2 3 0,-2-3 0 16,-1-4-9-16,2-2-19 0,-3-3-37 0,0-2-17 15,-2-5-6-15,-5-4 1 0,-4-12 3 16,-2-6 6-16,-3-3 7 0,-14-29 15 0,12 14 13 16,6 6 11-16,4 7 7 15,2-3 8-15,2 3 11 0,3-2 11 0,0 3 8 16,7 5 2-16,5-5-2 0,1 2 2 15,4 1 4-15,6 2 8 0,3 1 7 0,1 3 2 16,5 1 2-16,4 4-1 0,2 2-3 16,-2 5-3-16,3 4-6 0,-1 4-3 15,-5 2-6-15,1 7-4 0,-3 3-5 16,0 5-8-16,-6 2-3 0,-3 5-3 0,-5 1-4 16,-4 4-5-16,-6-4-4 0,-2-2-7 15,-1-2-15-15,-3-1 1 0,-1 0-10 16,-5 6 0-16,1-4 5 0,0-5 4 0,-2-4 1 15,1 0 3-15,-2-1 1 0,-2-3 4 16,1 0 3-16,1-2 0 0,1-2 1 16,1 0 5-16,0-2 12 0,2 0 15 15,1 0 14-15,1-1 10 0,-1 0 8 0,3 0 4 16,-1 1 0-16,2-1-5 0,3 0-7 16,-5 0-9-16,1 1-8 0,4-1-8 15,0 0-5-15,-4 5-2 0,6-3 2 16,0 1-6-16,2 3-2 0,3 0-3 0,4 1-1 15,2 2-1-15,2-2 0 0,7 2-5 16,1 0-17-16,2-1-40 0,-4-2-53 16,9-1-43-16,-4-2-49 0,5 0-147 0,1-2 56 15,-4-1 48-15</inkml:trace>
  <inkml:trace contextRef="#ctx0" brushRef="#br0" timeOffset="54531.6936">17614 6503 78 0,'0'0'115'0,"0"0"16"16,-2-4 3-16,2 4-4 0,0 0-9 0,9-7-7 16,-3 1-8-16,6-1-6 0,2 0-10 15,1-1-8-15,0 0-9 0,-1-1-5 16,-1 1-5-16,0 0-4 0,-3 0-1 15,0 0-2-15,-1 1-5 0,-4 1-5 0,-1 1-5 16,-1-1-6-16,-1 1-7 0,-2 2-5 16,-2-1-5-16,0 2-6 0,-5-2-2 15,-1 3-1-15,-1 1 3 0,-1 1 1 16,-6 3 3-16,-1 2 5 0,-6 4 4 0,2 3 4 16,2 1 6-16,0 2 0 0,5-2 0 15,3 0-2-15,4-3-3 0,1 4-2 16,1-2-2-16,3-1-1 0,2-1-1 0,1-2-1 15,2 1 2-15,3 2 0 0,3-4-1 16,3 1 0-16,2 0-3 0,0-6-9 16,4-1-15-16,1-2-26 0,-1 0-8 0,1-4-7 15,-3-1-1-15,10-4-3 0,-3-3 2 16,-1 0 13-16,-3-3-5 0,-2 2 2 16,-5 1 2-16,2 2 7 0,-3-1 10 15,0 1 11-15,1 1 3 0,-1 1 4 0,2 0 4 16,0 1 3-16,-1-1 3 0,4 2 1 15,-1 0 1-15,1 3 1 0,-1 0 0 16,2 1-1-16,1 3 0 0,-3 1 1 16,1 2 0-16,-2 2-1 0,-1 1 0 0,-1 1 0 15,-2 2-1-15,-1 1 4 0,-4 0 3 16,-4-1 1-16,0 1 1 0,-2-1 2 0,-2-1-1 16,-3 5 2-16,0-2 0 0,-3 1-1 15,0-2-3-15,-3-3 2 0,1-1-19 16,-2 2-37-16,3-4-37 0,0-2-40 15,3-3-38-15,-3 0-38 0,2-3-116 0,2-1 50 16,0 0 43-16</inkml:trace>
  <inkml:trace contextRef="#ctx0" brushRef="#br0" timeOffset="55000.7853">18235 6342 44 0,'0'0'113'16,"2"-4"30"-16,-2 0 9 0,1 2-2 0,-1-1-9 15,0 3-9-15,0-4-9 0,0 2-11 16,1 0-11-16,-1 2-11 0,0-4-10 16,0 2-8-16,0 2-8 0,0 0-6 15,-1-4-9-15,1 4-6 0,1-3-5 0,-1 3-5 16,0 0-5-16,0 0-6 0,0 0-6 15,-1-4-5-15,1 4-6 0,0 0-4 0,0 0-4 16,1 11-2-16,0 0 5 0,-1 6 0 16,1 6 0-16,3 11 1 0,-3 7-1 15,6 43 0-15,-4-24 3 0,2-9 1 16,-3-4-2-16,-1 1-1 0,0 39-18 0,2-26-21 16,-2-15-18-16,-1-9-14 0,2-2-21 15,0-8-28-15,-2-7-16 0,0-4-82 16,2-2 36-16,-2-4 31 0</inkml:trace>
  <inkml:trace contextRef="#ctx0" brushRef="#br0" timeOffset="55225.7881">18161 6589 27 0,'12'-21'52'0,"4"3"14"0,-1 1 9 16,5 2 4-16,-4 3 4 0,-2 4-1 15,0 1-3-15,-1 2-4 0,-1 1-5 16,-3 3-7-16,-1-1-6 0,-1 4-6 16,-1 0-6-16,1 1-4 0,-2 3-3 0,0 0-6 15,-2 2-8-15,-3 1-12 0,0 1-20 16,-2-1-31-16,0 0-20 0,1-2-20 16,-3 2-66-16,3-1-96 0,0-2 81 15</inkml:trace>
  <inkml:trace contextRef="#ctx0" brushRef="#br0" timeOffset="55925.7379">18400 6504 42 0,'4'0'72'0,"-4"0"14"0,6 3 8 0,-1 1-1 16,2 0-3-16,0 2-4 0,4 4-4 15,1-2-4-15,0 1-6 0,1-1-5 0,2 0-4 16,-3-2-5-16,2-1-2 16,0 0-3-16,-3-1-3 0,0-2-2 0,-2 0-3 15,0-2-8-15,0 0-11 0,-1-2-12 16,-1-1-10-16,-2-2-14 0,0-2-12 0,-2 0 2 16,-1-1 6-16,-2-1 9 0,0 0 8 15,0-1 8-15,-2 0 6 0,1 2 3 16,-1 0 3-16,-1 1 2 0,2 0 0 15,0 1-2-15,1 1-3 0,0 1-4 0,-2 1-7 16,4 0-6-16,-2 0-4 0,1 2-2 16,0-2 2-16,-1 3-1 0,8-1 0 15,-8 1 1-15,8 2 1 0,0 1 0 16,0-1 0-16,-1 2 0 0,2 0 0 0,1 0 2 16,-4 1-1-16,3 1 0 0,-4-2 0 15,2 1 1-15,-2 0 0 0,2-1 0 16,-1 1 1-16,-1-2 1 0,-1 0 1 0,1 0 5 15,-3-1-1-15,2 1 0 0,0-2 2 16,-2 0 2-16,4 0-1 0,-2-2 0 16,5 0-1-16,0-1-1 0,0-1 0 15,3-2-1-15,1-1-2 0,-1 1 0 0,-1-2-1 16,-1 3 12-16,0-1 2 0,-2 1 7 16,-2 1 7-16,3-1 9 0,-1 2 5 15,-1-1 6-15,-1 1 0 0,2-2-3 0,-1 2-3 16,-2 1-4-16,1 0-4 0,-1 0-4 15,0 1-3-15,2-2-4 0,-1 2-2 16,3 0-2-16,1 0-4 0,1 0 0 0,4 4-4 16,0-3-2-16,1 0-11 0,-1-1-8 15,-1 1-7-15,-2-1 0 0,0 0 16 16,-1 2-10-16,2-4-3 0,-3 4 1 0,-2-2 3 16,2 0 6-16,-2 1 6 0,-2-1 5 15,-1 0 4-15,0 1 0 0,-1-1 1 16,1 0-1-16,-5 0 2 0,6 1-4 15,-2-1-2-15,0 1-4 0,-2 0-7 0,2 1-37 16,3 2-53-16,1-1-57 0,2-1-212 16,9 1 60-16,1-3 49 0</inkml:trace>
  <inkml:trace contextRef="#ctx0" brushRef="#br0" timeOffset="57185.5431">20650 5035 84 0,'-3'-10'128'15,"0"1"17"-15,-1-1-2 0,1 2-9 16,-2 0-13-16,-4 0-12 0,0 1-12 0,-2 5-9 16,-5 0-5-16,-4 6-4 0,-10 5 2 15,-1 5 2-15,-25 17 4 0,16-5-5 16,9-1-4-16,8-3-4 0,0 3-5 15,5 2-7-15,4-2-6 0,4 1-6 0,2 0-8 16,3-4-6-16,5-2-3 0,1-4-4 16,4 0-2-16,7 6-5 0,4-2-9 15,4-6-13-15,4-2-44 0,3-4-21 0,3-3-13 16,1-3-2-16,-3-3 1 0,3-2 3 16,2-4 10-16,-4-3 5 0,-2-2 6 15,0 0 6-15,-6-3 7 0,0 0 16 16,-3 2 18-16,-7 2 15 0,-1 1 15 0,-1 2 16 15,-4 2 16-15,1 0 14 0,-4 0 2 16,1 2-2-16,-2 0-9 0,1 1-9 16,-2 2-7-16,0 1-6 0,0 0-1 15,0 0-3-15,0 0-4 0,-8 4 0 0,5 1-2 16,0 2-1-16,1 1-2 0,1 1-2 16,1-1 0-16,3 2-1 0,-1 1 2 0,2 2 0 15,2-1 1-15,2 0 2 0,3-2 0 16,-1-1 0-16,0-1 1 0,1-1 0 15,1-2-1-15,-3-3 2 0,0 1 2 16,-1-2 0-16,-1-2 2 0,1-2-1 0,1 0-1 16,-3-3 0-16,-1-1 1 0,-1 0 4 15,-2-2 2-15,0 0 1 0,-1-2-1 16,-2 2-4-16,-1-1-3 0,-2 0-4 0,-1-3-5 16,-1 2-2-16,0 1-4 0,-1 1-2 15,-1 2-3-15,4 0-7 0,-1 2-22 16,1-1-20-16,0 3-44 0,1-2-34 15,2 2-11-15,-2 0 5 0,2 1 12 0,1 2 12 16,1-5 10-16,1 3 4 0,0 0 2 16,5-3-3-16,1 1-1 0,-2-1 7 15,6-2 5-15,-2 0 10 0,2-2 6 16,-1-1 6-16,1-1 6 0,2-6 5 0,2-2 11 16,-4 3 17-16,-2-1 16 0,-1 3 10 15,-3 0 14-15,0-1 17 0,3 2 17 16,-4 0 15-16,-1 1 13 0,-2 2 11 0,2 2 7 15,-1-2 7-15,-2 3 5 0,0 1 0 16,0 0-4-16,1 1-3 0,-2 0-12 16,1 1-15-16,1 2-14 0,0 0-12 0,-2 2-9 15,0 0-7-15,0 0-6 0,0 0-1 16,1 15-5-16,-1-5-3 0,-1 8-3 16,1 3-2-16,0 2-2 0,2 11-1 15,-1 2-1-15,3-1-3 0,1 0-1 0,2-1-1 16,0-1-2-16,1-3-2 0,4-2-4 15,-2-1-9-15,4-3-22 0,-2-2-23 16,5-2-27-16,-5-7-24 0,3-3-43 0,-1-4-34 16,1-1-35-16,-1-4-182 0,2-4 65 15,-1-3 56-15</inkml:trace>
  <inkml:trace contextRef="#ctx0" brushRef="#br0" timeOffset="58241.5189">21291 5045 18 0,'-3'-18'79'0,"2"2"44"15,-1 1 29-15,0 1 21 0,0 5 13 16,-1-1 8-16,2 2 4 0,1 0-7 16,-1 2-12-16,0 0-16 0,-1 2-23 15,1 1-20-15,0 0-16 0,1 3-14 0,0 0-9 16,0 0-7-16,-4 14-7 0,3-3-5 16,1 2-6-16,-2 6-4 0,2 2-5 15,0 13-3-15,2-1-3 0,-1-1-5 16,4-2-2-16,0 2-5 0,0-1-3 0,2-3-2 15,5-2-1-15,-4-4-3 0,2-4-1 16,4 2-1-16,-1-5-1 0,0-4-1 16,0-1-4-16,2-5-7 0,3 2-11 15,1-3-14-15,-2-2-7 0,4-2-3 0,11-4-5 16,-5-5-2-16,-2 0-1 0,1-4 4 16,-3 0 2-16,-3-3 4 0,0-1 5 15,-4 1 20-15,-3 2 10 0,-3 3 12 16,-5 0 10-16,1 2 5 0,-4-1-1 0,3 3-1 15,-2 0-3-15,-3 1-3 0,-1 0-5 16,-1 2-4-16,-1 0-4 0,-1 2-3 16,1 1-3-16,-4 1-2 0,-1 1-1 0,-3 1-2 15,2 2 0-15,2 0 0 0,-6 4-1 16,3 2-1-16,3 2-3 0,-1 0-7 16,1 0-4-16,3 1-9 0,2-2-10 0,0-1 8 15,2-1-10-15,2 1 0 0,0-2 4 16,2 1-2-16,0-1 11 0,3-1 2 15,-5-2 6-15,5-2 6 0,-2 1 0 0,-5-4 5 16,10 0 0-16,-10 0 2 0,11-5 3 16,-7 0 6-16,2-1 7 0,-2-2 11 15,0 1 11-15,1-1 10 0,-3 1 3 16,1-1 4-16,-1 1 3 0,1 2 1 0,-2 0-1 16,0 0-5-16,0 2-7 0,1 0-9 15,-1 1-8-15,1-1-4 0,-1 1-7 16,-1 2-5-16,0 0-5 0,0 0-2 0,0 0-2 15,0 0-1-15,12 3-1 0,-8-1 0 16,2 3-1-16,1 1-2 0,-1-2-3 16,2 0 1-16,1 1 0 0,5 0-9 15,2-1-15-15,-2-2-20 0,1 0-18 16,0-2-15-16,0-2-25 0,2-1-18 0,-3-3-17 16,2-2-8-16,2-8-1 0,-2-3 2 0,1-3 10 15,-6-4 15-15,0-1 13 16,-3-2 23-16,-2 1 25 0,-2 4 30 0,-3 3 29 15,1 4 18-15,1 1 17 0,1 3 16 16,-3 3 12-16,0-1 5 0,-1 4-4 0,0 0-10 16,0 3-13-16,0-1-8 0,0 5-6 15,1-2-4-15,-1 2-2 0,0 0 0 16,0 0-1-16,1 18 3 0,-1-6 0 16,0 1 0-16,2 7-2 0,-2 0-2 0,1 1 1 15,-1 2-1-15,2 9-2 0,-2-5-1 16,1-4 1-16,-2-5-1 0,2 0-1 15,-1-2-1-15,1-4-2 0,-1-1-3 16,0-2-3-16,0 0 4 0,1-2 9 0,0-1 10 16,1-3 2-16,2 0 0 0,-2-1-1 15,-2-2-9-15,10-2-6 0,0 1-5 16,2-3-5-16,6 0-4 0,-1 0-3 0,1-2-4 16,9 1 0-16,-1 0 0 0,-5 2-1 15,-2 1 2-15,1 1 0 0,-4 1 3 16,-1 0 1-16,-4 0 0 0,-1 0 4 15,0 0 1-15,-1 1 0 0,-2 1 2 0,-4 1 3 16,1-1 1-16,-3 1 4 0,-1-1 4 16,-2 1 3-16,-2 0 2 0,-4 2 3 15,-1-2-2-15,-4 2-1 0,-1 0 0 16,-1-2-4-16,4 0-8 0,1-1-21 0,-1-1-49 16,3 1-44-16,2-2-47 0,1 2-48 15,-2-2-143-15,7 0 57 0,-4-3 47 0</inkml:trace>
  <inkml:trace contextRef="#ctx0" brushRef="#br0" timeOffset="58583.4899">22254 5252 52 0,'6'0'88'0,"-3"0"18"0,5 2 6 16,2 1 4-16,-1 0-3 0,0 1-1 0,4-1-2 15,1 1-3-15,1 1-3 0,-1-2-2 16,0 0-4-16,0 1-4 0,1-3-3 0,-3 2-3 16,-1-2-1-16,-1-1-2 0,1 0 0 15,-2 0 3-15,0-1 5 0,2 0 3 16,-3-1-3-16,-2 0-4 0,-1-1-7 16,1-1-9-16,-2 0-9 0,-3 0-9 0,0 0-8 15,-1-2-8-15,-1 1-9 0,-1-1-7 16,-5-2-7-16,-1-2-5 0,-3 0-4 15,0 0-4-15,0 2-2 0,1 0-5 0,2 2-12 16,0-1-25-16,3 3-27 0,-2 1-30 16,4-1-26-16,-2 1-17 0,0 1-1 15,4 0 2-15,-2 1-11 0,3 1-22 16,0 0-88-16,0 0 43 0,0 0 37 0</inkml:trace>
  <inkml:trace contextRef="#ctx0" brushRef="#br0" timeOffset="59509.5172">22501 5143 80 0,'18'0'140'15,"2"3"24"-15,10 0 6 0,0 3-4 0,-2 1-7 16,-3 1-8-16,0 0-11 0,-5 1-7 16,-5 1-8-16,-1-3-6 0,-2 3-11 15,-1-1-8-15,-2 0-10 0,-3 0-7 16,-2-2-7-16,-2-1-6 0,1 0-4 0,-3-1-4 15,-3 0-3-15,1-2-1 0,-3 1 3 16,-1 0-3-16,-2-3-1 0,3 1 2 16,-1-2 3-16,-1 0 6 0,4-2 2 15,3 2-3-15,-7-3-11 0,6 1-18 0,1-1-18 16,3-1-18-16,3-2-26 0,4-3-12 16,5 1-10-16,9-5-3 0,2 1-6 15,0 0-3-15,3 1 4 0,2 2-2 0,-1-2 7 16,2 2 5-16,0 0 3 0,-4 1 17 15,-2 1-4-15,-6 1 23 0,-4 1 11 16,-3 2 16-16,-3 0 10 0,-2 1 3 16,-5 0-1-16,4 0-5 0,-5 0-4 0,0 2-6 15,-2 0-4-15,0 0-4 0,0 0-3 16,0 0 0-16,-17 5-1 0,11-2-2 16,-2 0-2-16,2 1-3 0,-1 0-14 0,0 1-13 15,4-1-12-15,-2 1-14 0,3-2-6 16,1 2-16-16,1-1 7 0,0-4 1 15,1 5 5-15,3-1 0 0,0-2-4 0,2 0 3 16,0 1 4-16,3-3 9 16,-4 2 2-16,0-2 9 0,2 1 13 0,-4-1 20 15,-3 0 15-15,10 1 14 0,-6-1 15 16,0 1 9-16,-2 1-2 0,2-2-2 0,-4 0-5 16,6 1-8-16,-5 1-4 0,5-1-1 15,-3 1 1-15,1 3 0 0,2-1 2 16,0 1 5-16,-1 0 5 0,4-1 3 0,-1 2 3 15,0-1 0-15,0-2-1 0,6 3-3 16,-2-2-5-16,0-1-8 0,0-1-11 16,-2-2-11-16,3 0-37 0,-3-3-39 15,4-2-27-15,-2 0-16 0,0-5-5 16,-3 0-10-16,-3-4-5 0,0-2-2 0,-3-1 6 16,-2-3 11-16,0-2 14 0,1-10 11 15,-4-1 21-15,0 2 20 0,1 0 30 16,-3 6 21-16,0 4 16 0,3 3 21 0,-2 1 26 15,-2 2 20-15,3 2 17 0,0 3 14 16,1 1 5-16,0 0-4 0,-1 3-11 16,0 0-13-16,1 3-13 0,1-1-12 15,-1 3-6-15,1 1-6 0,0 0 1 0,1 8-4 16,2 0-5-16,3 6-4 0,4 12-4 16,0 1-10-16,1 4-17 0,-1-2-40 15,1 4-47-15,1-1-32 0,-4 0-31 0,0 1-28 16,0-2-145-16,-2-1 52 0,-3-6 44 15</inkml:trace>
  <inkml:trace contextRef="#ctx0" brushRef="#br0" timeOffset="60115.6049">23343 5178 49 0,'11'-5'106'0,"0"0"25"0,-1 1 8 16,-1 1-4-16,2 2-7 0,-2 0-12 0,0 1-9 16,2 1-8-16,-1 1-7 0,-1 0-8 15,4 4-8-15,0-1-6 0,1 2-8 16,-2 0-7-16,-1 1-6 0,5-1-4 16,-3 2-7-16,9 2-7 0,-2-1-5 0,-3-3-6 15,1-1-5-15,-4-1-1 0,4-2-2 16,-4 0 1-16,0-2-1 0,-3 1 3 15,-1-2 7-15,0 0-1 0,-2-1-3 16,-1-1-4-16,-1-2-1 0,1 0-1 0,-4 1-4 16,-2-2-1-16,0 0 5 0,-1 0-3 15,-1 1-1-15,0 0-2 0,0 0-2 16,-1-3-1-16,-3 2-1 0,2 0 6 16,2 1-4-16,-1 0-7 0,-2 2-1 0,3-1 1 15,0 0-2-15,1 1-5 0,-1-1-16 16,1 3-9-16,-2-4 1 0,1 2-15 15,1 2 2-15,1-3 7 0,-1 3 4 0,2-3 3 16,-2 3 2-16,5 0 4 0,0 0 3 16,1 0 2-16,-1 0 2 0,5 0 2 15,0 3 2-15,7-1 2 0,0 1 0 16,0 1 3-16,2 0-1 0,9 5 3 0,0-1-2 16,-5 3 0-16,5-1 2 0,-5 3 0 15,2 0 1-15,-4 0-2 0,-4-3 3 16,-3-1-4-16,-3-2 4 0,-3-1 10 15,-4-2 4-15,3 1 9 0,-3-2 23 0,2 0 24 16,-6-3 18-16,3 2 8 0,-3-2 7 16,0 0 5-16,0 0 3 0,6-10 5 15,-5 5 1-15,1-2-2 0,1-1-5 0,1-1-8 16,3-4-15-16,-1 1-21 0,3-1-31 16,0 0-52-16,2 1-103 0,0 2-86 15,4 2-156-15,8-3 62 0,-4 1 50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26:32.225"/>
    </inkml:context>
    <inkml:brush xml:id="br0">
      <inkml:brushProperty name="width" value="0.05292" units="cm"/>
      <inkml:brushProperty name="height" value="0.05292" units="cm"/>
      <inkml:brushProperty name="color" value="#FF0000"/>
    </inkml:brush>
  </inkml:definitions>
  <inkml:trace contextRef="#ctx0" brushRef="#br0">21234 10032 20 0,'0'0'54'16,"-12"4"15"-16,-11 9 5 0,-8 4 2 15,-27 18 1-15,-3 3 1 0,0-3 2 16,-2-1 2-16,-3-2 4 0,4-1 7 15,1-3 8-15,16-8 8 0,9-4 4 0,2-2 4 16,3-2 0-16,-1 1-3 0,5-1-4 16,-1-2-8-16,7-1-8 0,7-3-7 15,1 0-9-15,1-2-6 0,5 0-4 16,-1-1-5-16,2-1-3 0,1 1-5 0,0-1 1 16,4 2-4-16,0-3 1 0,1-1 0 15,1 6 1-15,2-5-1 0,6 2-1 0,1 0-2 16,8 0-2-16,2-1-3 0,12 1-3 15,2-2-2-15,0 0-3 0,0-1-2 16,1-1-5-16,-1 0-13 0,2 0-27 0,-5-1-64 16,-4 2-59-16,-5-1-55 0,-1 1-58 15,-3 1-141-15,1 2 65 0,-2-1 54 16</inkml:trace>
  <inkml:trace contextRef="#ctx0" brushRef="#br0" timeOffset="468.0734">21380 10098 29 0,'0'0'80'0,"0"0"28"0,-5 12 12 0,-3 1 5 16,-9 6 6-16,-2 2-1 0,-3 1 0 15,0 0-4-15,1-1 2 0,-2-1-7 16,3-1-6-16,1-2-3 0,2-1-6 15,2-2-6-15,1-4-6 0,4-1-7 0,1 0-7 16,-1-1-5-16,3-1-6 0,2-2-7 16,-2 0-4-16,3 0-3 0,-2-2-3 15,4 2-2-15,0-2-2 0,-1 0-1 0,0-1-2 16,1-1 0-16,1 0-1 0,0 2-1 16,1-3 1-16,1 4 1 0,-1-4 0 0,3 2-1 15,4-2-1-15,3 0-2 16,7-2-5-16,3 1-11 0,12-5-19 0,1 3-46 15,4-1-56-15,0 0-50 0,-1-2-60 16,2 2-204-16,0 1 69 0,-2 2 56 0</inkml:trace>
  <inkml:trace contextRef="#ctx0" brushRef="#br0" timeOffset="1520.203">21828 10244 18 0,'-4'0'73'16,"-1"2"25"-16,5-2 12 0,-6 1 5 16,6-1-1-16,0 2-1 0,0-2-2 15,0 0-5-15,10 2-6 0,0 0-6 0,0-2-7 16,6-2-6-16,0 0-3 0,12-5-6 16,0 0-5-16,-5-6-5 0,2 1-6 15,-4-1-6-15,-7 1-3 0,-1-1-6 0,-2 1-5 16,-4-1-2-16,-1 0-2 0,-3 3 4 15,-2-1 3-15,-1 2 1 0,-1 1-1 16,-1 1-1-16,-2 0-2 0,-1 1-1 0,-1 3-2 16,-4 1-1-16,0 2-1 0,-4 3 3 15,-1 3-3-15,-8 4-2 0,4 10-1 16,-1-4-2-16,7 2-1 0,-4 1-1 16,7-2 0-16,4-1-1 0,-1-2-2 0,3 1 0 15,3-2-1-15,-1-1 0 0,2 1 7 16,2-1-8-16,3 0-6 0,1 1-9 15,0-1-17-15,3-2-18 0,0-2-11 0,2-2-9 16,-1-3-3-16,0-2-7 0,2-2-4 16,4-1 2-16,0-4 2 0,8-6 7 15,-3-1 3-15,-1 0 2 0,1-4 6 16,-3 2 11-16,0 2 16 0,-6 3 15 0,-2 2 5 16,0 1 11-16,-4 1 1 0,-1 2-1 15,2 1-2-15,-4 0-3 0,4 2 0 16,-5 0 6-16,2 1 2 0,-4 0 1 15,6 3 1-15,-2-1 0 0,-1 0 1 0,1 4-1 16,3 0 0-16,-4 1 1 0,2-1-1 16,0-1 1-16,2 1 0 0,-3 0 1 0,4-3 0 15,1 2 0-15,0 0-2 0,1-3-3 16,0 0-4-16,1-2-4 0,1-1-2 16,5-2-2-16,-3-2-2 0,3-1 0 15,-2-1 0-15,0-2 1 0,-3 2 6 0,1 0 8 16,-1 0 7-16,-1 1 6 0,-4 1 2 15,-1 2-2-15,1-2-3 0,-3 2-5 16,2 2-6-16,-4-1-4 0,3 1-3 0,-1 1-1 16,-4 0-2-16,8 1 0 0,-1 4 2 15,-1-2 3-15,3 1 1 0,1 2 4 16,1-2 2-16,0 2 3 0,3 0 1 0,0-1 4 16,0-1 1-16,2-1 2 0,3-3 0 15,-3 0-5-15,4-2-7 0,9-3-11 16,-3-5-10-16,-3-3-19 0,1-1-10 0,-3-6-11 15,-2-2-15-15,-3-4-2 0,-2-4-2 16,-2-2 1-16,-3-4 7 0,-4-2 7 16,0 0 4-16,0 0 20 0,-4 2 24 15,1 3 11-15,-2 5 14 0,0 6 9 0,-2 4 10 16,1 1 7-16,-2 5 3 0,2 0-2 16,0 3-7-16,1 2-6 0,0 2-6 15,-1 3-4-15,1 2 0 0,0 0-1 16,0 0 1-16,-4 15 0 0,2-3 0 0,4 6-1 15,1 3 0-15,0 12 0 0,5 1-1 16,-2 1-1-16,1 3-1 0,2-1-5 0,2 2-13 16,-1-1-25-16,0-1-38 15,1-4-29-15,-2-1-40 0,-1-2-35 0,2-3-28 16,-3-8-25-16,-4-2-172 0,-1-5 64 16,1-1 54-16</inkml:trace>
  <inkml:trace contextRef="#ctx0" brushRef="#br0" timeOffset="1738.015">22896 10207 21 0,'-6'-11'63'0,"2"-3"28"0,1 4 20 16,2-1 10-16,1 3 7 0,1-2 5 15,3 1 5-15,1-2 4 0,2 1 1 16,-1 1-2-16,2 1-6 0,-2 1-5 0,3 0-10 16,-1 4-9-16,-1-1-9 0,2 2-11 15,1 2-7-15,-2 1-5 0,2 1-10 16,6 3-7-16,-4 2-6 0,2 2-5 15,3 6-6-15,2 2-10 0,-3 2-17 0,-3-4-23 16,-3-2-57-16,-1 0-41 0,1 0-35 16,-2-2-36-16,-3 2-149 0,3-1 53 15,2-1 45-15</inkml:trace>
  <inkml:trace contextRef="#ctx0" brushRef="#br0" timeOffset="1917.414">23096 9899 59 0,'-4'-5'94'0,"3"1"7"0,-2 1-12 16,3 1-20-16,0 2-30 0,0 0-190 15,3-3 51-15,-3 3 32 0</inkml:trace>
  <inkml:trace contextRef="#ctx0" brushRef="#br0" timeOffset="2453.8656">23238 9905 65 0,'0'-11'132'0,"-1"0"34"0,1 0 17 16,0 0 6-16,0-2 3 0,0 0-1 0,0 2-3 15,-1-2-5-15,1 1-5 0,-1 2-7 16,1 1-10-16,-1 1-12 0,1 1-16 16,-3 0-17-16,3 4-16 0,-1 0-13 15,-1 2-9-15,2 1-7 0,0 0-7 0,-4 14-5 16,1-4-4-16,0 5-4 0,2 7-3 16,0 9-1-16,2 4-5 0,-1-1-9 15,0 2-20-15,2 1-44 0,3 0-53 16,-2-1-39-16,4-4-42 0,-4 2-29 0,3-11-29 15,-2 5-165-15,3-4 64 0,-5-7 54 16</inkml:trace>
  <inkml:trace contextRef="#ctx0" brushRef="#br0" timeOffset="2952.0603">23237 10166 38 0,'0'-4'91'0,"0"0"25"0,2 0 7 16,0 0-2-16,3 0-4 0,2 0-7 16,-2 1-12-16,4 0-9 0,0 1-7 0,1 1-7 15,1 0-1-15,-1 0-9 0,1 1-9 16,4-2-10-16,-3 2-13 0,0 0-17 16,1 2-15-16,3-4-24 0,1 1-11 0,-5 1-5 15,5-3 1-15,-5 1 0 0,-1-1 0 16,-1 0 2-16,2-3 4 0,-2 1-1 15,2-1 5-15,1-2 2 0,-6 3 5 16,0 0 8-16,1-1 5 0,0 2 4 0,-4-1 0 16,4 1-1-16,0 1 0 0,-2 1 2 15,1 1 3-15,3 2 1 0,-1 1 4 16,4 6 6-16,1 3 9 0,4 8 8 16,-1 3 10-16,1 5 5 0,-2 1 1 0,0 4 8 15,1-1 1-15,-2 2 3 0,-2 1 3 16,-1 1-1-16,-2 0 0 0,-5-2 1 15,-1 1 0-15,-3-2 1 0,-2-6 3 16,-1-4 2-16,-6 4 1 0,-2-1 1 0,-4-5 2 16,2-5 3-16,0-4 2 0,1-4 1 15,-3-1-3-15,-1-2-2 0,0-4-4 16,-2-3-4-16,-1-1-4 0,-7-6-1 16,2-2-6-16,2-1-2 0,6-1-3 0,3 3-10 15,3-2-17-15,4-1-31 0,1 0-56 16,4 1-46-16,4-3-46 0,1-1-40 15,11-7-169-15,3 2 61 0,3 0 52 0</inkml:trace>
  <inkml:trace contextRef="#ctx0" brushRef="#br0" timeOffset="3351.668">23874 9945 24 0,'0'0'77'0,"11"5"23"0,-2-1 6 0,9-1-1 15,1 1-5-15,12 2-7 0,1-2-9 16,4 3-8-16,-3-2-4 0,4 1-9 0,-5-2-8 16,-1 2-4-16,-2 0-5 15,-6-1-2-15,-5-1-6 0,0 0-7 0,-4 1-1 16,-1 2-2-16,-2-1 4 0,-1 4 5 16,-3-3 6-16,-2 5 4 0,-4 1 3 0,-1-1 2 15,-1 3 1-15,-8 1 0 16,-1 7-4-16,-3-1-2 0,-3-1-1 0,3-1-2 15,-6-2-9-15,7-3-17 0,-2-4-38 16,1 0-71-16,2 0-50 0,1-1-123 0,0 0 44 16,0 0 37-16</inkml:trace>
  <inkml:trace contextRef="#ctx0" brushRef="#br0" timeOffset="3765.6598">24192 9973 23 0,'25'6'49'0,"-1"4"10"0,-3-4 5 0,4 7-1 16,-6 0 0-16,-2 2-2 0,-1-1 0 0,-6-2 1 15,-4 2 2-15,-1 0 3 16,-1 1-1-16,-2-2-1 0,-4 1 6 0,-1 2 6 15,-3-1 3-15,-7 8 0 0,-2-2-1 16,-4-4-3-16,0 1-5 0,-1-2-4 0,1 0-4 16,-2-1-2-16,-1-4-5 15,-3 2-18-15,7-5-37 0,2 1-88 0,0-2-58 16,2 2-82-16,-1-2 39 0,3 0 31 16</inkml:trace>
  <inkml:trace contextRef="#ctx0" brushRef="#br0" timeOffset="6776.6127">20760 11157 7 0,'153'-20'83'0,"20"-5"36"0,12 4 16 0,8-2 3 16,8 1 2-16,3 1-8 0,4 1-6 15,-5 1-9-15,-14-1-7 0,-19 0-4 16,-13 0 3-16,-13 0 6 0,-7 0 2 0,-16 2 0 15,-35 6-3-15,-2 0-6 0,1 3-8 16,-9-2-10-16,-20 4-6 0,-10 2-10 16,-10 1-10-16,1 3-18 0,-6-2-19 15,-3 1-22-15,-9 1-63 0,-5 0-38 0,0 0-23 16,-3-1-15-16,-7 1-34 0,1 1-134 16,-4 0 51-16,-1 0 41 0</inkml:trace>
  <inkml:trace contextRef="#ctx0" brushRef="#br0" timeOffset="8765.3344">14174 6600 15 0,'128'110'54'0,"8"6"16"0,8 0 5 15,15 2 2-15,10 3 0 0,19 1-3 16,11-3-2-16,10 1-2 0,11 5-4 16,15-6-1-16,9-1 1 0,13 0-5 0,8-1-6 15,-6-2-2-15,2-3-5 0,0-2-6 16,-7-4-5-16,-3-3-3 0,-11-1 0 15,-9-4-3-15,-8-3-2 0,-14-6-2 16,-15-5 0-16,-6 0 3 0,-9-5 12 0,-10-2 9 16,-4-3 9-16,-7-4 5 0,-14-4 4 15,-2 0 2-15,-9-6 3 0,-5 0 0 16,-4-4 1-16,-9 2-3 0,-2-10-4 16,-4-1-4-16,-6-3-5 0,1-3-5 0,-7 1-5 15,-27-14-3-15,4-2-3 0,-3 3-3 16,0-2-3-16,2 0-4 0,-3 1-2 15,-1-3-3-15,-4-1-3 0,0 0-2 16,-20-6-2-16,-6-2-3 0,-7-2-2 0,3 1-2 16,-3-1-1-16,3 2-2 0,-4-3-2 15,-1 3 0-15,-4-5-1 0,1 1-1 0,-1 1-1 16,-2-3 0-16,-5 0-1 0,-6-3 0 16,2-1 1-16,-2 1-1 0,-2-1 1 15,1 0 1-15,-1-3-1 0,-4 1 3 0,1 0 2 16,1-1 2-16,-3 0 3 0,0-1 1 15,-2 0 3-15,0 0 3 0,-2 0 3 16,3-1 3-16,-1 0 4 0,-3 2 0 16,1-2 2-16,3-1-1 0,-3 1-3 0,-2-1-2 15,3 2-3-15,-1-1-2 0,1 1-3 16,-1-1-2-16,-2-1-4 0,1 1-1 16,3 0-2-16,-4-1-3 0,3 1-1 15,-3-1-2-15,2 1-1 0,-2-1-2 0,1 2 0 16,-1-2-1-16,0 0 0 0,0 0-2 15,4 0-1-15,-4 0-7 0,0 0-3 16,3 2-2-16,-3-2-4 0,0 0-1 16,2 2-2-16,-2-2 0 0,0 0 0 0,0 0-1 15,1 1 0-15,-1-1 1 0,0 0 0 16,0 0-2-16,3 1 4 0,-3-1 1 16,0 0 0-16,0 0 0 0,0 0-1 15,3 1-2-15,-3-1-3 0,2 1-4 0,-2-1-6 16,2 3-1-16,3-2-2 0,-2 0 2 15,-1 1 3-15,2-1 0 0,-1 2 1 16,-1-2 3-16,2 1 0 0,0 0 6 0,-2 0-3 16,3-1 1-16,-1 1 6 0,-2-2-2 15,0 1 4-15,3 1 2 0,-3 0 1 0,-1-1 1 16,-1-1-1-16,6 1 1 0,-4 0 4 16,-1 0 1-16,1 1-2 0,-2-2 6 15,6 1-11-15,-6-1 4 0,2 0-1 16,-1 2 2-16,-1-2 0 0,3 1 3 0,-3-1-2 15,0 0 0-15,4 1 3 0,-4-1 3 16,0 0-2-16,0 0 2 0,2 1 1 16,-2-1-1-16,0 0-4 0,0 0-11 0,0 0-22 15,0 0-27-15,-12 0-41 0,2 0-49 16,-2-1-165-16,-6 1 54 0,-13-4 44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28:35.232"/>
    </inkml:context>
    <inkml:brush xml:id="br0">
      <inkml:brushProperty name="width" value="0.05292" units="cm"/>
      <inkml:brushProperty name="height" value="0.05292" units="cm"/>
      <inkml:brushProperty name="color" value="#FF0000"/>
    </inkml:brush>
  </inkml:definitions>
  <inkml:trace contextRef="#ctx0" brushRef="#br0">2168 10864 24 0,'0'0'60'0,"-7"-2"19"0,7 2 7 15,0 0 4-15,-3-1 0 0,3 1 0 16,0 0 0-16,0 0-2 0,-6 0 0 16,6 0-6-16,0 0-5 0,0 0-5 0,0 0-5 15,0 0-4-15,0 0-3 0,0 0-4 16,0 0-2-16,0 0-8 0,12-5-1 15,-12 5-1-15,13-2-2 0,-5 1-2 16,1-1-4-16,3 1-5 0,3-1-1 0,2 1-5 16,0 0 0-16,2-2-3 0,0 3-2 15,-1-1-3-15,2 1-2 0,3-1 0 16,9-1-2-16,1 0 2 0,1 1 1 16,-1-2 1-16,1 2-1 0,3 0 0 0,-1 0 1 15,-1-1 4-15,5 0 2 0,-3 0-2 16,4 1 0-16,0 0-1 0,0 0-2 15,2-1 1-15,0 2-2 0,0 0-1 0,1 0 0 16,-2 0-3-16,1 2-1 0,3-2 1 16,-3 1-2-16,4-1 0 0,-1 1 1 15,-1 0-1-15,-3 0 1 0,4 0 3 16,-2 1 0-16,2-2-2 0,1 0 2 0,2 1 3 16,-4-1 2-16,4-1 1 0,0 1 1 15,38 0 0-15,-23-2 2 0,-14 1-2 16,-6 0 0-16,0 1-1 0,1-1 0 0,2-1-1 15,0 0-1-15,38-1-1 0,-24 1-1 16,-10-2-2-16,-9 2 0 0,3-1-2 16,-1 1 1-16,-2 0 1 0,4 1-2 0,1-2-1 15,-1 2 1-15,2-2-1 0,1 2-2 16,-4-2-5-16,3 2 3 0,-1-1 1 16,2 1 1-16,38 1 1 0,-22-3 3 15,-12 2-1-15,-7 0 0 0,3 1-2 0,-1 0 0 16,0 0-2-16,1-1 0 0,42 2-1 15,-27-1 1-15,-10 0-2 0,-8 1 0 16,1-1 0-16,44 2-2 0,-24-2-2 16,-11 2 0-16,31-1 0 0,0 0 1 0,-21 0 0 15,-11 0-1-15,37 3 0 0,-7-1 0 16,-20-2 0-16,20 3 0 0,-2 0 0 16,-18-1-1-16,17 3-1 0,-19-2 0 0,-9 0 1 15,37 4 0-15,-5-2 0 0,-2 0 0 16,4 1 0-16,-4 0-1 0,0 1-4 0,1-2 4 15,1 2 3-15,1-1-1 0,-5 1-1 16,4-1-1-16,1 3 0 0,-2-2 4 16,3 0 3-16,34 5 0 0,-37-3 1 15,2 1-1-15,3-2-2 0,35 5-1 16,-37-4 0-16,-1-3 0 0,3 1 1 0,2 1 0 16,35 0-1-16,-44-2 1 0,4 0 0 15,42-1 1-15,-38-2 3 0,6 0-3 16,34 0-2-16,-43-2 0 0,5 2 0 0,3-4 0 15,-2 0 1-15,5 0 0 0,-1 0 2 16,-1-2 2-16,-2 1 0 0,2-2 2 16,34 0-1-16,-38-2 0 0,-3 2 1 15,1-2 1-15,-6 3 0 0,-18-2 0 0,-11 2 1 16,28-3 0-16,-17 2 1 0,-16 1 2 16,-8-2 0-16,1 2 1 0,0-2-1 15,0 1-2-15,-2-1 1 0,0 1 0 0,-1 0-1 16,-2 0 0-16,1 1 0 0,-3-1-2 15,-3 2-1-15,0-2-2 0,-10 2-1 16,-3-1 0-16,-2 1-2 0,0-1-6 16,-2 1-12-16,-4 0-23 0,-1 1-35 15,-2 0-55-15,0-1-81 0,0 2-287 0,-2 0 82 16,1-1 68-16</inkml:trace>
  <inkml:trace contextRef="#ctx0" brushRef="#br0" timeOffset="8186.7863">15726 9229 1 0,'0'-1'72'0,"0"1"43"0,0 0 29 0,8 14 14 16,-4 4 1-16,4 15-5 0,1 7-8 16,7 40-7-16,-2-1-10 0,-1 0-11 15,1-3-10-15,-5-17-9 0,0-10-9 0,-4-9-8 16,11 36-6-16,-6-25-7 0,-3-12-7 16,0-7-7-16,1-2-10 0,-3-1-15 0,-1-6-24 15,-1-6-56-15,0-1-45 16,0-3-39-16,0-2-40 0,-2-3-94 0,-1-1 45 15,0-3 37-15</inkml:trace>
  <inkml:trace contextRef="#ctx0" brushRef="#br0" timeOffset="8506.5838">15504 9333 76 0,'14'-28'114'0,"25"-24"16"16,7 5 5-16,-7 20 2 16,15-10-2-16,-9 14-4 0,-11 9-3 0,2 4-5 15,-3 4-8-15,1 5-9 0,0 3-9 16,-3 3-4-16,0 7-8 0,-3 3-5 0,-6 3-6 16,-2 3-8-16,-2 3-5 0,-7 1-2 15,-4 2-5-15,-4-3-4 0,-3-4-5 16,0 0-3-16,-3-2 1 0,-8 10-4 15,0-1-1-15,-1-3-3 0,-2-1-2 0,-4-1-1 16,2-2-1-16,-1-2-2 0,-1-4-2 16,3-1-6-16,2-2-17 0,1-2-34 15,1-2-42-15,-1 1-45 0,3-2-48 0,0-1-183 16,1-1 58-16,-1 0 49 0</inkml:trace>
  <inkml:trace contextRef="#ctx0" brushRef="#br0" timeOffset="9038.439">16295 9006 41 0,'1'-9'84'0,"2"5"11"0,-2 1 2 16,1 3 0-16,-2 0 0 0,6 10 0 0,-4 6 6 16,0 3 5-16,-1 15 0 0,2 5-1 15,-3 8-3-15,-1 40-6 0,1-19-7 16,0-13-6-16,-2 32-7 0,2-25-7 0,-2-14-7 16,3-7-4-16,0-4-5 0,-1-1-7 15,3-2-2-15,0-9-4 0,-1-3-3 16,-1-6-1-16,2-1-4 0,0-3-4 15,-1-2 4-15,0-3 6 0,1-1 7 0,0-3 2 16,0-3-1-16,-3 0-4 16,11-7-4-16,-1-6-6 0,7-10-9 0,-2-2-6 15,3-3-3-15,0-1 0 0,-1 2 0 16,-2 0 3-16,0 2 4 0,-1 3 4 0,-4 4 3 16,-1 4 3-16,-1 3 1 0,-2 2-1 15,-1 1-3-15,-2 3-5 0,2 1-3 16,-3 1-2-16,0 1-1 0,3 1 0 0,-5 1 0 15,6 3-2-15,1 3-1 0,1 4-2 16,-1 3 0-16,1 1-1 0,6 9 1 16,-2 1-1-16,1 0-1 0,0-1-1 0,3 2-5 15,-3-2-10-15,2 0-23 0,-1-3-18 16,1-1-23-16,-3-4-29 0,-1-4-28 16,0-1-22-16,-2-1-22 0,3-1-27 15,-1-4-146-15,-2-2 57 0,-1-2 47 0</inkml:trace>
  <inkml:trace contextRef="#ctx0" brushRef="#br0" timeOffset="9858.5767">16876 9475 8 0,'-3'-9'95'0,"0"0"27"0,3 2 2 0,-2 0-7 15,1 3-10-15,0 2-10 0,1 2-7 16,0 0-9-16,0 0 2 0,-6 8-9 15,6-2-6-15,0 4-5 0,2 1-7 16,-1 2-12-16,3 2-13 0,-1 2-13 0,2-2-11 16,-1-2-10-16,2 0-15 0,1-2-5 15,-2-1-3-15,0-3 4 0,1-1 4 16,1-2 1-16,0 0 3 0,0-2-1 16,3 1 0-16,-1-1-2 0,1-1 3 0,-1 1-4 15,0 1 2-15,1 2 11 0,0 2 6 16,1 4 1-16,6 8 2 0,-4 4 4 15,1 6 5-15,-4 4 9 0,-1 7 10 0,3 40 2 16,-7-16 1-16,-4-7 3 0,-3 29 9 16,-2-22 6-16,-1-14 5 0,-2-7 6 15,-1-2 4-15,2-1 7 0,-1-3 8 16,-4-4 8-16,5-5 4 0,0-6 3 0,-1-5 4 16,4-4 5-16,-2-3 11 0,2-2 9 15,1-3 0-15,0-3-6 0,-1-3-18 16,3 1-24-16,-5-14-23 0,0-4-23 15,3-19-16-15,1-8-16 0,0-4-17 0,3-41-21 16,3 4-11-16,-1 21-9 0,-1 12-5 16,6-25 8-16,0 22 1 0,-1 12 3 15,-3 7 2-15,1 3 5 0,1 0 15 0,-1 3-8 16,1 2 2-16,0 1 5 0,-1 7 6 16,1 2 3-16,-4 4 11 0,4 0 3 15,0 1 1-15,-1 2 4 0,4-1 2 16,-3 3 1-16,5-1 1 0,0 3 2 0,0 2 2 15,2 2 0-15,-1 1 2 0,-1 1 3 16,0 4 3-16,3 3 4 0,1 3 1 16,4 7-1-16,-1 2-3 0,-1 3-1 15,-4 2 0-15,-3 1-3 0,0 0 0 0,-4-2-1 16,-4-4 1-16,1-2-1 0,-4-1-2 16,0-1 1-16,0-4 0 0,-1 2 0 0,-1-1 1 15,-1-1 1-15,3-1 4 16,-1-2 5-16,0-1 4 0,0-3-3 0,1-2-15 15,0 0-22-15,0 0-21 0,3-22-8 16,2-7-2-16,1-6 2 0,3-3 7 0,12-31 20 16,-7 21 16-16,-3 10 8 0,0 9 9 15,-1 2 9-15,0 2 11 0,-2 6 8 16,0 4 6-16,0 3 3 0,-4 2-1 16,0 2-4-16,1 1-5 0,0 2-5 0,-2 1-6 15,2 2-4-15,-1 1-3 0,0 2-3 16,1 3-3-16,1-1-5 0,1 4-8 15,-1 5-19-15,3 1-18 0,-1 2-32 16,4 7-23-16,-3-3-35 0,-1-2-32 0,-1-2-34 16,1-1-39-16,-2 1-127 0,0-1 60 15,0-1 48-15</inkml:trace>
  <inkml:trace contextRef="#ctx0" brushRef="#br0" timeOffset="10028.7292">17626 9337 1241 0,'-11'-26'595'0,"1"3"-262"16,0 4-140-16,4 6-83 0,2 1-49 15,0 3-48-15,1 1-72 0,2 1-45 0,-1 1-1 16,0 2-16-16,1 0 2 0,1 1-17 16,1 0-14-16,-1 3-142 0,4-1 48 15,-4 1 41-15</inkml:trace>
  <inkml:trace contextRef="#ctx0" brushRef="#br0" timeOffset="10972.2579">18013 9376 3 0,'0'-8'78'0,"-3"1"34"0,-2 0 15 0,-4 1 7 16,-2-2-3-16,-2 3-2 0,-3-1-4 16,1 2-4-16,-4 1-7 0,3 3-6 15,-3 0-8-15,2 2-9 0,0 3-9 0,0 1-7 16,4-1-8-16,-2 3-6 0,3 1-6 15,3 1-4-15,-1 1-1 0,5 0-1 16,1-1-3-16,3 1-1 0,4-3 4 16,1 5 0-16,6 0 2 0,8 4-1 0,6-3-2 15,1-1-4-15,2-3-4 0,6-1-5 16,1-4-3-16,2 0-2 0,0-3-4 16,2-2-2-16,0-2-2 0,0-2-2 15,1-2-3-15,-2-2-1 0,1-2-1 0,0 0 0 16,-3-3 4-16,-3 2-1 0,-2-1 8 15,-7 1 12-15,-4 3 16 0,-4 1 17 16,-4 1 10-16,-3 0 1 0,-1 0-2 0,-2 1-4 16,-4 1-5-16,0-1-7 0,-1 2-8 15,0 3-8-15,-7-6-8 0,0 4-5 16,-2 0-5-16,-1 2-5 0,0 0-3 16,0 2-4-16,1 0-3 0,0 0-5 0,0 2-5 15,2 1-10-15,-1-2-13 0,3 4-10 16,-2-1-8-16,4-1-6 0,0 2-13 0,1-1-7 15,2 1-6-15,2-2-2 0,0 1-1 16,1 1 1-16,3-1 17 0,-1 0-3 16,-3-1 8-16,3-3 20 0,-2 1-4 15,-1-2 11-15,1 2 6 0,-3-3 14 0,5 2 7 16,-5-2 11-16,6 1 12 0,-6-1 10 16,0 0 5-16,4 3-1 0,-4-3-2 15,4 2-3-15,-4-2-3 0,3 1-4 16,-3-1-4-16,3 2-5 0,-2 0 0 0,-1-2-4 15,5 2-2-15,-2-1-3 0,-1 0 0 16,4 0 0-16,3 2 0 0,0-1 2 16,3 0-1-16,5 0-1 0,1-1-1 0,3-2-5 15,11-1-7-15,-1-3-17 0,2-2-8 16,-2-4-9-16,2 0-4 0,-3-3-5 16,-4-4-14-16,0-5-5 0,-1-1-9 15,14-25-12-15,-14 9 0 0,-9 6 9 0,-3 0 11 16,-4-1 21-16,0 1 29 0,-3 1 18 15,-4 3 11-15,1 6 12 0,-1 4 12 16,-2 4 11-16,-1 3 10 0,1 1 9 16,0 3 0-16,-1 1-2 0,0 2-7 0,-1 0-8 15,1 2-7-15,0 3-6 0,1 1-5 16,0 0-2-16,-14 13-2 0,7 0-1 0,-5 10 0 16,1 3-1-16,1 4-2 0,1 0-1 15,3 2 0-15,-1 1-3 0,3 2-1 16,2-1 0-16,2 0-3 0,3 1-3 15,3-2-16-15,4-1-47 0,3 1-40 0,5-3-43 16,21 21-68-16,-7-16 57 0,-2-12-352 16,-3-6 83-16,4-4 68 0</inkml:trace>
  <inkml:trace contextRef="#ctx0" brushRef="#br0" timeOffset="11946.1142">19707 9065 4 0,'-15'6'64'0,"-10"6"24"15,4 0 7-15,1 4 0 0,9-1-2 16,-6 6-4-16,10-2-5 0,2-2-4 15,2 0-2-15,3 1-2 0,3 1 0 16,7 7 2-16,0-2 5 0,6-3 0 0,4-1 0 16,1-4 2-16,1-2-4 0,4-2-3 15,2-3-3-15,0-3-4 0,-4-3 0 16,-2-3 3-16,-4-3 6 0,1-1 7 0,5-6 4 16,0-4 5-16,-3-3 1 0,-4-1-3 15,0-4-2-15,-6-4-9 0,-1 0-7 16,-5 3-5-16,-4-1-3 0,-1 5-3 15,-2-12-4-15,-3 7-4 0,-5 1-7 0,-3 2-6 16,-2 1-7-16,1 7-7 0,-2 5-6 16,2 1-5-16,-2 4-5 0,2 3-4 15,-3 1-4-15,-1 5-2 0,1-2-3 0,-6 8-8 16,2 1-14-16,1 2-10 0,7-1-14 16,4-1-14-16,1-1-11 0,3 2-15 15,1-3-18-15,4 0 3 0,2-2 0 16,5 4-10-16,4-3-14 0,2-2-30 0,4-2-23 15,12-3-150-15,-3-3 55 0,7-7 46 16</inkml:trace>
  <inkml:trace contextRef="#ctx0" brushRef="#br0" timeOffset="12594.2328">20243 8749 73 0,'7'-12'123'0,"-2"2"15"0,1 4-4 0,-4 1-14 15,-1 3-14-15,-1 2-10 0,0 0-4 16,0 0-1-16,-7 21 0 0,0-5-1 15,-4 14-2-15,-1 2-5 0,-10 35-3 16,10-16-4-16,0-10-6 0,3-3-5 0,0-3-4 16,1 2-5-16,1-2-4 0,2 0-4 15,2-1-5-15,2-9-2 0,0-3-1 16,0-6-1-16,2-2-2 0,-1-2 2 16,2-2 2-16,1-1 2 0,1-1 3 0,1-2-1 15,3-1-2-15,2-3-1 0,2-1-6 16,4-3-3-16,4-2-6 0,9-3-5 15,-3 1-3-15,2-1-4 0,-6 2-4 16,-3 0-2-16,-4 1 0 0,0 0-1 0,-4 3 0 16,-1-1-2-16,-1 1-2 0,-3 1-3 15,-1 0-1-15,-5 0-4 0,8 3 2 16,-7 0 1-16,0 1 1 0,1 0 0 16,-4 4 1-16,0 1 1 0,-6 5 1 0,2-3 1 15,-3 2 0-15,2-1-1 0,-1-1-9 16,3-2-22-16,-1-2-24 0,3 0-24 0,-2-2-25 15,4-1 7-15,0-1 10 0,1 0 2 16,2-1-4-16,3-1-7 0,-2-1-5 16,7-1 0-16,-1-1 3 0,1 1 10 15,-1-2 6-15,1-1 8 0,1 3 7 16,-2-1 8-16,1-2 10 0,3 0 8 0,-2 1 12 16,1 1 3-16,-1-1 10 0,-1 1 11 15,0 0 4-15,6-2 4 0,0-1 7 0,-2 2 7 16,0-3 8-16,0-1 8 15,1 1 9-15,9-8 8 0,-9 3 9 0,-1 1 7 16,4-8 9-16,-5 4 11 0,-3 3 12 16,0 2 10-16,-4 0 1 0,-2 3-1 0,0 0-11 15,0 3-15-15,-2-1-16 0,-2 4-15 16,5 0-9-16,-5 0-5 0,1 8 1 16,-2 5-2-16,-3 6-1 0,-3 15-2 15,2 4-2-15,-9 39-1 0,4-21-2 0,2-7-2 16,-4 28 0-16,3-21-4 0,3-7-9 15,2-10-15-15,0-1-50 0,3-1-39 16,1-4-51-16,0-5-51 0,0-6-189 16,0-5 64-16,2-2 52 0</inkml:trace>
  <inkml:trace contextRef="#ctx0" brushRef="#br0" timeOffset="12762.5843">20816 8990 1372 0,'-7'-21'755'0,"-3"6"-340"0,2 1-188 16,3 1-104-16,0 4-72 0,3-1-101 15,-2 3-118-15,1 1-41 0,2 3 5 16,0-2-7-16,2 3-140 0,2 0 59 16,-3 2 49-16</inkml:trace>
  <inkml:trace contextRef="#ctx0" brushRef="#br0" timeOffset="13574.2346">20941 9261 26 0,'0'0'95'0,"3"3"33"0,1-3 10 16,-4 0-1-16,12-1-5 0,-3-1-9 0,9-2-11 15,-2 1-10-15,1-3-9 0,10-2-13 16,-4-1-8-16,-1 0-5 0,-5 2-7 16,-2-1-3-16,-2 1 0 0,-2-1 2 0,-1 1 2 15,-1-1 1-15,-2 2 3 0,-3 0 0 16,-3 1 2-16,-1 0 0 0,-1 1 2 16,-1 0 1-16,-7 2 4 0,-1 0 2 15,-8 3 4-15,-3 1 6 0,-10 7 2 0,-1 0-2 16,2 2-5-16,2 3-5 0,0 1-6 15,3 2-7-15,6 1-5 0,2 0-5 16,0 1-6-16,7-2-3 0,4-2-4 16,2-2-5-16,3-1-1 0,2-2-3 0,6 3-3 15,-1 0-6-15,6-1-8 0,9 2-9 16,3-1-8-16,4-3-14 0,3-2-6 16,3-3-6-16,0-3-6 0,4 0 1 0,-2-5-1 15,0-3-3-15,3-2-6 0,-3-2-3 16,27-13 2-16,-18 3 7 0,-11 4 2 15,-10 3 8-15,2-2 19 0,-5 0 15 0,-6 2 12 16,-2 2 6-16,-6 1 5 0,-1 3 4 16,2-1 3-16,-7 2 2 0,1 0 0 15,-2 1-1-15,-1 2-2 0,0 0-2 0,-4 2-1 16,-1 0 0-16,-3 3-1 0,-5 3-3 16,-1 0-2-16,3 4-2 0,-2 1-1 15,-2 6-2-15,2 1-1 0,5-2-1 16,3 0-1-16,2-1 0 0,1 3 4 0,5-3-4 15,2 3 0-15,1-2-3 0,3-3-6 16,10 6-7-16,3-4-13 0,6-3-17 16,-1-4-13-16,0-5-8 0,4-6-7 15,4-2-20-15,-1-8-20 0,23-23-26 0,-8-7-5 16,-9-8-10-16,1-7-3 0,9-28 0 16,-20 21 14-16,-3 0 14 0,-11 14 20 15,-2 10 35-15,-2 5 33 0,-2 3 32 0,-3 0 21 16,1 4 21-16,-5 3 22 0,-2 5 17 15,-1 5 9-15,-3 1 3 0,0 1-3 16,2 3-5-16,-3 3-7 0,1 1-7 16,-1 3-8-16,-1 2-7 0,-3 3-8 15,0 1-4-15,-1 5-5 0,-2 5-3 0,-5 10-3 16,3 3-4-16,-1 6-2 0,3 5-3 0,3 4-6 16,-2 36-9-16,6-18-14 15,0-10-36-15,4-6-22 0,2 2-22 0,0 1-28 16,4 0-33-16,1-3-36 0,1-2-34 15,-2-3-30-15,1-3-157 0,3-4 67 0,-2-4 54 16</inkml:trace>
  <inkml:trace contextRef="#ctx0" brushRef="#br0" timeOffset="13931.9602">21822 9335 85 0,'-8'-13'181'16,"0"2"45"-16,5 1 15 0,-1 1-3 15,1 2-8-15,1-2-18 0,3 0-20 0,2 0-19 16,3-2-20-16,3-1-18 0,8-4-18 16,5 1-20-16,-3 1-14 0,2 0-15 15,0 2-12-15,-5 1-12 0,-1 3-6 0,-2 1-5 16,-5 1-4-16,1 1-3 0,-2 2-2 16,-3-2-2-16,3 2-2 0,-4 0 0 15,4 1-4-15,-5-1-3 0,3 2-8 16,-5 1-3-16,8-1-1 0,-1 2-3 0,3 3-1 15,6 2-1-15,7 8 2 0,4 1 0 16,-5 4-1-16,5 1-1 0,-4 1 0 16,2 2 2-16,-2-1 2 0,-4 1-1 15,-2-2 2-15,-2-1 1 0,-4-5 3 0,-2-2 2 16,-6-2 1-16,2-1 4 0,-5-2 3 16,-5 2 0-16,-3 0 1 0,-6 1-6 15,-10 1-25-15,-4 1-62 0,-5-3-63 16,-7-1-76-16,-39 4-184 0,-2-2 67 0,17-10 55 15</inkml:trace>
  <inkml:trace contextRef="#ctx0" brushRef="#br0" timeOffset="14509.8449">15229 10746 31 0,'30'-7'116'0,"12"-1"45"0,91-16 25 15,7-1 12-15,9-2 4 0,21-2-2 0,17 0-1 16,19-3-7-16,21-3-7 0,12 5-8 16,13 2-8-16,13 6-5 0,10 1-3 15,-2-1-2-15,6 2-3 0,-1 2 0 16,1 1-3-16,-7-2-2 0,-8 8-1 0,-6-3-2 16,0 2-5-16,-7 2-7 0,-10-1-9 15,-17 4-4-15,-12 0-9 0,-7 1-9 16,-15 1-7-16,-12 3-6 0,-17 1-6 15,-18 0-6-15,-48 1-8 0,-5 0-6 0,-23 0-5 16,-17-2-11-16,-9 4-2 0,-5-4-4 16,-9 2-8-16,-6-1-17 0,-4 0-31 0,-3-1-61 15,-3 2-56-15,-3-1-61 0,-2-2 30 16,-2-1-565-16,-6 0 120 0,-1-3 101 16</inkml:trace>
  <inkml:trace contextRef="#ctx0" brushRef="#br0" timeOffset="17202.1539">15821 11560 29 0,'14'-12'115'0,"-1"5"40"0,-3-1 15 16,-1 3 9-16,0 1-5 0,-2 0-9 15,0 1-11-15,-3 0-9 0,0 1-8 16,0 1-8-16,-4 1-10 0,6-2-12 16,-6 2-9-16,0 0-8 0,0 0-7 0,0 0-7 15,-23 13-6-15,-4 2-6 0,-6-1-5 16,-30 10-4-16,12-5-3 0,6-7-5 0,8-1-4 16,-3-2-3-16,1-2-3 0,3-1-2 15,-1-1-3-15,6 0-4 0,3-4 0 16,7 0 0-16,2-1-1 0,7 2-2 15,1-2-2-15,-1 0-1 0,3 0 1 16,0 0-1-16,1 0-4 0,0 0-7 0,4 1-7 16,-2 0-11-16,2 4-5 0,-2 2 2 15,1 4 0-15,0 5 2 0,1 15 2 16,-2 4 0-16,5 3 1 0,-2 3 2 0,2 5-4 16,1 1 3-16,0 3-2 0,2 34 7 15,-1-23-28-15,0-14-15 0,2-9-17 16,0 4-26-16,1-3-32 0,-1-2-15 15,1-2-31-15,0-2-35 0,1-9-138 0,-4-3 56 16,1-4 47-16</inkml:trace>
  <inkml:trace contextRef="#ctx0" brushRef="#br0" timeOffset="17385.0122">15188 12421 57 0,'-2'-14'121'15,"2"1"26"-15,2-4 9 0,10-10 3 16,4 0 7-16,5-2-15 0,21-16-14 16,6 3-13-16,-10 13-12 0,-5 8-18 15,-3 3-34-15,4 1-47 0,-1 2-87 0,-1 2-63 16,1 2-78-16,0 1 36 0,-3 4 30 16</inkml:trace>
  <inkml:trace contextRef="#ctx0" brushRef="#br0" timeOffset="17581.4139">15242 12535 40 0,'-6'8'120'0,"-1"-3"43"16,5-2 25-16,-2 0 8 0,2-2-5 15,2-1-8-15,0 0-9 0,0 0-14 0,27-8-13 16,3-5-16-16,5-1-31 0,29-12-49 15,2-2-74-15,-4 1-129 0,-5-1-127 16,0-3 47-16,-13 7 39 0</inkml:trace>
  <inkml:trace contextRef="#ctx0" brushRef="#br0" timeOffset="18742.0046">15887 12014 1050 0,'-6'-12'587'0,"0"3"-240"0,2 1-152 16,0 1-96-16,2 2-67 0,1 1-56 0,0 0-17 15,3 3 14-15,-2 1 20 0,5 0 10 16,-5 0 7-16,12 7 8 0,-2 2 6 16,4 9 5-16,4 3 1 0,1 0 1 0,-1 3-2 15,1-1-3-15,-2 2-1 0,-1 0-2 16,1-1-2-16,-4-2-1 0,2-2-2 15,-4-7-3-15,-6 0 0 0,4-3-1 0,-1-3-3 16,-5-2 3-16,3 1 2 0,-2-3 4 16,-1-2-3-16,2-2-9 0,0-3-13 15,5-6-19-15,-3-4-7 0,7-11-6 16,-3-3-3-16,-1-3 3 0,-1-1 11 0,3 1 16 16,-2 2 13-16,-1 1 8 0,2 2 7 15,-3 6 3-15,-3 4 1 0,2 3-1 16,0 0-2-16,1 1 0 0,-1 1-1 0,0 4-2 15,1 0-1-15,-2 1-2 0,2 2-2 16,2 0 0-16,4 0-2 0,1 1-1 16,3 0-1-16,0 2 0 0,1-2 1 15,13 1-1-15,0-2-2 0,-1 2 2 16,0-3 0-16,-1 1-1 0,-1-1 0 0,-6-1-1 16,-2 2 1-16,-5-2 4 0,1 1 0 15,-3-3 0-15,2 1 1 0,-5 0 1 0,-1-2 1 16,-1 1 0-16,-5 1 2 0,1 1-2 15,-3-1-2-15,-1 3-2 0,-2-1 1 16,-1 1 3-16,-3 0-1 0,1 2 1 0,-5 1-2 16,-1 3 0-16,-4 3-2 0,-9 7 2 15,0 6 3-15,2 2 5 0,-1 2 2 16,2 5 2-16,3 3 1 0,1 0 1 16,4 5 0-16,3-2 0 0,5-1-2 15,-1 2-3-15,5-8-4 0,6 6-5 0,2-6-1 16,4-1 0-16,3-4 0 0,7-6-1 15,3-3-17-15,3-7-21 0,-3-5-14 16,9-3-9-16,-3-3 1 0,0-6 0 0,2 0 3 16,23-19 8-16,-19 2 2 0,-10 4 4 15,-3 0-1-15,-1 1 13 0,3 0 14 16,-4 2 12-16,-3 2 3 0,0 3 7 16,-7 5 6-16,0 2 2 0,-4 3-1 0,-1 3 6 15,-3 0-6-15,3 2 0 0,-4 2 2 16,0 3 3-16,3 2 1 0,-3 2 0 15,1 2-1-15,0 5-2 0,1-3-1 0,2 2-2 16,-2 1-1-16,-2-4-4 16,3 3 2-16,-2-2-3 0,4-3-1 0,1-1-1 15,-1 1-1-15,0-3-2 0,6 0-1 16,-2-3-3-16,1-1-3 0,3-2-1 0,2-3-1 16,-3-1 0-16,10-4 0 0,-2-1-1 15,-5-1 2-15,-4 3-1 0,0 0 4 0,-2 1 4 16,-1 1 2-16,-2 0 0 0,0 3-2 15,-4-1 0-15,1 2 0 0,-1 0-1 16,0 1 0-16,-1 1 0 0,2 1 1 16,-2 0 0-16,5 1 0 0,-2 3 0 0,6 0 2 15,-2 1 0-15,3 0 2 0,-1 1 1 16,3-1-1-16,0 0 2 0,2-1 0 16,10 0 1-16,-4-2 0 0,0-2-3 15,-1-1-6-15,9-4-16 0,2-1-20 0,-2-4-12 16,1-2-11-16,-3-5-8 0,-3-1-8 15,-2-6-15-15,18-26-21 0,-11-8-1 16,-12 11-13-16,-4 4 7 0,1-27 19 16,-6 20 25-16,-4 9 39 0,-1 7 32 0,-3 2 21 15,-1 9 23-15,-2 1 13 0,0 2 9 16,0 7 7-16,0 2 4 0,0 0-2 16,0 3-4-16,0 2-6 0,0-1-10 0,0 3-8 15,0 0-6-15,0 3-5 0,0 0-2 16,0 0-4-16,-6 17-2 0,2-2-3 15,3 4-1-15,-1 16-3 0,2 1-10 16,0 3-15-16,2 1-45 0,4 2-32 0,1 0-32 16,7 32-47-16,0-22-51 0,-3-14 75 15,3-8-342-15,1-1 79 0,0-6 65 16</inkml:trace>
  <inkml:trace contextRef="#ctx0" brushRef="#br0" timeOffset="18915.582">18048 11839 1693 0,'-13'-11'933'0,"2"0"-408"16,2 5-226-16,3-1-121 0,2 1-80 15,1 1-47-15,3 1-26 0,3-1-15 16,2-1-7-16,7-1-13 0,15-3-22 0,5 0-29 16,5 1-32-16,43-5-69 0,0 1-82 15,2 0-292-15,1 4 89 0,-3-5 75 16</inkml:trace>
  <inkml:trace contextRef="#ctx0" brushRef="#br0" timeOffset="20127.5706">19481 11483 1637 0,'-24'-10'850'0,"4"2"-424"16,5 5-267-16,0 1-149 0,5 2-163 15,-3 2 8-15,0 6 33 0,-7 11 23 16,2 3 21-16,1 3 2 0,1 4 12 16,3 0 2-16,4 3 20 0,1 1 14 0,6-1-2 15,1-6 9-15,1-2 5 0,3 4 1 16,5 0 1-16,1-4 0 0,4-2 4 16,4-4 2-16,-4-5 1 0,3-5 2 15,-2-3 1-15,3-3 2 0,0-2 2 0,-2-3 2 16,3-1 2-16,-4-5 4 0,4-6 4 15,0-2 6-15,-8-4 5 0,0-3 4 16,-5-1 4-16,-4 4 8 0,-2 3 10 16,-4-12 4-16,1 7 1 0,-6-3-2 0,0 7-4 15,0 4-4-15,1 3-6 0,-2 3-7 16,1 2-5-16,-2 1-7 0,0 3-3 0,4 0-7 16,-3 3-3-16,3 1-4 0,-1 1-4 15,3 2-5-15,-2 2-21 0,3-2-7 16,0 1-7-16,3 3-3 0,2-3-1 15,2 0 2-15,3-2-8 0,1 1-16 0,5-4-18 16,7 0-14-16,12-5-15 0,2-5-2 16,0-2-1-16,-1-4-2 0,22-21 10 15,-15 6 5-15,3-15 5 0,-15 5 14 16,-6 5 13-16,-5 4 26 0,1-2 34 0,-3 4 19 16,-2 1 25-16,0 4 25 0,-4 6 23 15,-2 4 16-15,-1 4 4 0,-2 1-5 16,2 3-12-16,-3 2-14 0,3 1-14 15,-4 2-12-15,0 2-8 0,0 0-5 0,0 12-3 16,-5 4-2-16,-1 10-1 0,-2 4-1 16,0 4-1-16,-1-1-2 0,-1 2-2 15,2 1-2-15,2-3-1 0,-3 2 0 0,3-4-2 16,1-1-2-16,2-6-2 0,1-6-6 16,0-1-5-16,2-4-5 0,0-2-2 15,2-3 0-15,1 0 2 0,1-2 2 0,4-3-1 16,2-1-2-16,0-2-6 0,10 0-7 15,-1-2-2-15,9-4-2 0,1 2 2 16,-5 1 1-16,-4 0-2 0,-1 2 2 0,-1-1 4 16,-4 2-4-16,0 1 0 0,-3 1 1 15,-1 0 6-15,0 2 7 0,-2 0 2 16,-2 2 3-16,-1 1 4 0,-1 0 4 16,-3 2 5-16,-1 1 4 0,-1-1 1 0,-3 4 2 15,-2 0-1-15,-2-1-1 0,2-1-4 16,0-1-9-16,0-2-15 0,2-2-30 15,0-1-22-15,0-2-35 0,2 1-38 16,1-3-22-16,1-1-7 0,0 0-5 0,0 0 0 16,0 0 9-16,1-12 14 0,2 9 14 15,3-5 10-15,-3 4 17 0,2-3 19 16,-1 2 17-16,2-1 14 0,-1 2 11 0,0-1 12 16,-1 1 18-16,3 0 12 0,-1 2 9 15,1-2 12-15,2 1 9 0,0 0 2 16,6-1 2-16,0 0 1 0,2-1-1 15,8-3 0-15,0-3-4 0,2 1-1 0,-1-2-2 16,-1-2-2-16,0-2-2 0,-1 0-3 16,-3-2 1-16,2-2 4 0,-8 2 9 0,-2 4 16 15,-2 1 16-15,-2 4 13 0,-4 0 8 16,2 3 1-16,-4 1-9 0,1 0-15 16,0 4-14-16,-3 1-10 0,-1 0-2 15,4 6 2-15,-4 5 2 0,-1 11 2 0,-1 13 2 16,-2 9-1-16,-5 42-2 0,-3-3-2 15,0 2-3-15,-1-4-2 0,0 1-2 16,1-2-4-16,-4-4-3 0,2-2-7 16,-2-2-11-16,6-19-20 0,2-14-41 0,2-10-37 15,2-5-51-15,1-6-68 0,0-5-224 16,2-5 72-16,2-4 59 0</inkml:trace>
  <inkml:trace contextRef="#ctx0" brushRef="#br0" timeOffset="20304.9524">20411 11162 1701 0,'-8'-15'837'0,"2"1"-381"16,0 2-208-16,2 1-113 0,0 2-77 0,3 2-78 16,-2 1-117-16,2 3-30 0,0-1 13 15,1 2-12-15,0 2-22 0,0 0-30 16,9 6-180-16,-3 1 66 0,13 9 55 15</inkml:trace>
  <inkml:trace contextRef="#ctx0" brushRef="#br0" timeOffset="21126.2594">20510 11612 1700 0,'-9'7'859'0,"1"-1"-419"15,2-3-242-15,2 2-148 0,2-2-116 0,1 0-29 16,1-1 9-16,0-2 9 0,3 1 20 16,1-1 4-16,-4 0 10 0,9-2 6 0,-2-1 11 15,2 0 6-15,6-3 7 0,-1-1 1 16,11-2 2-16,-1-3 5 0,-4 1 0 16,0 1 3-16,-6 0 5 0,-1 2 9 0,0 0 11 15,-2 1 17-15,-1-1 11 0,-3 1 10 16,-1 0 9-16,0 2 2 0,-4 0-1 15,1 0-3-15,-2 0-4 0,0 1-4 16,-1 1-6-16,-1-1-8 0,-1 3-7 0,2 1-6 16,-5-1-6-16,-4 3-3 0,0 2-3 15,-2 3-3-15,-10 7-2 0,2 1-2 16,2 3-1-16,3 2-2 0,2-4-1 16,5 0-1-16,-1-1-1 0,5 0-3 0,-1 0-2 15,2-1-1-15,4-3-1 0,3 4 0 16,3-2-1-16,4-2-5 0,9 5-14 0,5-5-12 15,4-3-7-15,-1-4-5 0,5-2-4 16,-2-4-3-16,1-1 2 0,1-3 2 16,-2-6 2-16,2-1 2 0,-1-3 3 15,-2 0 5-15,-1-1 1 0,-2-1 6 16,-5 3 20-16,-1 0 12 0,-6 2 11 0,-5 3 13 16,-1 1 11-16,-1 1 12 0,-4 2 9 15,-1-1 1-15,-3 2-2 0,1 1-3 16,-2 0-3-16,0 1-6 0,-1 0-4 0,1 3-4 15,-5-1-4-15,5 1-3 0,-11 5-1 16,2 1-4-16,-1 3-3 0,0 2-2 16,-1 2-3-16,4 0-1 0,-1 1-2 15,0 1-2-15,5 0-1 0,-4-1-2 0,6-2-2 16,1 0 0-16,1-2 0 0,3-1-1 16,3 3-1-16,4-1-2 0,1-4-8 15,3-1-11-15,3-4-23 0,3-2-10 16,10-5-13-16,1-4-3 0,-2-5-13 0,26-19-12 15,-7-7-16-15,-6-8-22 0,-6-5 1 16,-1-12 7-16,-4-1 12 0,-8-3 9 16,0 1 18-16,-10 16 19 0,-3 11 33 0,-3 8 28 15,-2 3 9-15,-2 7 8 0,-4 4 8 16,1 4 9-16,0 2 4 0,-2 3 1 16,1 1 0-16,-1 4-4 0,0 0-3 15,-3 2-2-15,-1 2-4 0,0 5 0 0,-5 4-1 16,-8 12 3-16,1 2-1 0,0 7-1 15,-11 32-2-15,3 4-1 0,8-12 2 16,5-8-4-16,-3 30-10 0,5-20-17 16,5-7-40-16,4-5-28 0,2-2-29 0,0 2-48 15,3-1-38-15,3-2-44 0,1-2-192 16,2-5 71-16,2-3 58 0</inkml:trace>
  <inkml:trace contextRef="#ctx0" brushRef="#br0" timeOffset="21342.2241">21417 11723 1437 0,'-16'-8'805'0,"2"2"-353"0,3 1-190 16,2 0-107-16,3 2-58 0,2 0-29 16,-2 1-16-16,2-1-9 0,3 1-6 0,-1-1-1 15,2 2 0-15,0 1-1 0,3-6-2 16,7 2-2-16,1-3-4 0,7 2-7 0,11-5-23 15,3 2-64-15,2-1-48 0,1-1-62 16,3 2-61-16,-2 0-267 0,-1 0 84 16,3 0 71-16</inkml:trace>
  <inkml:trace contextRef="#ctx0" brushRef="#br0" timeOffset="21490.8051">21884 11517 1064 0,'1'-3'658'15,"-1"3"-267"-15,3 0-151 0,-3 0-90 0,3-3-54 16,-3 3-42-16,0 0-44 0,0 0-63 16,3-2-41-16,-3 2-40 0,1-2-47 0,-1 2-187 15,0 0 62-15,0 0 51 0</inkml:trace>
  <inkml:trace contextRef="#ctx0" brushRef="#br0" timeOffset="22055.3105">14559 13409 1091 0,'6'5'512'0,"1"-4"-272"0,13 2-127 0,13-6-58 16,52-7-26-16,46-11-3 0,12-5 7 15,18-7 8-15,18-5 3 0,21-2 7 16,18-4 3-16,15 2 4 0,21-3 0 0,18 2 3 16,9 2 0-16,4 2-3 0,2 3 1 15,2 2 1-15,-6 0 1 0,-9 4 2 16,-2-2 4-16,-10 3 5 0,-16 4 5 0,-7 0 4 15,-17 5 3-15,-8 1 0 0,-9 3-3 16,-11 3-5-16,-6 2-5 0,-16 1-5 16,-17-3-6-16,-15 8-5 0,-44 1-5 15,32-1-6-15,-44 0-2 0,-23 1-4 16,-12 0-4-16,-11 2-2 0,-1-1-3 16,-5-1-2-16,-8 2-5 0,-5-1-4 0,-3 1-11 15,-3 0-32-15,-3 2-50 0,-1-3-74 0,-2 1 20 16,-2-3-483-16,0-1 102 0,-3 1 85 15</inkml:trace>
  <inkml:trace contextRef="#ctx0" brushRef="#br0" timeOffset="45565.8668">1971 12594 26 0,'25'-15'43'0,"4"1"10"15,31-15 7-15,2 3 4 0,8-2 3 0,3 0 0 16,40-5 1-16,3-1-3 0,8 4-3 16,3 3-3-16,5-1-5 0,3 4-4 0,9 2-3 15,3 2-4-15,1 3-1 0,5 2-6 16,4 2-1-16,1 4 0 0,-1 2 0 16,1 4-1-16,0-1 0 0,-10 7-2 15,6-2 2-15,-3 0-1 0,-1 4 2 0,2-3 1 16,-6 0 3-16,2-1 4 15,-8 5 3-15,3-4 5 0,-4 1 0 0,0-3 4 16,-1 3-1-16,-5-6 1 0,-35 3-3 16,1 0-1-16,41-3-4 0,-46 2-2 0,1-1-2 15,-1-3 0-15,3 4-4 0,0-3-3 16,-7 1-4-16,-1-1-4 0,-26 0-6 16,-10 1-7-16,-10-1-8 0,-1 1-17 15,1-2-19-15,-6 1-14 0,0 0-16 0,-2-1-21 16,-2-1-29-16,-3 2-32 0,0-2-131 15,-1-1 45-15,-1 2 37 0</inkml:trace>
  <inkml:trace contextRef="#ctx0" brushRef="#br0" timeOffset="46440.1205">3871 13900 35 0,'148'-31'58'16,"-8"0"16"-16,0 1 9 0,-2 0 9 15,-9 0 5-15,2 3 1 0,-1 0-1 0,-4 1 1 16,-5 1-6-16,-1 1-5 0,-6 1-4 15,-34 5-6-15,33-7-7 0,-34 11-5 16,3-1-7-16,-5 1-5 0,-18 5-3 16,21-4-3-16,-5 2-3 0,-1-4-4 0,-20 5-11 15,-8 1-12-15,-8 2-9 0,-2-1-8 16,0 2-14-16,-5-2 1 0,-1 0 3 16,-1 0 2-16,-2 1 0 0,-5 0-1 0,-3 2 5 15,-3-1-23-15,0 1-16 0,1-2-19 16,-1 1-25-16,-1 1-23 0,0-1-84 15,0 0 33-15,-3 0 27 0</inkml:trace>
  <inkml:trace contextRef="#ctx0" brushRef="#br0" timeOffset="47335.1552">1746 14596 32 0,'37'-8'74'0,"44"-7"21"0,33-12 13 16,9-4 7-16,3-5 3 0,14 0-1 15,9-3-2-15,8-6-2 0,4-3-6 16,2 1-7-16,1-3-4 0,-2-1-5 0,-8 6-2 16,4-4-1-16,-3 1-3 0,-5 3-4 15,-4 3-3-15,-12 3-4 0,-10 2-6 16,1 2-3-16,-8 1 0 0,-7 1-7 16,-5 3-5-16,-31 7-4 0,5 0-6 0,25-7 0 15,-32 7-7-15,0-2-1 0,-2 5-12 16,-18 4-13-16,-9 5-25 0,-8 1-40 0,0 0-32 15,-1 1-25-15,-4 1-27 0,0 0-23 16,-1 0-131-16,-4 1 49 0,-3 0 40 16</inkml:trace>
  <inkml:trace contextRef="#ctx0" brushRef="#br0" timeOffset="57307.8478">5561 12850 4 0,'38'53'9'0,"-5"3"3"0,-2 7 1 0,-4 3 3 15,2 4 4-15,-3 2 7 0,9 35 5 0,-15-28 4 16,10 35-2-16,-11-36 3 0,3 34 1 16,-9-34 4-16,-1 7 0 0,-1 0-1 15,-5 0 1-15,-4-19 1 0,1-13 4 16,-2-6 4-16,-1-1 4 0,-1-2 6 0,-3 0 9 16,-1-3 9-16,0-2 11 0,-3-3 6 15,-3 0 7-15,0-4 4 0,-4-1 1 16,0-3 1-16,-2-2-1 0,-1-1-4 15,0-3-6-15,2-3-5 0,2-5-6 0,3-2-6 16,0-3-6-16,1 0-7 0,0-1-6 16,-1 0-3-16,1-2-4 0,1-2-4 15,0 0-6-15,0-1-4 0,1 0-7 0,1-1-4 16,0 0-7-16,-2 1-8 0,2-2-10 16,3 0-30-16,-2 0-12 0,6-1-24 15,-9 1-27-15,5 1-34 0,1-2-38 16,-2 0-42-16,5 0-116 0,0 0 53 0,-6-3 45 15</inkml:trace>
  <inkml:trace contextRef="#ctx0" brushRef="#br0" timeOffset="58832.114">8842 14000 18 0,'1'2'84'0,"-1"-2"39"0,0 0 25 0,8 3 16 15,-7-2 4-15,0 1-6 0,-1-2-6 16,2 1 2-16,1 1 1 0,-3-2-1 0,0 0-6 15,3 2-6-15,-2-1-8 0,-1-1-8 16,0 0-8-16,1 2-8 0,-1-2-6 16,0 0-7-16,2 2-7 0,-2-2-8 15,0 0-6-15,0 0-6 0,0 0-7 0,4 1-5 16,-4-1-6-16,0 0-5 0,0 0-5 16,2 1-6-16,-2-1-3 0,0 0-4 15,0 0-4-15,0 0-5 0,0 0-11 16,0 0-18-16,0 0-37 0,0 0-38 0,0 0-48 15,1 2-50-15,-1-2-61 0,0 0-200 16,2 1 74-16,-2-1 60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30:34.855"/>
    </inkml:context>
    <inkml:brush xml:id="br0">
      <inkml:brushProperty name="width" value="0.05292" units="cm"/>
      <inkml:brushProperty name="height" value="0.05292" units="cm"/>
      <inkml:brushProperty name="color" value="#FF0000"/>
    </inkml:brush>
  </inkml:definitions>
  <inkml:trace contextRef="#ctx0" brushRef="#br0">18204 16854 55 0,'0'0'94'0,"0"0"12"0,0 0 1 15,0 0-5-15,-6 8-5 0,-3 0-7 16,-9 13-5-16,-4 0-8 0,-23 21-1 0,-5 5-5 16,-25 20-3-16,26-24 3 15,-3 0 1-15,-3-2 4 0,0-1 3 0,1-2 1 16,-4-1 5-16,-29 11 3 0,41-18-1 15,7-6 0-15,4 0-1 0,5-7-5 0,-27 16-3 16,13-11-2-16,13-5-2 0,7-2-1 16,-2-3-2-16,2 2-1 0,6-5-4 15,6-2-6-15,-1-1-6 0,2-2-4 0,3 1-5 16,2-1-5-16,1 0-4 0,-1-1-5 16,0-1-2-16,4 0-3 0,-2-1-3 15,2 2-4-15,0-2-2 0,1 1-3 16,0-1-1-16,1-1-1 0,0 0-1 0,2 8 1 15,5-5 2-15,1 1 5 0,4 4 5 16,3-3 6-16,12 2 5 0,2 0 2 16,2-3 3-16,5 2-1 0,2-2 0 15,5 0 1-15,1-1 0 0,2-2-3 0,-1 0-2 16,1-2 0-16,1 1-1 0,-1-1-1 16,-1 2-2-16,-1-5-1 0,-3 2-2 15,-2-2-2-15,0 0-3 0,-7 1-1 16,0 1-2-16,-9 2-3 0,-1-2 0 0,-6 1-2 15,-2 0 0-15,-5-1-2 0,0 1-1 16,-1 1-4-16,-2 0-7 0,1 0-31 16,-2 0-37-16,-5 0-43 0,0 0-50 0,8-2-48 15,-8 2 77-15,0 0-374 0,0 0 85 16,0 0 70-16</inkml:trace>
  <inkml:trace contextRef="#ctx0" brushRef="#br0" timeOffset="547.9755">18607 17070 44 0,'0'-3'145'0,"1"-2"46"0,-1 1 14 0,0 0-6 16,0 1-14-16,-2 1-16 0,2 2-17 15,0 0-14-15,0 0-12 0,-14 9-11 16,-2 8-7-16,-2 4-7 0,-6 3-5 0,2 2-3 15,-23 21-4-15,-5-4-5 0,6 1-4 16,6-12-2-16,-10 11-2 0,-4-5-3 16,15-9-2-16,3-6 1 0,4-5 2 15,-23 17 2-15,16-13-3 0,5-4-2 0,7-4-4 16,2 0-5-16,2-3-5 0,3-1-5 16,5-2-4-16,2-2-1 0,2-2 1 15,3 1-1-15,1-2-2 0,0 0 1 16,1-1-3-16,1 0-2 0,0 0-2 0,2 0-1 15,1-2 1-15,1 4-2 0,2-2 3 16,0-1 1-16,6 2 1 0,1-2 0 16,1 0-1-16,6 0-1 0,2-1-4 15,3 0-1-15,10-1-4 0,0-1-2 0,-2-1-2 16,1 0-7-16,0 0-13 0,1-2-30 16,-4 2-44-16,4-3-38 0,0 0-52 15,1 0-69-15,2-2 76 0,-2 0-425 0,6-1 97 16,-2-3 79-16</inkml:trace>
  <inkml:trace contextRef="#ctx0" brushRef="#br0" timeOffset="1235.9761">20412 17087 38 0,'-6'0'125'0,"1"0"34"16,-2 0 12-16,7 0 4 0,-3 1 3 0,3-1-3 16,0 0-2-16,13 4-3 0,4-3-3 15,14 2-8-15,7-1-9 0,7-1-9 16,42 2-13-16,-19-3-11 0,24 0-12 0,-3 0-9 16,-1-3-6-16,-20 2-7 0,-12 0-2 15,31 1-6-15,-21-1 0 0,-15 1-3 16,-3 0 1-16,-5 0-2 0,5 2-2 0,-7-1-1 15,-1 2-8-15,-1 3-6 0,-5-3-5 16,-3 3-4-16,-2 1-6 0,-12-1-5 16,0 1 0-16,-9 1-3 0,-5-1-3 15,-3 1-3-15,-6 5-2 0,-10 9-1 0,-10-3-3 16,-30 19 0-16,-5 0-3 0,-28 8-1 16,25-19-2-16,-5 5 2 0,4-1 0 15,-6-1 2-15,5-1 5 0,4-1-2 16,17-8-1-16,4-7 0 0,11 1-2 0,-4 0-2 15,4-1-4-15,-1-2-7 0,1 0-25 16,5-3-35-16,5-3-39 0,4-2-55 16,5 1-74-16,1-3 58 0,4-2-363 0,1-1 88 15,5-5 74-15</inkml:trace>
  <inkml:trace contextRef="#ctx0" brushRef="#br0" timeOffset="1736.0066">20907 16937 79 0,'-12'-3'156'0,"1"2"34"0,4-2 10 16,0 2-3-16,1 0-7 0,1 0-14 0,1-1-13 16,4 2-11-16,0 0-2 0,0 0 6 15,0 0-7-15,32 4-7 0,2-2-11 16,48 8-12-16,2-2-6 0,-1 1-13 0,3 0-10 15,-5 0-9-15,0 2-8 0,-21-4-7 16,-13 1-8-16,30 5-4 0,-26-3-2 16,-12 1-1-16,-5 0 1 0,-1 3-1 15,0-5-2-15,-3 8 0 0,-3-2-1 0,-4 3 0 16,-3-1 0-16,-9-2 6 0,-1 0 1 16,-5-3 0-16,-5 2-1 0,-4 1-3 15,-7 8-2-15,-6 1-2 0,-5 1 1 0,-3-1-2 16,-24 15 0-16,-1-1-3 0,10-13-2 15,6-5-3-15,4-3-4 0,0 0-11 16,0-3-18-16,-2 0-53 0,0 1-57 16,0-3-88-16,1 0 39 0,0-2-450 15,1-4 101-15,4-6 83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46:43.682"/>
    </inkml:context>
    <inkml:brush xml:id="br0">
      <inkml:brushProperty name="width" value="0.05292" units="cm"/>
      <inkml:brushProperty name="height" value="0.05292" units="cm"/>
      <inkml:brushProperty name="color" value="#FF0000"/>
    </inkml:brush>
  </inkml:definitions>
  <inkml:trace contextRef="#ctx0" brushRef="#br0">15245 11906 27 0,'-3'-8'90'16,"-1"3"19"-16,3 0 5 0,0 4 2 16,1 1 2-16,0 0 1 0,1 17 1 0,0 4-2 15,5 18-3-15,-2 4-7 0,6 40-7 16,-1 0-6-16,-1 0-8 0,0-22-5 16,0-13-5-16,6 26-7 0,-4-20 2 15,0-13-9-15,-2-5-6 0,2-2-5 0,1 2-6 16,-2-3-3-16,1 0-4 0,0-2-2 15,-4-3 2-15,2 0-4 0,-1-9-4 16,-4-2-2-16,3-3-2 0,-3-3 4 0,-1-3-1 16,0 0 2-16,-1-1 4 0,1-2 1 15,-2-2 1-15,0 0-1 0,0-3-6 16,0 0-12-16,-9-8-15 0,-1-5-11 16,-6-12-10-16,-14-33 0 0,0-6-1 0,3-8-2 15,1-2 4-15,-10-29 0 0,15 36 1 16,2-4 0-16,4 0-1 0,1 16-1 15,10 7 0-15,-1 4 3 0,5-4-2 0,8-36 2 16,9 5-1-16,6 4-1 0,22-18 1 16,-5 32 6-16,22-15 2 0,-13 28 2 15,8 4 6-15,1 6 5 0,6 8 2 16,-15 13 3-16,-8 9-2 0,-4 6 0 0,0 9 0 16,30 17 1-16,-11 11 2 0,-10 13 3 15,-10 14-1-15,-14 10 1 0,-4 5 2 0,-13 6 1 16,-5-15-1-16,-7 19 0 15,-3-3 0-15,-8-10-1 0,-1-3 5 0,0-20-2 16,-9 11 1-16,-4-7 1 0,7-17 2 16,-1-10 1-16,1-6 2 0,-3 0 0 0,-2-4 0 15,-4-4 1-15,1-1-1 0,-1-4 0 16,1-3-1-16,1-2 0 0,3-4-1 16,6-3 0-16,-7 0 3 0,5-3-1 15,2-2 1-15,4-1 2 0,3 2 1 0,4-3-2 16,1 1-4-16,2 0-3 0,6 0-4 15,-1 1-3-15,1-2-2 0,3 5-3 16,1-1-1-16,3 1-1 0,1 1-1 0,4 4 0 16,2 0 1-16,6 4 0 0,11 8 1 15,1 2 1-15,2 3 0 0,26 17 1 16,-4 5 0-16,-16-12 0 0,12 14 2 16,-12-11-1-16,-8-5 2 0,17 18-2 0,-13-12-7 15,-5-4-19-15,-5-6-26 0,5 1-23 16,21 20-29-16,-17-13-38 0,-2-8-51 15,-3-3-39-15,-4-4-196 0,4-2 69 16,-2-1 58-16</inkml:trace>
  <inkml:trace contextRef="#ctx0" brushRef="#br0" timeOffset="451.9022">16295 12497 58 0,'0'-3'86'0,"3"-2"11"16,0-2 6-16,8-2 0 0,-1 0-5 0,10-7-2 16,0 0-9-16,5 1-7 0,0 1-7 15,1-3-4-15,0 1-5 0,0-1-6 16,-3 0-6-16,1-1-3 0,-3-1-3 0,-3 2-4 15,-3-3-3-15,-3 4-2 0,-5 2-3 16,-2 1-3-16,-3 0-5 0,-4 4-4 16,-1 0-3-16,-8-1-6 0,-2 0 1 15,-14 1 2-15,-2 4 8 0,1 5 13 16,-8 5 14-16,-2 5 12 0,-31 15 7 0,6 8 7 16,6 4-1-16,9 3 1 0,17-5-1 15,8-4-2-15,7-1-1 0,2 2-3 16,5 0-1-16,3 0 0 0,3-1 1 0,5 1-4 15,5-2-2-15,3-1-2 0,4 0-1 16,5-3-1-16,5-1-2 0,3-3-2 16,32 8-2-16,-12-12-2 0,-5-7-7 0,-4-6-11 15,3-4-16-15,5-3-21 0,35-7-51 16,-5-7-41-16,-4-4-47 0,-6-2-49 16,-19 0-46-16,11-11-163 0,-18 4 67 0,6-13 55 15</inkml:trace>
  <inkml:trace contextRef="#ctx0" brushRef="#br0" timeOffset="1510.1587">17040 11341 56 0,'9'21'118'0,"-3"-4"31"0,3 14 13 0,3 7 5 16,6 39-3-16,2-2-7 0,-1-1-9 16,-1 0-10-16,1-3-11 0,1-4-10 15,-2-18-9-15,-5-8-8 0,-1-6-8 16,-1 1-8-16,0-1-8 0,3-3-4 0,-3-2-6 16,3-3-6-16,-3-4-2 0,-3-5-5 15,-2-3 2-15,1-5-2 0,-4 0-1 16,-1-3 2-16,1-2-2 0,-1-3-8 15,-2-1-9-15,0-1-10 0,0 0-8 0,-9-8-5 16,0 0-3-16,-2-2-2 0,-9-5-3 16,-2 0-3-16,-3 0-6 0,-1 3 7 15,-2 2-1-15,-1 2 3 0,6 4 4 16,-10 2 3-16,8 4 2 0,-8 2 5 0,5 4 0 16,-1 5 1-16,2 2 1 0,3 2 5 15,1 4-1-15,6 3-1 0,1-1 1 16,5 4-1-16,5 0 0 0,3-2 3 0,3-3 3 15,3 9 2-15,5-4 2 0,7 1 0 16,2-3-1-16,4-3 1 0,3-2 0 16,3-2-1-16,1-6-1 0,4-3-4 15,2-2-6-15,4-7-4 0,-4-4-7 0,3-3-7 16,-1-5-13-16,25-20-6 0,-22 5-2 16,-10 1 1-16,-7 2 1 0,-3-4-5 0,-3-2 7 15,-1-2-3-15,-5-1 2 0,-2-1 3 16,-4 1 0-16,-1 0 10 0,-1 5 1 15,-2 6 3-15,-3 2 8 0,1 1 5 16,0 1 4-16,-2 3 6 0,0 1 4 0,2 2-1 16,-2 3-5-16,1 3-4 0,2 1-5 15,-1 3-5-15,2 2-2 0,0 0 1 16,0 0-2-16,0 14 3 0,2-3 1 16,2 5 0-16,4 10 2 0,2-2-1 0,5 2 3 15,-2-2 0-15,5-1-1 0,0-2 1 16,2-1 0-16,1-2 1 0,0-2 0 15,2-1 1-15,-2-4-3 0,-3-3-3 16,0-3-2-16,-1-4-2 0,-4-2-3 0,4-4-2 16,-2-2-5-16,4-7-5 0,0-5 0 15,-3-1 0-15,-3-3-1 0,-3-1 1 16,-3 4 1-16,-4 0 1 0,0 4 0 0,-2 0 4 16,-1 1 5-16,0 3 6 0,-1 2 6 15,1-1 3-15,-2 1 2 0,1 2-2 16,0 0-3-16,0 2-3 0,0 0-4 0,-1 2-4 15,1 2-3-15,1 2-4 0,0 0 0 16,0 0 2-16,0 0-1 0,1 8 1 16,2 2 3-16,2 4-1 0,2 2 3 0,4 9-1 15,1-3-1-15,2 2-1 16,2-2-2-16,0-1-5 0,2-1-8 0,-2-1-4 16,1-4-9-16,-2-4-11 0,-2-3 2 15,-2-1-5-15,0-3-3 0,-2-1-2 0,-1-3-1 16,2 0-10-16,-4-3-1 0,1 0-5 15,-1-3-2-15,-1-1-2 0,1 0 4 16,-3-3 9-16,-1 0 1 0,-1-1 5 0,-1 0 5 16,0-1 2-16,-1-4 2 0,-1 0 17 15,-1 0-1-15,-2 0 1 0,1 0 18 16,0 3 5-16,0 1 4 0,3 3 4 16,-1 1 4-16,-2 0 2 0,3 1 2 0,-1 1-6 15,0 1-7-15,1 1-24 0,0 0-21 16,-2 1-20-16,3 3-11 0,-1-2-29 15,1 2-25-15,0 0-36 0,0 0-34 16,0 0-108-16,4 12 51 0,-2-4 42 0</inkml:trace>
  <inkml:trace contextRef="#ctx0" brushRef="#br0" timeOffset="2141.1055">17945 12066 17 0,'-2'-4'126'15,"4"-1"43"-15,-2 3 9 0,0 0 0 16,0 2-9-16,4-2-6 0,-4 2-5 0,11 8-6 15,-1 2-6-15,0 1-10 0,5 9-10 16,1 1-11-16,-2 2-10 0,3 0-8 16,-1 0-8-16,0-2-7 0,-2 0-7 0,2-2-6 15,-6-4-6-15,1-3-4 0,-2-2-2 16,-3-4-3-16,-1 1-1 0,0-3 1 16,0 2 1-16,0-3 0 0,-1-2-2 0,-2-2-3 15,5-4-9-15,-5-1-3 0,4-7-5 16,-1-2-4-16,0-1-4 0,-2-4-4 15,1-10-3-15,-1 1-2 0,-1 3-3 16,-1 7 1-16,2 1 1 0,-2 5 2 0,0 1 4 16,0 3 1-16,0 1-2 0,2-1-3 15,-3 3-6-15,0 1-4 0,1 0-2 16,2 4 2-16,-2 0 3 0,-1 1 2 16,5 5 3-16,1 1 3 0,2 5-1 0,0 1-1 15,6 10 0-15,1-2 1 0,0 0 0 16,-1 4 1-16,1-4-2 0,0 2-8 15,4-2-32-15,-3 0-45 0,3-1-44 0,2-2-70 16,-1-2-60-16,0 0-231 0,0-6 79 16,-3-2 66-16</inkml:trace>
  <inkml:trace contextRef="#ctx0" brushRef="#br0" timeOffset="6306.5135">18611 11548 42 0,'30'61'78'0,"0"0"13"16,0-2 2-16,-6-13-4 0,6 11-5 0,-7-16-5 15,-4-9-2-15,-1-5-9 0,-1-3-7 16,0 0-3-16,-3-5-5 0,-2-3-4 16,-3-3-3-16,-1-4-1 0,-2-2 4 15,-2-2 3-15,1 0 4 0,-2-2 0 0,-2-1-4 16,-1-2-10-16,0 0-12 0,0-9-10 15,-1 2-7-15,-5-4-4 0,-2-4-3 16,-4-8-2-16,-2 3-3 0,-2 2 0 0,0-1 2 16,-2 4-3-16,1 3 0 0,0 3 0 15,3 2 1-15,-2 4 3 0,-1-1 4 16,-1 3 3-16,-1 2 4 0,3 1 4 16,-2 3 1-16,-8 4 3 0,5 2 3 0,1 3 5 15,5 0 0-15,0 5-1 0,2 0 3 16,4-1-3-16,4-1-3 0,3-2-1 15,1-1-1-15,4 3 1 0,5 0 0 0,3 6 0 16,7-1-1-16,2-2 0 0,5-4-2 16,2-2 1-16,5-2 4 0,1-4 1 15,4-3 1-15,3-5-4 0,1-2 0 16,35-8-1-16,-19-4 0 0,10-7-3 0,-5-6 0 16,-5-1 1-16,-15 1-3 0,-11 2 0 15,18-17-1-15,-18 9-2 0,-5 4-2 16,-7 3 0-16,-1 1 2 0,-2 0-1 0,-2 0 1 15,-2 3 2-15,-4 3 5 0,-3 5 9 16,-4 1 5-16,0 3 2 0,-2 2-3 16,0 2-3-16,-4 3-5 0,-1 2-2 15,-5 2-1-15,-4 3-3 0,-7 8 1 16,-2 4-1-16,-1 4-3 0,4 1-1 0,-1 0-2 16,2 2 0-16,4 1-2 0,1-2 0 15,5 1-2-15,2-3-1 0,6-4-1 16,-1 0-1-16,2-4-3 0,4-2 0 0,-1 1-1 15,2-3-2-15,2 1-3 0,4-2-7 16,0-2 3-16,-1-1-2 0,0-3 2 0,1-2 1 16,-1-1-2-16,3-5 7 0,1 0-2 15,-2-3 0-15,-2-1 0 0,1-1 2 16,-2 2 9-16,-1 0 9 0,-2 2 8 16,1 1 8-16,-2 2 3 0,-2-1-2 0,2 2-4 15,-2 1-5-15,0-1-6 0,0 2-6 16,0-1-4-16,0 1-6 0,-1 1-1 15,-1 1-1-15,0 0 0 0,8 2-1 16,-3 1-2-16,-2 0-10 0,4 3-18 0,-1 0-21 16,4 2-36-16,3 1-33 0,-2 0-39 15,1 0-24-15,1 0-29 0,-2-2-25 16,2 2-127-16,-3-4 60 0,1-1 50 16</inkml:trace>
  <inkml:trace contextRef="#ctx0" brushRef="#br0" timeOffset="6735.8177">19514 11852 53 0,'-2'-9'137'15,"-1"-2"28"-15,2 3 5 0,0 1-10 16,1 0-16-16,0 3-14 0,0 1-9 0,0 3-7 16,0 0-6-16,7 0-6 0,0 6-5 15,0 2-9-15,4 3-7 0,5 8-4 16,-2 0-7-16,3 2-6 0,-1-1-4 15,-1 1-6-15,1-1-3 0,-1-2-3 0,-2-4-4 16,-2-1-5-16,-2-4-2 0,0 0-2 16,-1-2-1-16,-1-1 1 0,0-2 0 15,0-2 1-15,0 0-1 0,-1-4-1 16,2 0-1-16,-2-4-2 0,4-5-3 0,-1-2-4 16,-2-2-3-16,2-8-10 0,1-3 4 15,-4 6 4-15,-1 0 7 0,-1 5 8 16,0-2 7-16,1 2 8 0,-3 4 8 0,2 1 3 15,-1 3-1-15,-2-1-2 0,1 1-5 16,0 1-7-16,0 1-7 0,-1 1-5 0,2 1-6 16,-2 1-3-16,0 1-3 15,-1 1-3-15,7 1-1 0,-2 1-1 0,1 4-1 16,4 2-1-16,0 2 0 0,2 0-1 16,8 7-2-16,1-2-8 0,-2 1-24 0,4-1-32 15,-1-1-37-15,0 1-44 0,3-4-57 16,0 1 64-16,-1-3-335 0,-2-4 77 15,-2-3 64-15</inkml:trace>
  <inkml:trace contextRef="#ctx0" brushRef="#br0" timeOffset="8159.6708">20327 11686 4 0,'1'-4'92'0,"-1"-2"41"15,0 1 18-15,-1 1 8 0,-2-2-8 16,1 0-9-16,-3 0-12 0,-1 3-11 0,-3-1-10 16,0 2-11-16,-1 1-5 0,-1 2-6 15,1 0-4-15,-3 2-6 0,-2 4-7 0,4-1-4 16,0 2-6-16,2 1-3 0,0 2 0 15,3 0-1-15,1 0-2 0,4 0-2 16,1 0-5-16,0-1-4 0,6 5-1 16,-1-2 1-16,5 2-5 0,-1-1-3 0,1 0-3 15,7 2-1-15,2-1-4 0,1-1 1 16,-5-3 0-16,4-3-2 0,-7-2-1 16,5-3 0-16,-2 2-1 0,1-2-3 15,2-3 0-15,-4 2-2 0,3-4-2 0,0-1-4 16,0 0-10-16,-1-2-14 0,0-2-21 15,8-5-16-15,-8 2-8 0,-2-2-18 16,-3 2-13-16,-1-2-12 0,1 1-21 16,-3-1-21-16,2 1-24 0,-4 0-145 0,-2 3 52 15,-2-1 43-15</inkml:trace>
  <inkml:trace contextRef="#ctx0" brushRef="#br0" timeOffset="8519.4514">20576 11596 25 0,'0'0'84'16,"0"0"29"-16,0 0 13 0,0 0 7 16,0 0-7-16,0 11-7 0,1-3-7 0,7 5-7 15,-2-1-8-15,4 1-9 0,-1-1-13 16,2 1-16-16,0-3-16 0,2 0-19 15,11 2-21-15,-6-4-37 0,0-3-24 16,-2-3-15-16,3-2-22 0,-1-2-84 0,-1-4 29 16,7-4-99-16</inkml:trace>
  <inkml:trace contextRef="#ctx0" brushRef="#br0" timeOffset="8864.9865">20929 11591 162 0,'11'-15'85'0,"-2"4"-26"16,1 0-5-16,-4 3 5 0,-1 1-1 0,2 1-8 15,-4 2-7-15,5 0 1 0,-5 3 8 16,4 2 16-16,1 4 15 0,5 7 16 15,4 10 6-15,1 6 9 0,16 29 4 0,-12-12 0 16,5 20-6-16,-2-3-5 0,-9-11-4 16,3 16-7-16,-4-17-8 0,-5-7-6 15,-3-4-4-15,0 0-2 0,-4-1-5 16,-3 3-1-16,0-2-1 0,-2-1 2 0,-6-1 0 16,2-2 4-16,-2-6 2 0,-5 0 0 15,-2-5 2-15,0-3 2 0,-3-3 0 16,1-5 1-16,2-6 0 0,0-3-1 15,0-4 0-15,-3-1 0 0,2-6 0 0,-6-4 0 16,-2-7-3-16,5 0-1 0,1-1-4 16,2-4-6-16,5-2-6 0,2 0-7 0,5-1-8 15,6 3-7-15,4-8-7 0,9-2-7 16,21-26-5-16,8 5-3 0,28-13-10 16,-17 23-17-16,5 5-30 0,2 1-21 15,2 3-20-15,0 3-37 0,-3 3-35 0,3 3-48 16,-19 6 75-16,-5 4-86 0,-9 2-305 15,0 3 86-15,0 0 72 0</inkml:trace>
  <inkml:trace contextRef="#ctx0" brushRef="#br0" timeOffset="10223.3936">15137 13933 37 0,'128'-19'79'0,"5"-5"23"0,15-3 12 0,5-6 13 15,18-7 2-15,9-2 12 0,13-10 4 16,14-4 2-16,9-1-1 0,10-1 0 16,2 1 0-16,16-4-2 0,9 5-4 15,3-3-2-15,5 2-4 0,9-1-6 0,5 0-6 16,-10 3-7-16,-1 0-6 0,-11 2-7 16,0 4-6-16,-11-1-7 0,-5 4-7 15,-10 1-5-15,-15-1-5 0,-3 6-4 16,-10 1-4-16,-12 2-2 0,-9-2-3 0,-22 1-1 15,-17 4-2-15,-7-1 1 0,-15 6-1 16,-41 9 0-16,-1-3-1 0,-23 7-1 16,-12 3-2-16,-9 4-1 0,-1-1 5 0,-3 0 2 15,-8 0 2-15,-4 3 3 0,-2 0-1 16,0 0 1-16,-6 1-7 0,-1 0-7 16,1-1-7-16,-4 0-6 0,2 0-8 15,-2-1-5-15,-2-1-5 0,-1-2-4 0,0 1-4 16,-3-6-8-16,-1-1-4 0,-2-12-4 15,-2-2 0-15,-1-2-9 0,-2-5-7 0,-8-34-9 16,-1-1-6-16,0 0-3 0,1-1-2 16,-1-2 0-16,5-1 0 0,-10-36 4 15,12 35 7-15,-5-5-2 0,3 1 3 16,0-1-1-16,-4 1 3 0,3 0 0 0,0 5 3 16,-2 1 1-16,-2 3 5 0,-1 3 2 15,2 2 0-15,4 17 1 0,1 9 1 16,-11-22 2-16,5 19-1 0,3 9-2 0,-1 4 1 15,-17-23 0-15,10 15 1 0,4 9-3 16,1 3-1-16,-24-16-1 0,10 15-5 16,5 7-1-16,3 5-4 0,-1 2 3 15,-7 3 1-15,-1 0 0 0,-3 4-4 16,-4 1 1-16,-40 2 3 0,18 5-4 0,-22 2 5 16,0 3 0-16,-2 2 0 0,-37 14-3 15,0 3 1-15,1 5-1 0,-1 0 4 16,-10-2-1-16,-7 0 3 0,-8 2-2 0,-4 0 2 15,-5 1-1-15,-5 2 2 0,-6-2 0 16,-7 5 0-16,-7 2 0 0,-3 0 1 16,-4 3 3-16,6 0 0 0,-4 1 1 15,-4-1 0-15,1 0-1 0,1-2 1 0,1 0 3 16,5 0-2-16,1 0 3 0,5 0 1 16,-2 4-3-16,2 0-2 0,4-1-1 15,4 5-1-15,5-1-3 0,4 2 0 0,5-2 2 16,3 3-1-16,4 1 1 15,5-4 2-15,12-2 3 0,3-4 0 0,10 0 1 16,12-3-1-16,37-10 0 0,-1-3 1 16,7 3 1-16,16-5 0 0,11-6-3 0,7 1 5 15,2 0 0-15,0 0-6 0,6 1 1 16,3-2-3-16,3 3-3 0,6-2 2 16,1 1 5-16,7 0-7 0,-2 1 2 15,7 2 2-15,4 17 6 0,3 0 5 0,9 37 4 16,5-4 4-16,4 3 5 0,6 29 3 15,-3 3 4-15,-4-32 3 0,4 34 4 0,-7-33 4 16,13 35 2-16,-17-31 0 0,11 29 1 16,-9-32 1-16,0 2 0 0,-2-4 2 15,1-3 0-15,-6-18 0 0,2-9 0 16,-4-7-1-16,10 28-1 0,-7-20-4 0,-2-8-6 16,-2-5-14-16,2-1-43 0,-1 0-51 15,0 1-55-15,0-1-60 0,-2 0-193 16,0 0 66-16,1-1 55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116.04224" units="1/cm"/>
          <inkml:channelProperty channel="Y" name="resolution" value="1984.6759" units="1/cm"/>
          <inkml:channelProperty channel="F" name="resolution" value="0" units="1/dev"/>
          <inkml:channelProperty channel="T" name="resolution" value="1" units="1/dev"/>
        </inkml:channelProperties>
      </inkml:inkSource>
      <inkml:timestamp xml:id="ts0" timeString="2022-09-17T05:49:48.917"/>
    </inkml:context>
    <inkml:brush xml:id="br0">
      <inkml:brushProperty name="width" value="0.05292" units="cm"/>
      <inkml:brushProperty name="height" value="0.05292" units="cm"/>
      <inkml:brushProperty name="color" value="#FF0000"/>
    </inkml:brush>
  </inkml:definitions>
  <inkml:trace contextRef="#ctx0" brushRef="#br0">1311 8647 33 0,'-2'-2'52'0,"-3"-1"7"0,3 1 1 16,1 0-1-16,-1-1-1 0,2 3-1 16,-3-3-1-16,0 2 0 0,3 1-1 0,-1-4-1 15,1 4-1-15,-1-2-1 0,1 2-4 16,-2-3-2-16,2 3-4 0,0 0-5 16,-1-2-5-16,1 2-8 0,-2-2-5 15,2 2-6-15,0 0-4 0,0 0-5 0,0 0-3 16,0 0-6-16,0-4-2 0,0 4-8 15,0 0-3-15,0 0 4 0,12-2 30 16,20-3 11-16,10-2 3 0,44-5 1 16,33-6-1-16,-37 8-3 0,-3 0-2 0,-1 2-2 15,-17 1-2-15,-9 2-1 0,36-4-3 16,-4 1 1-16,2-1-2 0,0 1-1 16,-2 0-4-16,2 1 0 0,-2-2-2 0,2 1 0 15,-1 0 0-15,-2-1-1 0,1-1 1 16,3-1 3-16,0-1 1 0,0 2 9 15,0 1-5-15,-3 1-3 0,-1 2 0 16,0 0 1-16,3 1 3 0,-3 1 2 0,3 2 1 16,-22-1-2-16,-8 2 1 0,-7 1-1 15,40 3-2-15,-22-3 0 0,-11 1-2 0,-7 0 2 16,42 0 1-16,-23 0 3 16,17 2-1-16,-23-2 7 0,-10 0-5 0,-9-1-1 15,3 2 0-15,4-1-2 0,35 1-1 16,-21 1-2-16,-14-2-2 0,-5-2 0 0,0 2-1 15,4 0-2-15,-3-1 1 0,3 1 0 16,38-2-2-16,-27 2 0 0,-12-1 1 16,-7-1-1-16,1 0 0 0,-2 1-1 15,0-1 4-15,-3 0-2 0,1-2-2 0,-2 2-2 16,-1-2 1-16,-1 2 0 0,0-1 0 16,-4-2-1-16,-8 2 1 0,0-1 0 15,-5 2 0-15,1 0-1 0,-1-1 1 16,-4 0-2-16,-2 2 5 0,-1-1-4 0,0-1-3 15,-1 2-1-15,1-1 0 0,-1 0-2 16,-4 0-1-16,1 1-1 0,0-1-4 0,-2 1-2 16,1-1 0-16,-1 1-3 0,-4 0 3 15,7-1 2-15,-4 1-3 0,-3 0 6 16,10 0-3-16,-10 0 2 0,4-2 3 0,2 2-4 16,-6 0 1-16,6 0-13 0,-2-1 14 15,-1 1-41-15,-3 0-19 0,9 0-28 16,-5 0-32-16,1 0-157 0,-3 0 46 15,-2 0 39-15</inkml:trace>
  <inkml:trace contextRef="#ctx0" brushRef="#br0" timeOffset="8664.0191">1585 9615 8 0,'0'0'20'0,"2"-4"6"16,-2 4 0-16,2-1-1 0,-2 1-2 16,2-3-1-16,-2 3-2 0,3-2-1 15,-2-1-1-15,2 2-1 0,0 0-1 0,0-2 1 16,1 2 1-16,-2-1-1 0,8-2 0 16,-2 1 0-16,0-1 0 0,5 1-1 0,-1-3-2 15,5 1 2-15,-2 1-1 0,3 0-2 16,10-3 1-16,-2 0 0 0,1 0 1 15,0 1 0-15,3 0 0 0,2 0 1 16,-1 2 2-16,3-1-1 0,0 0 1 0,3 2-1 16,-2-2-1-16,3 2 0 0,2-1 0 15,2 1 0-15,1 0-1 0,1 1 1 16,3-2-1-16,37 2-1 0,-22-2 0 16,-12 3 0-16,-6-1-1 0,4 2-2 0,40 0 0 15,-26 0 0-15,-9 0-3 0,-8 0-1 16,5 0 1-16,-1 0 1 0,43 0-1 15,-26 0 0-15,-11-1-1 0,-10 1 0 0,4 0-1 16,-2 0 2-16,3 1-2 0,36-1 0 16,-22 0-2-16,-12 2 1 0,-7-1 0 15,2 0-2-15,37 4 1 0,-19-3-1 16,-12 0 0-16,-7 0 2 0,42 0 0 0,-25-1 2 16,-8 2 1-16,-8-1 1 0,41 1 4 15,-19-2 3-15,17 1 4 0,-20 0 7 16,-12-2 1-16,33-2 1 0,-20 1 2 15,23 1 1-15,-2-1 2 0,-2 0-1 0,2 0 0 16,-2-1-1-16,1 1-1 0,-1-1-1 16,-18 2-3-16,19-2-1 0,1 2 0 15,1 0-2-15,-23 0-2 0,-10 0 0 0,38 2 0 16,-5-2-2-16,-3 1 0 0,0 0 1 16,-17 0-1-16,16 1 3 0,-18-2 1 15,-10 0 1-15,33 1 2 0,-23-4 4 16,-12 5 0-16,32-4 5 0,-22 2-4 0,-11 0 0 15,-11-1-2-15,5 1 0 0,1 0-2 16,39-2 0-16,-27 0-1 0,-10 1-1 0,-6 0-2 16,-2 0-1-16,0-1-1 15,3 0-4-15,-4 0-1 0,2 1-2 0,0-1 0 16,-4-1 0-16,2 2-1 0,-3-1-3 16,-1 1 0-16,-3-2-1 0,-2 2 0 0,-7 0 0 15,-2-2-1-15,-6 3-1 0,1-2 1 16,-2 1-1-16,0 1-4 0,-2-2-4 15,-4 1-13-15,1 0-26 0,-2 1-25 16,-2-1-32-16,0-1-34 0,-1 1-47 0,0 1-111 16,-3 0 48-16,1 0 40 0</inkml:trace>
  <inkml:trace contextRef="#ctx0" brushRef="#br0" timeOffset="13936.0062">16612 3949 22 0,'-43'-46'37'16,"5"20"6"-16,1 10 0 0,1 7 0 15,-8 9-1-15,-35 10-2 0,-3 9 0 0,-17 20-2 16,39-5-3-16,1 5-2 0,5 5-2 15,5 3-2-15,17-12-2 0,7-2-3 0,6-3-1 16,3 2-3-16,2 0-2 16,4 2-2-16,2-3 0 0,4-1-1 0,5-5-1 15,5-6-1-15,4 7-1 0,4-3-1 16,6-7-5-16,6-2-6 0,3-4-14 0,6-4-4 16,2-4-1-16,4-4 1 0,1-3 0 15,3 2 0-15,-1-3-2 0,-2 3-2 16,-2 4-3-16,0 3 1 0,-3 6 2 15,26 19 6-15,-25-1 6 0,2 23 6 0,-11 8 4 16,-8 9 3-16,-8 8 2 0,-10-11 2 16,-3 23 2-16,-9-1 0 0,-2 1 1 15,-5-5 2-15,-4-7 1 0,-2 1 5 16,0-6 7-16,3-22 10 0,0-13 13 0,1-6 17 16,-1-1 21-16,-4-5 20 0,0-1 14 15,-3-6 11-15,-1-2 4 0,0-4 3 16,-2-4-1-16,3-5-5 0,5-3-6 0,-8-4-7 15,5-6-9-15,-1-5-8 0,4-6-9 16,1-4-10-16,9-5-14 0,2-6-19 16,6-4-22-16,10-42-23 0,9 0-41 15,24-31-25-15,10 11-10 0,6 6-14 0,4 5 1 16,1 7 4-16,0 9 2 0,-15 23 9 16,-2 1 2-16,3-1 7 0,-5 4 9 15,-10 14 0-15,-5 5 5 0,-5 5 4 0,2 1 2 16,-2-1 6-16,0 3 2 0,-3 1 0 15,-1 2 4-15,-5 4 3 0,-2 3 3 16,-3 2 6-16,-1 3 2 0,-3 0 5 16,3 2-2-16,-4 0-8 0,-1 1-2 0,0 2 2 15,0 1-1-15,-2 1 1 0,0 0 4 16,0 6 0-16,0-6 2 0,-2 12 0 16,1-2 3-16,2 3 3 0,1 6 1 15,0 1 2-15,5 7 3 0,0 2 2 0,4-2 0 16,2-3 2-16,1-1 0 0,3-2 2 15,3-3 1-15,-1-1 2 0,4-6 1 16,3-3 2-16,-3-4 5 0,-1-4-1 0,9-3 0 16,1-4-2-16,1-6-1 0,-2-5 0 15,22-20 1-15,-8-5 4 0,-17 10-5 16,-10 2-3-16,-2 3-1 0,-6-2 1 16,-1 1 9-16,-4-2 10 0,-3 5 12 0,-5 5-1 15,-5-5-2-15,-4 4-2 0,-5 3-6 16,-5 5-5-16,-6 5 1 0,-7 4-6 15,-6 4-4-15,-38 10-1 0,2 6-2 0,7 4-3 16,4 3-2-16,18-3-7 0,11-2-29 16,7 1-23-16,4 2-19 0,2 4-28 15,3 2-26-15,3 5-96 0,4-2 38 0,3 1 30 16</inkml:trace>
  <inkml:trace contextRef="#ctx0" brushRef="#br0" timeOffset="14718.2916">17562 4132 21 0,'-24'-7'49'0,"-6"2"11"16,4 5 4-16,-8 4 0 0,-1 3-2 16,0 3-2-16,2 4-4 0,3 0-3 15,2 4-4-15,4 1-5 0,1 1-2 0,4 0-4 16,6 2-4-16,2-1-2 0,4-2-1 15,6-2 0-15,1-1-2 0,5-2-1 16,2-1-1-16,3 0-1 0,3-4 0 0,10 4-3 16,1-5-2-16,0-3 0 0,-3-4-1 15,0-2-3-15,11-4 0 0,-2-3 0 16,-1-3-2-16,-1-1 0 0,-4-1-1 16,-2 1 2-16,-5 0 6 0,-4 3 7 0,-2 2 8 15,-3-1 8-15,-2 3 5 0,-1-1 0 16,-2 1 0-16,0 2-4 0,-1-1-5 15,-2 4-6-15,2-2-6 0,-2 2-1 16,0 0-5-16,0 0-1 0,0 0-1 0,0 0-4 16,-10 13-1-16,7-6-1 0,1 2-1 15,2-2-1-15,0 2 3 0,1 2 2 0,3-1 2 16,2 3 4-16,3-1 2 16,1-1 6-16,10 5-4 0,-4-7 1 0,8 1-1 15,4-5-2-15,-1-4-2 0,7-3-5 16,3-6-10-16,29-14-9 0,-5-6-17 0,-6-5-11 15,0-6-10-15,-7-7-17 0,-5-5-6 16,-3-5-2-16,-5-5 2 0,-2-2 4 16,-5-5 4-16,-5 0 4 0,-8 14 2 0,-6 8 17 15,-3 7 8-15,-3 2 22 0,-2 1 9 16,-1 2 13-16,-1 7 17 0,1 4 2 16,-4 7 2-16,0 2-1 0,2 1-3 15,-2 4-4-15,-2 4-5 0,1 1-3 16,-3 4-1-16,-6 4-1 0,-8 12 2 0,-3 3-1 15,-20 25 9-15,3 5 1 0,6 2-1 16,14-7 1-16,5-7 1 0,4-2-2 16,5 2-1-16,3 0 4 0,3 3-4 0,3 1-4 15,2 0-5-15,6-2-9 0,9 33-27 16,-4-22-51-16,1-11-38 0,0-6-27 16,1-1-41-16,-1 1-132 0,16 25 50 15,-9-17 41-15</inkml:trace>
  <inkml:trace contextRef="#ctx0" brushRef="#br0" timeOffset="15092.0168">15672 5132 7 0,'129'-40'103'0,"24"-9"48"0,17 1 22 15,17-2 8-15,10 0 1 0,4 0-4 16,-3 3-6-16,-9 4-6 0,-6 5-9 0,-4 3-9 15,-10 5-7-15,-10 1-8 0,-15 4-8 16,-18 0-8-16,-11 2-10 0,-45 7-7 16,2-1-7-16,-23 3-7 0,-8 4-7 15,-10 2-7-15,-3 0-6 0,-8-1-10 0,-4 5-23 16,-5 0-47-16,-2 1-94 0,-4 2-43 16,-5 1-53-16,0 0-188 0,0 0 65 15,-41 19 55-15</inkml:trace>
  <inkml:trace contextRef="#ctx0" brushRef="#br0" timeOffset="15607.1543">19046 3489 34 0,'-79'123'94'0,"-9"2"32"15,-1 4 19-15,-4 1 6 0,7 1 0 16,5 1-5-16,3-9-3 0,15-10-8 16,2-13-9-16,4-8-8 0,19-30-10 15,-3-3-10-15,3-5-2 0,12-14-12 0,3-11-9 16,4-3-16-16,2-2-27 0,2-2-43 16,0-1-70-16,6-6-31 0,1-4-9 15,5-2-14-15,4-2-109 0,3-5 40 0,4-2 34 16</inkml:trace>
  <inkml:trace contextRef="#ctx0" brushRef="#br0" timeOffset="16097.9726">19348 3761 37 0,'5'-3'92'0,"-3"4"17"15,0 6 2-15,-4 4-1 0,-7 19-2 0,-19 41 1 16,-17 32-1-16,-9-8-2 16,-3 11-5-16,-4 1-6 0,6-9-1 0,3-7-7 15,18-28-6-15,0-1-8 0,2-1-3 16,8-14-6-16,4-10-6 0,5-6-5 0,0-1-2 16,0-2-5-16,0-2-3 0,3-3-3 15,3-6-1-15,0-4-1 0,4-4 4 16,1 0 4-16,0-4 5 0,-1-1-2 15,2-4-7-15,3 0-13 0,-5-11-20 0,5-1-31 16,1-21-24-16,5-9-15 0,17-79-5 16,7-4 2-16,7 7 13 0,4 4-5 15,9 7 0-15,3 6 5 0,2 9 3 16,3 10 11-16,-17 28 9 0,8 3 4 0,1 8 2 16,1 5 1-16,-7 15 2 0,-8 8 1 15,-3 3 7-15,2 4 2 0,0 3 5 16,-1 4 1-16,-3 2 4 0,-1 2 0 0,-7 3 2 15,-7 1-1-15,-1 2 3 0,-4 1 2 16,-2 3 7-16,-5 3 7 0,-4 2 6 16,-8 10 3-16,-4 1 2 0,-23 26 0 15,6-17 0-15,-14 8 0 0,8-14 0 0,5-5 0 16,-17 13-4-16,9-13-13 0,7-6-39 16,4-4-56-16,2 1-46 0,-1 2-139 15,5-2 43-15,-1-2 37 0</inkml:trace>
  <inkml:trace contextRef="#ctx0" brushRef="#br0" timeOffset="16757.299">19546 4057 18 0,'12'1'57'16,"4"3"14"-16,-2 2 6 0,1 2 0 0,3 8-1 15,-2 4-4-15,-1 2-3 0,-2 0-5 16,-3 3-5-16,-5-1-5 0,-1-4-3 0,-3-2-4 16,-1 2-1-16,0 1-5 0,0-3-2 15,-3-3 1-15,1-1 1 0,-1-3 8 16,1-1 7-16,-2-3 2 0,-1 0-1 0,1-2 3 15,-3-2 1-15,7-3-1 0,-9-3-3 16,4-1-5-16,1-2-5 0,2-3-7 16,-2-6-6-16,1-3-7 0,7 1-5 15,1-11-4-15,4 0-3 0,0 1-6 0,4 2-2 16,0 3-4-16,2 0-3 0,1 4-7 16,2 2-3-16,-3 3 1 0,-2 5 0 15,0 0-9-15,-3 5 8 0,0-1-10 16,-1 3-4-16,0-1 2 0,-1 4 0 0,0 0 1 15,1 1 4-15,1 4 1 0,1 2 2 16,-1 2 1-16,0 1 4 0,0 0 2 16,5 8 0-16,0-1 7 0,-1 1-2 15,1-1 3-15,2 0 0 0,1-1 2 0,-2 0 3 16,4-2 5-16,1-4 1 0,1 0 3 16,-2-4 2-16,-2-2 6 0,-1-4 0 0,2-1 4 15,-2-2 6-15,1-4 4 16,8-3 3-16,-2-3 0 0,-4-4 1 0,-3-3-2 15,0-3 0-15,-5 0 0 0,-4 1 1 16,-6 2-2-16,-1 0-2 0,-2 2 0 0,-3 0-4 16,-8-7-3-16,-4 4-5 0,-3 1-3 15,-3 4-3-15,0 3-3 0,-3 0-2 16,4 5-3-16,2 1-1 0,1 3-4 0,2 2-5 16,0 0-25-16,3 1-27 0,1 0-27 15,2 1-20-15,-3 3-15 0,2 0-1 16,5-1-10-16,2 2-9 0,0-1-7 15,4 1-87-15,3-2 38 0,2 0 32 0</inkml:trace>
  <inkml:trace contextRef="#ctx0" brushRef="#br0" timeOffset="17246.0671">20580 3516 52 0,'0'-5'85'0,"0"1"6"16,0 4-2-16,-3-3-4 0,3 3-6 15,0 0-4-15,-6 14-5 0,1 2-5 0,-3 9-4 16,-1 5-2-16,1 4-2 0,0 2-5 16,1 0-3-16,1 3-1 0,-1-3-5 15,2 1-1-15,-1-2-3 0,4 0-2 16,-1-4-2-16,2-5-1 0,-2-7-3 0,1-2 0 15,2-3 2-15,0-3 0 0,0-1 1 16,0-1 5-16,0-2 0 0,2-1 4 16,1-2 1-16,1-1-1 0,-1-1-2 15,4-2-4-15,3 1-5 0,5-3-5 0,0-2-4 16,5 1-2-16,-3-1-4 0,2 1-4 16,1-1-5-16,-1 1-4 0,1 3-3 15,-2 0-9-15,-1 2-1 0,2-1-2 16,-4 3-5-16,1-1-2 0,-5 2-3 0,0 0-2 15,-3-1 4-15,0 2 1 0,-3 0 1 16,-1 0 6-16,-3 0 10 0,-1 0 3 16,-4 1 4-16,-2 5 3 0,-12 4 5 0,-2-1 3 15,-4-1 3-15,-2-4-2 0,0 1 0 16,1-1-1-16,-2-2 2 0,6-1 0 16,6-1 0-16,0-3-3 0,4 1-20 15,0-2-53-15,2 0-39 0,0 1-34 0,1-1-24 16,1 0-83-16,2-2 39 0,5 0 33 15</inkml:trace>
  <inkml:trace contextRef="#ctx0" brushRef="#br0" timeOffset="17483.0536">21128 3548 10 0,'1'0'69'0,"-1"0"24"0,0 0 5 0,-2 14 2 16,-5-1-4-16,-3 14-5 0,-2 2-5 15,-3 6-5-15,-9 28-3 0,5-16-6 0,6-7-3 16,3-6-4-16,-3 0-5 0,4 0-9 16,1 1-13-16,-1-1-20 0,2-3-27 15,4 1-63-15,-2-3-111 0,2-6 30 16,2-2 26-16</inkml:trace>
  <inkml:trace contextRef="#ctx0" brushRef="#br0" timeOffset="18376.173">21028 4103 7 0,'26'-7'57'0,"0"-2"22"0,3 1 5 0,-1-1 0 16,3 1-5-16,4-2-6 0,-1 0-5 16,0-1-5-16,1-2-3 0,-3 0-7 15,1-1-4-15,-3-2-4 0,-1-2-2 0,-3 1 4 16,-2 0 7-16,-6 0 5 0,0-2 3 16,-8 4 2-16,-2 2 2 0,-5 2-1 15,-3 1-3-15,-2 2-5 0,-2-1-3 0,-6 1-4 16,-5 0-1-16,-3 3-4 0,-3 3-1 15,-11 3-3-15,-6 5 0 0,-1 3-3 16,-24 14-2-16,16-4-3 0,14-1-3 0,5 0-3 16,4 3-1-16,1 0-1 0,3 2-2 15,4 1 1-15,4-3 1 0,3-1 0 16,4-3-2-16,3-1 0 0,4-4-4 16,0 3-3-16,7-2-4 0,9 2-8 0,3-2-23 15,5-5-19-15,-2-4-14 0,1-4-9 16,8-1-16-16,2-7 1 0,0-4 0 15,-2-3 3-15,32-15 2 0,-9-4 4 16,-15 7 5-16,-11 6 8 0,-4 2 19 16,0 0 21-16,-4 4 18 0,-3 0 13 0,-3 5 14 15,-5 2 6-15,-2 2-5 0,-2 2-6 16,0 1-8-16,-2 1-5 0,-1 2-3 0,-4 0 1 16,4 3 4-16,-1 1 0 0,-1 1 1 15,0-1 1-15,-2 7 2 0,0-3 0 16,0 5 1-16,0-2 0 0,-2 0-4 15,2 2 1-15,0-1 3 0,0 0-2 0,0 0 0 16,0 0 2-16,2-1 0 0,-1-1 2 16,-1 0 2-16,4-1 3 0,0 0 2 15,-1-2 1-15,4 1-1 0,-2-2 1 16,2-1-3-16,1-1 1 0,-1-1-2 0,1-2 0 16,0 1-2-16,1-1-2 0,0-1 2 15,1-1-4-15,0 1-2 0,-4-2 1 16,0 2 1-16,-6 0-1 0,13 0-2 15,-13 0-4-15,6 2-7 0,-6-2-5 0,9 0-5 16,-9 0-4-16,5 1-2 0,-5-1 2 16,5 2-1-16,-3 0 0 0,2 1 0 0,-4-3 6 15,5 3 3-15,-2 0 0 0,-1-1 1 16,-2-2 2-16,4 3 4 0,0-1 1 16,-4-2 4-16,5 2 7 0,1-1 6 15,-6-1 8-15,14-1-2 0,-5-3 0 0,5 0-5 16,3-3-1-16,5-5 0 15,2-1 3-15,-1 1 4 0,-7 1 7 0,-1 1 9 16,-3 2 8-16,0 0 8 0,0 1 4 16,-3 1-1-16,-1 2-4 0,-2-1-5 0,0 4-8 15,-1-1-7-15,-1-1-7 0,1 2-6 16,-3 1-5-16,4 1-8 0,1 3-11 16,-1 1-26-16,2 1-31 0,1 5-28 0,1 0-25 15,0 2-33-15,3 9-32 0,2-2-25 16,-1 1-23-16,3 0-159 0,-5 1 62 15,0 0 53-15</inkml:trace>
  <inkml:trace contextRef="#ctx0" brushRef="#br0" timeOffset="18891.9693">18152 5036 5 0,'0'0'100'0,"49"0"52"0,84-12 26 0,30-7 13 16,35-4-2-16,27 0-7 0,17 1-12 15,11-1-10-15,21 6-12 0,7 1-11 0,-7 1-11 16,-8-1-10-16,-4 1-10 0,-6 0-8 16,-20 1-6-16,-10-3-3 0,-22-1-3 15,-14 2-3-15,-14 2-3 0,-13-1-4 16,-14 0-6-16,-18 2-5 0,-45 6-5 0,-25 1-5 16,-12 3-4-16,-11 0-5 0,-7 0-3 15,-6 1-5-15,-5-1-8 0,-6 1-16 16,-2 1-34-16,-3 0-58 0,-2 0-40 15,-4-1-53-15,-3 2-50 0,0 0-184 0,0 0 67 16,0 0 56-16</inkml:trace>
  <inkml:trace contextRef="#ctx0" brushRef="#br0" timeOffset="19669.5387">22131 4209 15 0,'0'0'28'0,"-6"2"7"0,3 1 3 15,2-1 3-15,0 0 1 0,1-2 1 16,-6 3 3-16,5 0 2 0,0-2 5 0,1-1 7 16,-4 2 8-16,4-2 11 0,-1 4 13 15,-1-3 7-15,2-1 6 0,0 0 7 16,-2 2 0-16,2-2-6 0,0 0-6 15,10-8-7-15,4-1-10 0,6-6-9 0,3-6-6 16,3-1-8-16,20-17-8 0,-7 9-5 16,-8 6-6-16,-5 3-2 0,2 0-4 15,1 3-2-15,1-1-1 0,-3 2-1 16,0 2 1-16,-4 2 1 0,-5 3 1 0,-2 2-2 16,-4 2-1-16,-1 2-5 0,-3 2-3 15,0 1-5-15,-2-1-2 0,2 4-4 16,0 0 1-16,0 1-3 0,-1 1 2 0,5 6 1 15,-2 0 1-15,6 7 1 0,-1 5-1 16,1-2-12-16,0 4-52 0,-2 2-69 16,3 2-68-16,-3 2-147 0,1 3 55 15,-2-2 46-15</inkml:trace>
  <inkml:trace contextRef="#ctx0" brushRef="#br0" timeOffset="24868.6947">2311 11044 16 0,'129'-7'29'0,"-37"4"4"15,6 2 2-15,39 1 0 0,-39 0-1 16,42 3 3-16,-5 1 3 0,3-1 0 15,-42 0 3-15,51 0 1 0,-2 1 0 16,0-2-1-16,-3 1 1 0,-4 1 1 0,-2-1-1 16,-39 0 0-16,41-2 0 0,-44 4 0 15,40-3 3-15,-37 0 2 0,40 0 3 16,-39-2 0-16,34-1 0 0,-36 1-1 0,1 0-2 16,-2 0-2-16,4 0 0 0,-7 1-2 15,1-1-1-15,0 0-1 0,-4 0 1 16,-3-1-3-16,-19 1 1 0,21 0 0 15,-21 0 0-15,-14-1-2 0,-6 1-2 0,2 0-1 16,-2-2-1-16,1 1-3 0,-3 1-1 16,0-1-2-16,-1 1-3 0,0-1 0 15,-5 0-3-15,-2 0-3 0,-2-2 1 16,-1 3-2-16,-11-1-1 0,-3-1 1 0,-4 1-1 16,-4 1 4-16,-2 0-6 0,-1-2-18 15,1 2-45-15,-4-1-42 0,-6 1-46 16,10 0-157-16,-10 0 49 0,5 1 40 15</inkml:trace>
  <inkml:trace contextRef="#ctx0" brushRef="#br0" timeOffset="32239.9798">918 13191 13 0,'0'0'34'0,"-3"2"11"0,3-2 3 16,0 0-1-16,-6 0-3 0,6 0-4 16,0 0-3-16,0 0-2 0,-6 0-5 0,6 0-4 15,0 0-3-15,0 0-3 0,-5 0-2 16,5 0-3-16,0 0 3 0,0 0 2 15,0 0 0-15,0 0 2 0,0 0 2 16,0 0 3-16,-4-3 4 0,4 3 3 0,7-3 2 16,0-2 1-16,6-2 0 0,9-6-1 15,3-2 0-15,-1-2-1 0,4 1-1 16,1 0-5-16,2-2 2 0,0 2-1 16,-2-2 3-16,0 2 3 0,-1-2 1 15,-1 1 1-15,1 0 5 0,-1 1 3 0,-4 1 2 16,3 1-2-16,-2-1 1 0,0 0-3 15,-1 0-2-15,-3 2-2 0,-4 2-2 16,-2 2-1-16,-1 1-4 0,-3 1-1 0,-1-1-1 16,2 2 1-16,-3 1-4 0,-3 0-2 15,1 1 2-15,0 1-2 0,-3 0 0 16,1 1-1-16,0-1-3 0,-4 3-1 0,3-3-1 16,-3 3 0-16,6-4-3 0,-4 3 1 15,-2 1-1-15,4-3-2 0,-4 3-1 16,4-3-4-16,-4 3-3 0,5-4 0 15,-2 3-3-15,1-2-2 0,-2 1 2 0,5-3 10 16,-1 0-7-16,0 0-4 0,3 0-3 16,-3 0-3-16,2-1 4 0,3-1-2 15,-1 0 6-15,-1 0-4 0,-2 2-3 0,3 0-1 16,-3 1 2-16,-1 0 0 0,0 0-1 16,2 1 5-16,-4-3-3 0,2 3 5 15,-3 1-1-15,-3 2-3 0,8-5 1 16,-8 5 2-16,6-4 1 0,-6 4 2 0,6-3 0 15,-5 1 2-15,-1 2 3 0,5-3 1 16,-5 3 2-16,2-5 2 0,-2 5 1 16,1-3 1-16,-1 3 0 0,0 0 1 15,0 0-1-15,-5-9-3 0,5 9-2 0,-10-5-1 16,4 2 2-16,-3 0-5 0,0 2-5 16,-3-1-3-16,-6 1-1 0,-1 0-3 15,-2 2-3-15,1 0 0 0,-1 2 2 0,2-3 2 16,1 3 1-16,4 0-3 0,1-3-4 15,5 0-25-15,-1 0-35 0,9 0-5 16,-10 0 6-16,10 0 8 0,0 0 9 16,0 0 2-16,0 0 4 0,0 0 4 0,20-9 8 15,-10 8-6-15,0 0 7 0,3 2-3 16,5 0 5-16,0 2-1 0,-1 1 1 0,8 7-4 16,-1-1-7-16,1 5-14 15,-3 4-18-15,-2 3-25 0,-2 1-37 0,-3 9-72 16,-1 0 34-16,-5 10 29 0</inkml:trace>
  <inkml:trace contextRef="#ctx0" brushRef="#br0" timeOffset="45084.1964">1532 13197 7 0,'0'-3'39'0,"0"-1"14"0,-1-1 8 16,1 2-1-16,-1-1 1 0,0 1 0 0,-1-1 1 15,-3-2-1-15,2 2 1 0,-3-2 2 16,2 1-3-16,-4 1 1 0,4 0 0 16,-4-1-2-16,0 3-2 0,-2-1-1 15,1 0-3-15,-3 2-6 0,1 0-6 0,-1 2-4 16,-4 3-3-16,-3-1-2 0,-5 8-4 16,-3 0-3-16,-1 3-2 0,1 2-3 15,2 2-1-15,-1 4-2 0,1-1-1 0,4 4 1 16,-4 2 0-16,7-2 0 0,1 2-2 15,0 1 0-15,3 3-2 0,0 1 1 16,4 2 1-16,0 1 1 0,2 4 4 16,2-1 2-16,2 2 4 0,1 2 1 0,2 1 3 15,2 2 3-15,0 1 0 0,8 40 0 16,0-27 3-16,-3-11 3 0,-1-7 0 16,3 0 1-16,-2 0 1 0,11 33 0 15,-7-25-5-15,0-11 5 0,-1-5-1 16,0 0 2-16,1 1 0 0,-1-2 0 0,1 0-3 15,2 0-4-15,-2 1 1 0,0-3-2 16,1-2 4-16,1 3-4 0,-2-4-3 16,0 2-1-16,-3-9-6 0,2 5 1 0,-3-6 1 15,2-2-2-15,-3-3-4 0,-1-2-1 16,1-2-2-16,-3 0-3 0,1-2 0 0,1-1 1 16,-1 0-2-16,1-1 0 0,-3-2 0 15,2 1 1-15,-2-2-3 0,0 1 2 16,0 0 0-16,1-2 1 0,-2-2 0 0,4 4 0 15,-4-4 1-15,1 6 0 0,-1-6 0 16,1 2 0-16,-1-2-1 0,1 5 3 16,0-3-4-16,-1-2-1 0,0 0-3 15,2 5 0-15,-2-5-1 0,0 0-3 0,3 3-1 16,-3-3-2-16,1 3-1 0,-1-3 1 16,0 0-4-16,1 3-5 0,-1-3-1 15,0 0 0-15,1 3-3 0,-1-3 0 16,0 0-2-16,0 0 2 0,0 0-1 0,1 5 1 15,-1-5 1-15,0 0 0 0,0 0 3 16,0 0-4-16,0 0 4 0,0 3-1 16,0-3 1-16,0 0-3 0,0 0-12 15,0 0-11-15,0 0-23 0,0 0-46 0,0 0-29 16,0 0-31-16,6 2-46 0,-6-2-157 16,0 0 60-16,14-9 51 0</inkml:trace>
  <inkml:trace contextRef="#ctx0" brushRef="#br0" timeOffset="55091.7662">3577 16409 2 0,'41'-7'16'0,"2"4"5"15,37-6 2-15,-20 1-1 0,-11 3 0 0,-3 2-1 16,37-4-1-16,-21 3-1 0,-9 0-1 15,-8 0-1-15,0 3 0 0,40-2 0 16,-24-1-1-16,-12 3-1 0,-4 2 1 0,-1-1-2 16,1 2 1-16,0-2-2 0,3 2 0 15,34 2-2-15,-23 0 0 0,-11-1-1 16,-7 2 0-16,3 0-2 0,0-1 0 16,35 8 2-16,-23-4-2 0,-11-2-1 0,-5-1 0 15,2 3 0-15,-1-1 0 0,34 7 0 16,-23-3 3-16,-12-3 0 0,-3 0 1 15,-1-1 2-15,0 2 2 0,1-2 0 16,2 2 2-16,-2-2 2 0,2 1 0 16,0 1 1-16,2-1 2 0,-1-1 0 0,-1 2 0 15,35 5-1-15,-24-4-5 0,-10-4 2 16,-6 0 3-16,5 1 0 0,-2-1 1 16,2 1-2-16,1 1 1 0,1-1-3 15,0 1 1-15,1-2-1 0,2 2 0 0,-3-1 1 16,-2-1 0-16,4 2-2 0,-1 0 0 15,0-3-1-15,-1 2-1 0,-1 1 0 16,36 3 0-16,-23-5 2 0,-9 3-1 0,-6-7 0 16,1 3-3-16,0-1-1 0,0-2-1 15,2 2 1-15,-1-2 1 0,3 2-1 16,2-2-2-16,-2 0 0 0,3 1 0 16,-1-2 1-16,2 1 0 0,2-1-1 0,-1 1 0 15,40 0 2-15,-24-1-1 0,-7 1 0 16,-10-2-2-16,0 2 0 0,43 1-2 15,-23-3 1-15,-12 1 1 0,-8-1-2 16,41 3 0-16,-20-3 7 0,-13 1-5 0,31-1-2 16,-18 1-4-16,-10-1 0 0,31 2-1 15,-22-2 1-15,18 2 1 0,-19-1-1 16,-11 0-1-16,34 0 1 0,-24 2-1 0,-12-2 2 16,34 4 1-16,-5-1-8 15,-22-1 7-15,-4-1 1 0,34 1 3 0,-27 1-1 16,24-1-2-16,-23 0 2 0,23 0-3 15,-22-1 3-15,21-1-3 0,-18-1 0 16,17 2 2-16,-19-1 0 0,24-5 0 0,-4 0 1 16,-18 3 0-16,-15-2 2 0,32 0 2 15,-1-1-2-15,-23 3 0 0,-8 1 0 16,-8-2-3-16,5 2-4 0,35 3-32 16,-24 2-56-16,-16 0-148 0,-6 0 39 0,0 6 32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eaLnBrk="1" hangingPunct="1">
              <a:defRPr sz="1300"/>
            </a:lvl1pPr>
          </a:lstStyle>
          <a:p>
            <a:pPr>
              <a:defRPr/>
            </a:pPr>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eaLnBrk="1" hangingPunct="1">
              <a:defRPr sz="1300"/>
            </a:lvl1pPr>
          </a:lstStyle>
          <a:p>
            <a:pPr>
              <a:defRPr/>
            </a:pPr>
            <a:fld id="{80339829-1256-44F2-B732-35603046D4C8}" type="datetimeFigureOut">
              <a:rPr lang="en-US"/>
              <a:pPr>
                <a:defRPr/>
              </a:pPr>
              <a:t>9/17/2022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eaLnBrk="1" hangingPunct="1">
              <a:defRPr sz="1300"/>
            </a:lvl1pPr>
          </a:lstStyle>
          <a:p>
            <a:pPr>
              <a:defRPr/>
            </a:pPr>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eaLnBrk="1" hangingPunct="1">
              <a:defRPr sz="1300"/>
            </a:lvl1pPr>
          </a:lstStyle>
          <a:p>
            <a:pPr>
              <a:defRPr/>
            </a:pPr>
            <a:fld id="{BC04A68A-64B6-4C3F-87E1-975D8DF0EC25}" type="slidenum">
              <a:rPr lang="en-US"/>
              <a:pPr>
                <a:defRPr/>
              </a:pPr>
              <a:t>‹#›</a:t>
            </a:fld>
            <a:endParaRPr lang="en-US"/>
          </a:p>
        </p:txBody>
      </p:sp>
    </p:spTree>
    <p:extLst>
      <p:ext uri="{BB962C8B-B14F-4D97-AF65-F5344CB8AC3E}">
        <p14:creationId xmlns:p14="http://schemas.microsoft.com/office/powerpoint/2010/main" val="39899945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4845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259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smtClean="0">
                <a:solidFill>
                  <a:srgbClr val="101141"/>
                </a:solidFill>
              </a:rPr>
              <a:t>BITS </a:t>
            </a:r>
            <a:r>
              <a:rPr lang="en-US" alt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962290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2017713"/>
            <a:ext cx="7772400" cy="4114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fld id="{2662A1FC-7DFE-40AB-933F-DE915018F336}" type="datetime5">
              <a:rPr lang="en-US"/>
              <a:pPr>
                <a:defRPr/>
              </a:pPr>
              <a:t>17-Sep-22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C84773-1506-4AEA-B7D0-612AD45E5955}" type="slidenum">
              <a:rPr lang="en-US" altLang="en-US"/>
              <a:pPr>
                <a:defRPr/>
              </a:pPr>
              <a:t>‹#›</a:t>
            </a:fld>
            <a:endParaRPr lang="en-US" altLang="en-US"/>
          </a:p>
        </p:txBody>
      </p:sp>
    </p:spTree>
    <p:extLst>
      <p:ext uri="{BB962C8B-B14F-4D97-AF65-F5344CB8AC3E}">
        <p14:creationId xmlns:p14="http://schemas.microsoft.com/office/powerpoint/2010/main" val="2011031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7200" y="6246813"/>
            <a:ext cx="2127250" cy="471487"/>
          </a:xfrm>
        </p:spPr>
        <p:txBody>
          <a:bodyPr/>
          <a:lstStyle>
            <a:lvl1pPr>
              <a:defRPr smtClean="0"/>
            </a:lvl1pPr>
          </a:lstStyle>
          <a:p>
            <a:pPr>
              <a:defRPr/>
            </a:pPr>
            <a:fld id="{2EAB8443-016A-4117-87B8-4CB405030670}" type="datetime5">
              <a:rPr lang="en-US"/>
              <a:pPr>
                <a:defRPr/>
              </a:pPr>
              <a:t>17-Sep-22</a:t>
            </a:fld>
            <a:endParaRPr lang="en-GB"/>
          </a:p>
        </p:txBody>
      </p:sp>
      <p:sp>
        <p:nvSpPr>
          <p:cNvPr id="4" name="Footer Placeholder 3"/>
          <p:cNvSpPr>
            <a:spLocks noGrp="1"/>
          </p:cNvSpPr>
          <p:nvPr>
            <p:ph type="ftr" idx="11"/>
          </p:nvPr>
        </p:nvSpPr>
        <p:spPr>
          <a:xfrm>
            <a:off x="3127375" y="6246813"/>
            <a:ext cx="2897188" cy="471487"/>
          </a:xfrm>
        </p:spPr>
        <p:txBody>
          <a:bodyPr/>
          <a:lstStyle>
            <a:lvl1pPr>
              <a:defRPr/>
            </a:lvl1pPr>
          </a:lstStyle>
          <a:p>
            <a:pPr>
              <a:defRPr/>
            </a:pPr>
            <a:endParaRPr lang="en-GB"/>
          </a:p>
        </p:txBody>
      </p:sp>
      <p:sp>
        <p:nvSpPr>
          <p:cNvPr id="5" name="Slide Number Placeholder 4"/>
          <p:cNvSpPr>
            <a:spLocks noGrp="1"/>
          </p:cNvSpPr>
          <p:nvPr>
            <p:ph type="sldNum" idx="12"/>
          </p:nvPr>
        </p:nvSpPr>
        <p:spPr>
          <a:xfrm>
            <a:off x="6556375" y="6246813"/>
            <a:ext cx="2128838" cy="471487"/>
          </a:xfrm>
        </p:spPr>
        <p:txBody>
          <a:bodyPr/>
          <a:lstStyle>
            <a:lvl1pPr>
              <a:defRPr/>
            </a:lvl1pPr>
          </a:lstStyle>
          <a:p>
            <a:pPr>
              <a:defRPr/>
            </a:pPr>
            <a:fld id="{DFD4F508-7B34-456C-B1DC-2303421FC697}" type="slidenum">
              <a:rPr lang="en-GB"/>
              <a:pPr>
                <a:defRPr/>
              </a:pPr>
              <a:t>‹#›</a:t>
            </a:fld>
            <a:endParaRPr lang="en-GB"/>
          </a:p>
        </p:txBody>
      </p:sp>
    </p:spTree>
    <p:extLst>
      <p:ext uri="{BB962C8B-B14F-4D97-AF65-F5344CB8AC3E}">
        <p14:creationId xmlns:p14="http://schemas.microsoft.com/office/powerpoint/2010/main" val="1334218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4D8FE30D-BDFC-4942-BC90-14FC9ADD3A54}" type="datetime5">
              <a:rPr lang="en-US" smtClean="0"/>
              <a:pPr>
                <a:defRPr/>
              </a:pPr>
              <a:t>17-Sep-22</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5" name="Rectangle 13"/>
          <p:cNvSpPr>
            <a:spLocks noGrp="1" noChangeArrowheads="1"/>
          </p:cNvSpPr>
          <p:nvPr>
            <p:ph type="sldNum" sz="quarter" idx="12"/>
          </p:nvPr>
        </p:nvSpPr>
        <p:spPr>
          <a:ln/>
        </p:spPr>
        <p:txBody>
          <a:bodyPr/>
          <a:lstStyle>
            <a:lvl1pPr>
              <a:defRPr/>
            </a:lvl1pPr>
          </a:lstStyle>
          <a:p>
            <a:pPr>
              <a:defRPr/>
            </a:pPr>
            <a:fld id="{E543648A-936F-439C-85B9-F394C298EF6A}" type="slidenum">
              <a:rPr lang="en-US"/>
              <a:pPr>
                <a:defRPr/>
              </a:pPr>
              <a:t>‹#›</a:t>
            </a:fld>
            <a:endParaRPr lang="en-US"/>
          </a:p>
        </p:txBody>
      </p:sp>
    </p:spTree>
    <p:extLst>
      <p:ext uri="{BB962C8B-B14F-4D97-AF65-F5344CB8AC3E}">
        <p14:creationId xmlns:p14="http://schemas.microsoft.com/office/powerpoint/2010/main" val="203283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45088" y="2017713"/>
            <a:ext cx="3810000" cy="4114800"/>
          </a:xfrm>
        </p:spPr>
        <p:txBody>
          <a:bodyPr/>
          <a:lstStyle/>
          <a:p>
            <a:pPr lvl="0"/>
            <a:endParaRPr 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fld id="{EC57AA0E-5A1E-4607-A6D9-49BD650FDA19}" type="datetime5">
              <a:rPr lang="en-US" smtClean="0"/>
              <a:pPr>
                <a:defRPr/>
              </a:pPr>
              <a:t>17-Sep-22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7" name="Rectangle 13"/>
          <p:cNvSpPr>
            <a:spLocks noGrp="1" noChangeArrowheads="1"/>
          </p:cNvSpPr>
          <p:nvPr>
            <p:ph type="sldNum" sz="quarter" idx="12"/>
          </p:nvPr>
        </p:nvSpPr>
        <p:spPr>
          <a:ln/>
        </p:spPr>
        <p:txBody>
          <a:bodyPr/>
          <a:lstStyle>
            <a:lvl1pPr>
              <a:defRPr/>
            </a:lvl1pPr>
          </a:lstStyle>
          <a:p>
            <a:pPr>
              <a:defRPr/>
            </a:pPr>
            <a:fld id="{98A069F0-AECA-4A4F-A581-A60A1D47DC30}" type="slidenum">
              <a:rPr lang="en-US"/>
              <a:pPr>
                <a:defRPr/>
              </a:pPr>
              <a:t>‹#›</a:t>
            </a:fld>
            <a:endParaRPr lang="en-US"/>
          </a:p>
        </p:txBody>
      </p:sp>
    </p:spTree>
    <p:extLst>
      <p:ext uri="{BB962C8B-B14F-4D97-AF65-F5344CB8AC3E}">
        <p14:creationId xmlns:p14="http://schemas.microsoft.com/office/powerpoint/2010/main" val="4067182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4F1BD031-EC85-4871-B022-4F327AD689DF}" type="datetime5">
              <a:rPr lang="en-US" smtClean="0"/>
              <a:pPr>
                <a:defRPr/>
              </a:pPr>
              <a:t>17-Sep-22</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4" name="Rectangle 13"/>
          <p:cNvSpPr>
            <a:spLocks noGrp="1" noChangeArrowheads="1"/>
          </p:cNvSpPr>
          <p:nvPr>
            <p:ph type="sldNum" sz="quarter" idx="12"/>
          </p:nvPr>
        </p:nvSpPr>
        <p:spPr>
          <a:ln/>
        </p:spPr>
        <p:txBody>
          <a:bodyPr/>
          <a:lstStyle>
            <a:lvl1pPr>
              <a:defRPr/>
            </a:lvl1pPr>
          </a:lstStyle>
          <a:p>
            <a:pPr>
              <a:defRPr/>
            </a:pPr>
            <a:fld id="{2540DF62-054B-4550-AA06-7EF041A82B58}" type="slidenum">
              <a:rPr lang="en-US"/>
              <a:pPr>
                <a:defRPr/>
              </a:pPr>
              <a:t>‹#›</a:t>
            </a:fld>
            <a:endParaRPr lang="en-US"/>
          </a:p>
        </p:txBody>
      </p:sp>
    </p:spTree>
    <p:extLst>
      <p:ext uri="{BB962C8B-B14F-4D97-AF65-F5344CB8AC3E}">
        <p14:creationId xmlns:p14="http://schemas.microsoft.com/office/powerpoint/2010/main" val="825311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FC5F9C68-AD87-47D5-A11A-3787D2EE3874}" type="datetime5">
              <a:rPr lang="en-US" smtClean="0"/>
              <a:pPr>
                <a:defRPr/>
              </a:pPr>
              <a:t>17-Sep-22</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6" name="Rectangle 13"/>
          <p:cNvSpPr>
            <a:spLocks noGrp="1" noChangeArrowheads="1"/>
          </p:cNvSpPr>
          <p:nvPr>
            <p:ph type="sldNum" sz="quarter" idx="12"/>
          </p:nvPr>
        </p:nvSpPr>
        <p:spPr>
          <a:ln/>
        </p:spPr>
        <p:txBody>
          <a:bodyPr/>
          <a:lstStyle>
            <a:lvl1pPr>
              <a:defRPr/>
            </a:lvl1pPr>
          </a:lstStyle>
          <a:p>
            <a:pPr>
              <a:defRPr/>
            </a:pPr>
            <a:fld id="{1C7B120A-9B75-43B7-BF2B-19134B91F1D8}" type="slidenum">
              <a:rPr lang="en-US"/>
              <a:pPr>
                <a:defRPr/>
              </a:pPr>
              <a:t>‹#›</a:t>
            </a:fld>
            <a:endParaRPr lang="en-US"/>
          </a:p>
        </p:txBody>
      </p:sp>
    </p:spTree>
    <p:extLst>
      <p:ext uri="{BB962C8B-B14F-4D97-AF65-F5344CB8AC3E}">
        <p14:creationId xmlns:p14="http://schemas.microsoft.com/office/powerpoint/2010/main" val="143894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91964BBC-C839-4825-B443-CCFCB81589A7}" type="datetime5">
              <a:rPr lang="en-US" smtClean="0"/>
              <a:pPr>
                <a:defRPr/>
              </a:pPr>
              <a:t>17-Sep-22</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OOAD</a:t>
            </a:r>
          </a:p>
        </p:txBody>
      </p:sp>
      <p:sp>
        <p:nvSpPr>
          <p:cNvPr id="7" name="Rectangle 13"/>
          <p:cNvSpPr>
            <a:spLocks noGrp="1" noChangeArrowheads="1"/>
          </p:cNvSpPr>
          <p:nvPr>
            <p:ph type="sldNum" sz="quarter" idx="12"/>
          </p:nvPr>
        </p:nvSpPr>
        <p:spPr>
          <a:ln/>
        </p:spPr>
        <p:txBody>
          <a:bodyPr/>
          <a:lstStyle>
            <a:lvl1pPr>
              <a:defRPr/>
            </a:lvl1pPr>
          </a:lstStyle>
          <a:p>
            <a:pPr>
              <a:defRPr/>
            </a:pPr>
            <a:fld id="{57EA7089-9CA1-49A6-8CC2-06DC796A92B2}" type="slidenum">
              <a:rPr lang="en-US"/>
              <a:pPr>
                <a:defRPr/>
              </a:pPr>
              <a:t>‹#›</a:t>
            </a:fld>
            <a:endParaRPr lang="en-US"/>
          </a:p>
        </p:txBody>
      </p:sp>
    </p:spTree>
    <p:extLst>
      <p:ext uri="{BB962C8B-B14F-4D97-AF65-F5344CB8AC3E}">
        <p14:creationId xmlns:p14="http://schemas.microsoft.com/office/powerpoint/2010/main" val="3818081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cSld name="1_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1FA5530-6426-4F92-80FA-696C9C3DE20F}" type="datetime5">
              <a:rPr lang="en-US"/>
              <a:pPr>
                <a:defRPr/>
              </a:pPr>
              <a:t>17-Sep-22</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OOAD       </a:t>
            </a:r>
          </a:p>
        </p:txBody>
      </p:sp>
      <p:sp>
        <p:nvSpPr>
          <p:cNvPr id="9" name="Slide Number Placeholder 8"/>
          <p:cNvSpPr>
            <a:spLocks noGrp="1"/>
          </p:cNvSpPr>
          <p:nvPr>
            <p:ph type="sldNum" sz="quarter" idx="12"/>
          </p:nvPr>
        </p:nvSpPr>
        <p:spPr/>
        <p:txBody>
          <a:bodyPr/>
          <a:lstStyle>
            <a:lvl1pPr>
              <a:defRPr/>
            </a:lvl1pPr>
          </a:lstStyle>
          <a:p>
            <a:fld id="{13387607-D271-4FF9-B8AA-9D8DDBB5F02E}" type="slidenum">
              <a:rPr lang="en-US" altLang="en-US"/>
              <a:pPr/>
              <a:t>‹#›</a:t>
            </a:fld>
            <a:endParaRPr lang="en-US" altLang="en-US"/>
          </a:p>
        </p:txBody>
      </p:sp>
    </p:spTree>
    <p:extLst>
      <p:ext uri="{BB962C8B-B14F-4D97-AF65-F5344CB8AC3E}">
        <p14:creationId xmlns:p14="http://schemas.microsoft.com/office/powerpoint/2010/main" val="161593852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36011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smtClean="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49698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90033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57946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0588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7968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69493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smtClean="0">
                <a:solidFill>
                  <a:srgbClr val="101141"/>
                </a:solidFill>
              </a:rPr>
              <a:t>BITS </a:t>
            </a:r>
            <a:r>
              <a:rPr lang="en-US" alt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74383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Arial" pitchFamily="34" charset="0"/>
                <a:cs typeface="Arial" pitchFamily="34" charset="0"/>
              </a:defRPr>
            </a:lvl1pPr>
          </a:lstStyle>
          <a:p>
            <a:pPr>
              <a:defRPr/>
            </a:pPr>
            <a:fld id="{0E486A42-747E-4EA8-B2BE-5328E55B5AA6}" type="datetime5">
              <a:rPr lang="en-US"/>
              <a:pPr>
                <a:defRPr/>
              </a:pPr>
              <a:t>17-Sep-22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7168BAA-CDEB-4387-BE8C-D46059433D2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79" r:id="rId12"/>
    <p:sldLayoutId id="2147483791" r:id="rId13"/>
    <p:sldLayoutId id="2147483792" r:id="rId14"/>
    <p:sldLayoutId id="2147483793" r:id="rId15"/>
    <p:sldLayoutId id="2147483794" r:id="rId16"/>
    <p:sldLayoutId id="2147483795" r:id="rId17"/>
    <p:sldLayoutId id="2147483796" r:id="rId18"/>
    <p:sldLayoutId id="2147483798" r:id="rId19"/>
  </p:sldLayoutIdLst>
  <p:hf hdr="0" ft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1.png"/><Relationship Id="rId1" Type="http://schemas.openxmlformats.org/officeDocument/2006/relationships/slideLayout" Target="../slideLayouts/slideLayout17.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17.png"/><Relationship Id="rId1" Type="http://schemas.openxmlformats.org/officeDocument/2006/relationships/slideLayout" Target="../slideLayouts/slideLayout17.x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9.png"/><Relationship Id="rId1" Type="http://schemas.openxmlformats.org/officeDocument/2006/relationships/slideLayout" Target="../slideLayouts/slideLayout17.xml"/><Relationship Id="rId4" Type="http://schemas.openxmlformats.org/officeDocument/2006/relationships/image" Target="../media/image20.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2.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13.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3.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9.png"/><Relationship Id="rId1" Type="http://schemas.openxmlformats.org/officeDocument/2006/relationships/slideLayout" Target="../slideLayouts/slideLayout17.xml"/><Relationship Id="rId4" Type="http://schemas.openxmlformats.org/officeDocument/2006/relationships/image" Target="../media/image40.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customXml" Target="../ink/ink15.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BITS Pilani presentation</a:t>
            </a:r>
            <a:endParaRPr lang="en-US" dirty="0"/>
          </a:p>
        </p:txBody>
      </p:sp>
      <p:sp>
        <p:nvSpPr>
          <p:cNvPr id="15363" name="Content Placeholder 5"/>
          <p:cNvSpPr>
            <a:spLocks noGrp="1"/>
          </p:cNvSpPr>
          <p:nvPr>
            <p:ph sz="quarter" idx="13"/>
          </p:nvPr>
        </p:nvSpPr>
        <p:spPr/>
        <p:txBody>
          <a:bodyPr/>
          <a:lstStyle/>
          <a:p>
            <a:pPr eaLnBrk="1" hangingPunct="1">
              <a:spcBef>
                <a:spcPct val="0"/>
              </a:spcBef>
            </a:pPr>
            <a:r>
              <a:rPr lang="en-US" altLang="en-US" smtClean="0"/>
              <a:t>Dr. Yashvardhan Sharma</a:t>
            </a:r>
          </a:p>
          <a:p>
            <a:pPr eaLnBrk="1" hangingPunct="1">
              <a:spcBef>
                <a:spcPct val="0"/>
              </a:spcBef>
            </a:pPr>
            <a:r>
              <a:rPr lang="en-US" altLang="en-US" smtClean="0"/>
              <a:t>Computer Science and Information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65760" indent="-256032" eaLnBrk="1" fontAlgn="auto" hangingPunct="1">
              <a:spcAft>
                <a:spcPts val="0"/>
              </a:spcAft>
              <a:buFont typeface="Wingdings 3"/>
              <a:buChar char=""/>
              <a:defRPr/>
            </a:pPr>
            <a:r>
              <a:rPr lang="en-GB" altLang="zh-CN" sz="2400" dirty="0" smtClean="0"/>
              <a:t>Analysis model with stereotypes (Jacobson). Stereotypes used are:</a:t>
            </a:r>
          </a:p>
          <a:p>
            <a:pPr marL="621792" lvl="1" eaLnBrk="1" fontAlgn="auto" hangingPunct="1">
              <a:spcBef>
                <a:spcPts val="324"/>
              </a:spcBef>
              <a:spcAft>
                <a:spcPts val="0"/>
              </a:spcAft>
              <a:buFont typeface="Wingdings" pitchFamily="2" charset="2"/>
              <a:buChar char="v"/>
              <a:defRPr/>
            </a:pPr>
            <a:r>
              <a:rPr lang="en-GB" altLang="zh-CN" sz="2000" dirty="0" smtClean="0"/>
              <a:t>Boundaries (</a:t>
            </a:r>
            <a:r>
              <a:rPr lang="en-US" sz="2000" dirty="0" smtClean="0"/>
              <a:t>for a system boundary (for example, a Login screen))</a:t>
            </a:r>
            <a:endParaRPr lang="en-GB" sz="2000" dirty="0" smtClean="0"/>
          </a:p>
          <a:p>
            <a:pPr marL="621792" lvl="1" eaLnBrk="1" fontAlgn="auto" hangingPunct="1">
              <a:spcBef>
                <a:spcPts val="324"/>
              </a:spcBef>
              <a:spcAft>
                <a:spcPts val="0"/>
              </a:spcAft>
              <a:buFont typeface="Wingdings" pitchFamily="2" charset="2"/>
              <a:buChar char="v"/>
              <a:defRPr/>
            </a:pPr>
            <a:r>
              <a:rPr lang="en-GB" altLang="zh-CN" sz="2000" dirty="0" smtClean="0"/>
              <a:t>Entities (</a:t>
            </a:r>
            <a:r>
              <a:rPr lang="en-US" sz="2000" dirty="0" smtClean="0"/>
              <a:t>the element is a persistent or data element)</a:t>
            </a:r>
            <a:endParaRPr lang="en-GB" altLang="zh-CN" sz="2000" dirty="0" smtClean="0"/>
          </a:p>
          <a:p>
            <a:pPr marL="621792" lvl="1" eaLnBrk="1" fontAlgn="auto" hangingPunct="1">
              <a:spcBef>
                <a:spcPts val="324"/>
              </a:spcBef>
              <a:spcAft>
                <a:spcPts val="0"/>
              </a:spcAft>
              <a:buFont typeface="Wingdings" pitchFamily="2" charset="2"/>
              <a:buChar char="v"/>
              <a:defRPr/>
            </a:pPr>
            <a:r>
              <a:rPr lang="en-GB" altLang="zh-CN" sz="2000" dirty="0" smtClean="0"/>
              <a:t>Control (</a:t>
            </a:r>
            <a:r>
              <a:rPr lang="en-US" sz="2000" dirty="0" smtClean="0"/>
              <a:t> to specify an element is a controller of some process)</a:t>
            </a:r>
            <a:r>
              <a:rPr lang="en-GB" altLang="zh-CN" sz="2000" dirty="0" smtClean="0"/>
              <a:t>.</a:t>
            </a:r>
          </a:p>
          <a:p>
            <a:pPr marL="621792" lvl="1" eaLnBrk="1" fontAlgn="auto" hangingPunct="1">
              <a:spcBef>
                <a:spcPts val="324"/>
              </a:spcBef>
              <a:spcAft>
                <a:spcPts val="0"/>
              </a:spcAft>
              <a:buFont typeface="Wingdings" pitchFamily="2" charset="2"/>
              <a:buChar char="v"/>
              <a:defRPr/>
            </a:pPr>
            <a:endParaRPr lang="en-GB" altLang="zh-CN" sz="2000" dirty="0" smtClean="0"/>
          </a:p>
          <a:p>
            <a:pPr marL="621792" lvl="1" eaLnBrk="1" fontAlgn="auto" hangingPunct="1">
              <a:spcBef>
                <a:spcPts val="324"/>
              </a:spcBef>
              <a:spcAft>
                <a:spcPts val="0"/>
              </a:spcAft>
              <a:buFont typeface="Wingdings" pitchFamily="2" charset="2"/>
              <a:buChar char="v"/>
              <a:defRPr/>
            </a:pPr>
            <a:endParaRPr lang="en-GB" altLang="zh-CN" sz="2000" dirty="0" smtClean="0"/>
          </a:p>
          <a:p>
            <a:pPr>
              <a:defRPr/>
            </a:pPr>
            <a:endParaRPr lang="en-US" dirty="0"/>
          </a:p>
        </p:txBody>
      </p:sp>
      <p:sp>
        <p:nvSpPr>
          <p:cNvPr id="3" name="Title 2"/>
          <p:cNvSpPr>
            <a:spLocks noGrp="1"/>
          </p:cNvSpPr>
          <p:nvPr>
            <p:ph type="title"/>
          </p:nvPr>
        </p:nvSpPr>
        <p:spPr/>
        <p:txBody>
          <a:bodyPr>
            <a:normAutofit fontScale="90000"/>
          </a:bodyPr>
          <a:lstStyle/>
          <a:p>
            <a:pPr>
              <a:defRPr/>
            </a:pPr>
            <a:r>
              <a:rPr lang="en-GB" altLang="zh-CN" dirty="0" smtClean="0"/>
              <a:t>Three ways to do Object Oriented Analysis (1)</a:t>
            </a:r>
            <a:endParaRPr lang="en-US" dirty="0"/>
          </a:p>
        </p:txBody>
      </p:sp>
      <p:sp>
        <p:nvSpPr>
          <p:cNvPr id="174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26AA0F-9B12-4E9A-8D8F-55B4A5F730D9}" type="datetime5">
              <a:rPr lang="en-US" altLang="en-US" smtClean="0"/>
              <a:pPr eaLnBrk="1" hangingPunct="1"/>
              <a:t>17-Sep-22</a:t>
            </a:fld>
            <a:endParaRPr lang="en-US" altLang="en-US" smtClean="0"/>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174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374C42-3651-491B-B883-7BE0C1B0681B}" type="slidenum">
              <a:rPr lang="en-US" altLang="en-US"/>
              <a:pPr eaLnBrk="1" hangingPunct="1"/>
              <a:t>10</a:t>
            </a:fld>
            <a:endParaRPr lang="en-US" altLang="en-US"/>
          </a:p>
        </p:txBody>
      </p:sp>
      <p:pic>
        <p:nvPicPr>
          <p:cNvPr id="17415" name="Picture 7" descr="Untitl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886200"/>
            <a:ext cx="6002338"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5102640" y="2376000"/>
              <a:ext cx="3669480" cy="1640880"/>
            </p14:xfrm>
          </p:contentPart>
        </mc:Choice>
        <mc:Fallback>
          <p:pic>
            <p:nvPicPr>
              <p:cNvPr id="4" name="Ink 3"/>
              <p:cNvPicPr/>
              <p:nvPr/>
            </p:nvPicPr>
            <p:blipFill>
              <a:blip r:embed="rId4"/>
              <a:stretch>
                <a:fillRect/>
              </a:stretch>
            </p:blipFill>
            <p:spPr>
              <a:xfrm>
                <a:off x="5100120" y="2373480"/>
                <a:ext cx="3675960" cy="1645920"/>
              </a:xfrm>
              <a:prstGeom prst="rect">
                <a:avLst/>
              </a:prstGeom>
            </p:spPr>
          </p:pic>
        </mc:Fallback>
      </mc:AlternateContent>
    </p:spTree>
    <p:extLst>
      <p:ext uri="{BB962C8B-B14F-4D97-AF65-F5344CB8AC3E}">
        <p14:creationId xmlns:p14="http://schemas.microsoft.com/office/powerpoint/2010/main" val="359287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altLang="en-US" sz="3200" dirty="0" smtClean="0"/>
              <a:t>Textual analysis of use-case information</a:t>
            </a:r>
          </a:p>
          <a:p>
            <a:pPr lvl="1" eaLnBrk="1" hangingPunct="1"/>
            <a:r>
              <a:rPr lang="en-US" altLang="en-US" dirty="0" smtClean="0"/>
              <a:t>Nouns suggest classes</a:t>
            </a:r>
          </a:p>
          <a:p>
            <a:pPr eaLnBrk="1" hangingPunct="1"/>
            <a:r>
              <a:rPr lang="en-US" altLang="en-US" sz="3200" dirty="0" smtClean="0"/>
              <a:t>Creates a rough first cut</a:t>
            </a:r>
          </a:p>
          <a:p>
            <a:pPr eaLnBrk="1" hangingPunct="1"/>
            <a:r>
              <a:rPr lang="en-US" altLang="en-US" sz="3200" dirty="0" smtClean="0"/>
              <a:t>Common object list</a:t>
            </a:r>
          </a:p>
          <a:p>
            <a:pPr eaLnBrk="1" hangingPunct="1"/>
            <a:r>
              <a:rPr lang="en-US" altLang="en-US" sz="3200" dirty="0" smtClean="0"/>
              <a:t>Incidents</a:t>
            </a:r>
          </a:p>
          <a:p>
            <a:pPr eaLnBrk="1" hangingPunct="1"/>
            <a:r>
              <a:rPr lang="en-US" altLang="en-US" sz="3200" dirty="0" smtClean="0"/>
              <a:t>Roles</a:t>
            </a:r>
          </a:p>
        </p:txBody>
      </p:sp>
      <p:sp>
        <p:nvSpPr>
          <p:cNvPr id="1843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4ADAB2-11E0-4A10-8C61-E0F3AA1D77EC}" type="datetime5">
              <a:rPr lang="en-US" altLang="en-US" smtClean="0"/>
              <a:pPr eaLnBrk="1" hangingPunct="1"/>
              <a:t>17-Sep-22</a:t>
            </a:fld>
            <a:endParaRPr lang="en-US" altLang="en-US" smtClean="0"/>
          </a:p>
        </p:txBody>
      </p:sp>
      <p:sp>
        <p:nvSpPr>
          <p:cNvPr id="1843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69283E-3892-4649-ADB7-270871293738}" type="slidenum">
              <a:rPr lang="en-US" altLang="en-US"/>
              <a:pPr eaLnBrk="1" hangingPunct="1"/>
              <a:t>11</a:t>
            </a:fld>
            <a:endParaRPr lang="en-US" altLang="en-US"/>
          </a:p>
        </p:txBody>
      </p:sp>
      <p:sp>
        <p:nvSpPr>
          <p:cNvPr id="246786" name="Rectangle 2"/>
          <p:cNvSpPr>
            <a:spLocks noGrp="1" noChangeArrowheads="1"/>
          </p:cNvSpPr>
          <p:nvPr>
            <p:ph type="title"/>
          </p:nvPr>
        </p:nvSpPr>
        <p:spPr/>
        <p:txBody>
          <a:bodyPr/>
          <a:lstStyle/>
          <a:p>
            <a:pPr eaLnBrk="1" fontAlgn="auto" hangingPunct="1">
              <a:spcAft>
                <a:spcPts val="0"/>
              </a:spcAft>
              <a:defRPr/>
            </a:pPr>
            <a:r>
              <a:rPr lang="en-US" sz="4400"/>
              <a:t>Object Identification</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28560" y="3120840"/>
              <a:ext cx="7399440" cy="2200680"/>
            </p14:xfrm>
          </p:contentPart>
        </mc:Choice>
        <mc:Fallback>
          <p:pic>
            <p:nvPicPr>
              <p:cNvPr id="2" name="Ink 1"/>
              <p:cNvPicPr/>
              <p:nvPr/>
            </p:nvPicPr>
            <p:blipFill>
              <a:blip r:embed="rId3"/>
              <a:stretch>
                <a:fillRect/>
              </a:stretch>
            </p:blipFill>
            <p:spPr>
              <a:xfrm>
                <a:off x="626040" y="3113280"/>
                <a:ext cx="7409160" cy="2214720"/>
              </a:xfrm>
              <a:prstGeom prst="rect">
                <a:avLst/>
              </a:prstGeom>
            </p:spPr>
          </p:pic>
        </mc:Fallback>
      </mc:AlternateContent>
    </p:spTree>
    <p:extLst>
      <p:ext uri="{BB962C8B-B14F-4D97-AF65-F5344CB8AC3E}">
        <p14:creationId xmlns:p14="http://schemas.microsoft.com/office/powerpoint/2010/main" val="1294464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3"/>
          <p:cNvSpPr>
            <a:spLocks noGrp="1" noChangeArrowheads="1"/>
          </p:cNvSpPr>
          <p:nvPr>
            <p:ph idx="1"/>
          </p:nvPr>
        </p:nvSpPr>
        <p:spPr>
          <a:xfrm>
            <a:off x="457200" y="2017713"/>
            <a:ext cx="8497888" cy="4306887"/>
          </a:xfrm>
        </p:spPr>
        <p:txBody>
          <a:bodyPr>
            <a:normAutofit/>
          </a:bodyPr>
          <a:lstStyle/>
          <a:p>
            <a:pPr marL="365760" indent="-256032" eaLnBrk="1" fontAlgn="auto" hangingPunct="1">
              <a:lnSpc>
                <a:spcPct val="90000"/>
              </a:lnSpc>
              <a:spcAft>
                <a:spcPts val="0"/>
              </a:spcAft>
              <a:buFont typeface="Wingdings" pitchFamily="2" charset="2"/>
              <a:buNone/>
              <a:defRPr/>
            </a:pPr>
            <a:r>
              <a:rPr lang="en-US" sz="2800" smtClean="0"/>
              <a:t>   Design the software to handle reservations at Blue Lake Resort. The resort comprises several cottages and two meeting rooms. Cottages can comprise from one to three beds. The first meeting room has a capacity of 20 persons, the second, 40 persons. Cottages can be booked by the night; meeting rooms can be booked by the hour. Rates for cottages are expressed per person, per night; rates for meeting rooms are expressed per hour. </a:t>
            </a:r>
          </a:p>
        </p:txBody>
      </p:sp>
      <p:sp>
        <p:nvSpPr>
          <p:cNvPr id="1945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DE3AE3D-6B3A-40D8-9754-86EFC72FBFEA}" type="datetime5">
              <a:rPr lang="en-US" altLang="en-US" smtClean="0"/>
              <a:pPr eaLnBrk="1" hangingPunct="1"/>
              <a:t>17-Sep-22</a:t>
            </a:fld>
            <a:endParaRPr lang="en-US" altLang="en-US" smtClean="0"/>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E076AD-6A73-4D56-B99E-4303D197AFAD}" type="slidenum">
              <a:rPr lang="en-US" altLang="en-US"/>
              <a:pPr eaLnBrk="1" hangingPunct="1"/>
              <a:t>12</a:t>
            </a:fld>
            <a:endParaRPr lang="en-US" altLang="en-US"/>
          </a:p>
        </p:txBody>
      </p:sp>
      <p:sp>
        <p:nvSpPr>
          <p:cNvPr id="608258"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dirty="0"/>
              <a:t>Case study: a resort reservation </a:t>
            </a:r>
            <a:r>
              <a:rPr lang="en-US" sz="4000" dirty="0" smtClean="0"/>
              <a:t>system</a:t>
            </a:r>
            <a:endParaRPr lang="en-US" sz="4000"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161760" y="6067440"/>
              <a:ext cx="1729080" cy="299520"/>
            </p14:xfrm>
          </p:contentPart>
        </mc:Choice>
        <mc:Fallback>
          <p:pic>
            <p:nvPicPr>
              <p:cNvPr id="2" name="Ink 1"/>
              <p:cNvPicPr/>
              <p:nvPr/>
            </p:nvPicPr>
            <p:blipFill>
              <a:blip r:embed="rId3"/>
              <a:stretch>
                <a:fillRect/>
              </a:stretch>
            </p:blipFill>
            <p:spPr>
              <a:xfrm>
                <a:off x="6154200" y="6064200"/>
                <a:ext cx="1745280" cy="311040"/>
              </a:xfrm>
              <a:prstGeom prst="rect">
                <a:avLst/>
              </a:prstGeom>
            </p:spPr>
          </p:pic>
        </mc:Fallback>
      </mc:AlternateContent>
    </p:spTree>
    <p:extLst>
      <p:ext uri="{BB962C8B-B14F-4D97-AF65-F5344CB8AC3E}">
        <p14:creationId xmlns:p14="http://schemas.microsoft.com/office/powerpoint/2010/main" val="3250497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p:cNvSpPr>
            <a:spLocks noGrp="1" noChangeArrowheads="1"/>
          </p:cNvSpPr>
          <p:nvPr>
            <p:ph idx="1"/>
          </p:nvPr>
        </p:nvSpPr>
        <p:spPr>
          <a:xfrm>
            <a:off x="381000" y="2017713"/>
            <a:ext cx="8574088" cy="4306887"/>
          </a:xfrm>
        </p:spPr>
        <p:txBody>
          <a:bodyPr>
            <a:normAutofit/>
          </a:bodyPr>
          <a:lstStyle/>
          <a:p>
            <a:pPr marL="365760" indent="-256032" eaLnBrk="1" fontAlgn="auto" hangingPunct="1">
              <a:lnSpc>
                <a:spcPct val="80000"/>
              </a:lnSpc>
              <a:spcAft>
                <a:spcPts val="0"/>
              </a:spcAft>
              <a:buFont typeface="Wingdings" pitchFamily="2" charset="2"/>
              <a:buNone/>
              <a:defRPr/>
            </a:pPr>
            <a:r>
              <a:rPr lang="en-US" sz="2800" smtClean="0"/>
              <a:t>   Clients can book cottages and meeting rooms in advance by providing a phone number and a valid credit card information. Customers can express preferences for specific cottages. Cancellation of reservations is possible but requires 24 hours notice. An administrative charge applies to all cancellations. Every morning, a summary of the bookings for the previous day is printed out and the related information is erased from the computer; a list of the cottages and meeting rooms that will require cleaning is printed.</a:t>
            </a:r>
          </a:p>
        </p:txBody>
      </p:sp>
      <p:sp>
        <p:nvSpPr>
          <p:cNvPr id="2048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9DEA44-F930-4213-824F-B16FC006E6B8}" type="datetime5">
              <a:rPr lang="en-US" altLang="en-US" smtClean="0"/>
              <a:pPr eaLnBrk="1" hangingPunct="1"/>
              <a:t>17-Sep-22</a:t>
            </a:fld>
            <a:endParaRPr lang="en-US" altLang="en-US" smtClean="0"/>
          </a:p>
        </p:txBody>
      </p:sp>
      <p:sp>
        <p:nvSpPr>
          <p:cNvPr id="2048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723515-E52C-4950-B545-FBC5170F4336}" type="slidenum">
              <a:rPr lang="en-US" altLang="en-US"/>
              <a:pPr eaLnBrk="1" hangingPunct="1"/>
              <a:t>13</a:t>
            </a:fld>
            <a:endParaRPr lang="en-US" altLang="en-US"/>
          </a:p>
        </p:txBody>
      </p:sp>
      <p:sp>
        <p:nvSpPr>
          <p:cNvPr id="609282" name="Rectangle 2"/>
          <p:cNvSpPr>
            <a:spLocks noGrp="1" noChangeArrowheads="1"/>
          </p:cNvSpPr>
          <p:nvPr>
            <p:ph type="title"/>
          </p:nvPr>
        </p:nvSpPr>
        <p:spPr/>
        <p:txBody>
          <a:bodyPr>
            <a:normAutofit fontScale="90000"/>
          </a:bodyPr>
          <a:lstStyle/>
          <a:p>
            <a:pPr eaLnBrk="1" fontAlgn="auto" hangingPunct="1">
              <a:spcAft>
                <a:spcPts val="0"/>
              </a:spcAft>
              <a:defRPr/>
            </a:pPr>
            <a:r>
              <a:rPr lang="en-US" sz="4000" dirty="0"/>
              <a:t>Case study: a resort reservation </a:t>
            </a:r>
            <a:r>
              <a:rPr lang="en-US" sz="4000" dirty="0" smtClean="0"/>
              <a:t>system</a:t>
            </a:r>
            <a:endParaRPr lang="en-US" sz="4000" dirty="0"/>
          </a:p>
        </p:txBody>
      </p:sp>
    </p:spTree>
    <p:extLst>
      <p:ext uri="{BB962C8B-B14F-4D97-AF65-F5344CB8AC3E}">
        <p14:creationId xmlns:p14="http://schemas.microsoft.com/office/powerpoint/2010/main" val="3800871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p:txBody>
          <a:bodyPr/>
          <a:lstStyle/>
          <a:p>
            <a:pPr eaLnBrk="1" hangingPunct="1">
              <a:lnSpc>
                <a:spcPct val="90000"/>
              </a:lnSpc>
            </a:pPr>
            <a:r>
              <a:rPr lang="en-US" altLang="en-US" sz="2800" smtClean="0"/>
              <a:t>Step 1: identify candidate classes</a:t>
            </a:r>
          </a:p>
          <a:p>
            <a:pPr eaLnBrk="1" hangingPunct="1">
              <a:lnSpc>
                <a:spcPct val="90000"/>
              </a:lnSpc>
              <a:buFont typeface="Wingdings" panose="05000000000000000000" pitchFamily="2" charset="2"/>
              <a:buChar char="Ø"/>
            </a:pPr>
            <a:r>
              <a:rPr lang="en-US" altLang="en-US" sz="2800" i="1" smtClean="0"/>
              <a:t>Using nouns:</a:t>
            </a:r>
            <a:r>
              <a:rPr lang="en-US" altLang="en-US" sz="2800" smtClean="0"/>
              <a:t> extract objects from the nouns in the requirements</a:t>
            </a:r>
          </a:p>
          <a:p>
            <a:pPr eaLnBrk="1" hangingPunct="1">
              <a:lnSpc>
                <a:spcPct val="90000"/>
              </a:lnSpc>
              <a:buFont typeface="Wingdings" panose="05000000000000000000" pitchFamily="2" charset="2"/>
              <a:buChar char="Ø"/>
            </a:pPr>
            <a:r>
              <a:rPr lang="en-US" altLang="en-US" sz="2800" i="1" smtClean="0"/>
              <a:t>Data flow</a:t>
            </a:r>
            <a:r>
              <a:rPr lang="en-US" altLang="en-US" sz="2800" smtClean="0"/>
              <a:t>: start with inputs and determine what objects are needed to transform the inputs to the outputs</a:t>
            </a:r>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F010CC-FCD1-4DD6-BA6C-BF3DF045FF6A}" type="datetime5">
              <a:rPr lang="en-US" altLang="en-US" smtClean="0"/>
              <a:pPr eaLnBrk="1" hangingPunct="1"/>
              <a:t>17-Sep-22</a:t>
            </a:fld>
            <a:endParaRPr lang="en-US" altLang="en-US" smtClean="0"/>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707C8D-EC75-4D73-80DE-D7259AB9EC3E}" type="slidenum">
              <a:rPr lang="en-US" altLang="en-US"/>
              <a:pPr eaLnBrk="1" hangingPunct="1"/>
              <a:t>14</a:t>
            </a:fld>
            <a:endParaRPr lang="en-US" altLang="en-US"/>
          </a:p>
        </p:txBody>
      </p:sp>
      <p:sp>
        <p:nvSpPr>
          <p:cNvPr id="19458"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Identification of Classes[1]</a:t>
            </a:r>
          </a:p>
        </p:txBody>
      </p:sp>
    </p:spTree>
    <p:extLst>
      <p:ext uri="{BB962C8B-B14F-4D97-AF65-F5344CB8AC3E}">
        <p14:creationId xmlns:p14="http://schemas.microsoft.com/office/powerpoint/2010/main" val="262617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p:txBody>
          <a:bodyPr/>
          <a:lstStyle/>
          <a:p>
            <a:pPr eaLnBrk="1" hangingPunct="1"/>
            <a:r>
              <a:rPr lang="en-US" altLang="en-US" sz="2800" i="1" smtClean="0"/>
              <a:t>Using the things to be modeled</a:t>
            </a:r>
            <a:r>
              <a:rPr lang="en-US" altLang="en-US" sz="2800" smtClean="0"/>
              <a:t>: identify individual or group things such as persons, roles, organizations, logs, reports… in the application domain that is to be modeled; map to corresponding classes.</a:t>
            </a:r>
          </a:p>
        </p:txBody>
      </p:sp>
      <p:sp>
        <p:nvSpPr>
          <p:cNvPr id="225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8CCEE3-C576-47FC-BB2F-EF5C634A6884}" type="datetime5">
              <a:rPr lang="en-US" altLang="en-US" smtClean="0"/>
              <a:pPr eaLnBrk="1" hangingPunct="1"/>
              <a:t>17-Sep-22</a:t>
            </a:fld>
            <a:endParaRPr lang="en-US" altLang="en-US" smtClean="0"/>
          </a:p>
        </p:txBody>
      </p:sp>
      <p:sp>
        <p:nvSpPr>
          <p:cNvPr id="225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942739-CFF5-4B64-AF17-D8089DDCECF8}" type="slidenum">
              <a:rPr lang="en-US" altLang="en-US"/>
              <a:pPr eaLnBrk="1" hangingPunct="1"/>
              <a:t>15</a:t>
            </a:fld>
            <a:endParaRPr lang="en-US" altLang="en-US"/>
          </a:p>
        </p:txBody>
      </p:sp>
      <p:sp>
        <p:nvSpPr>
          <p:cNvPr id="2048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Identification of Classes[2]</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210640" y="3619800"/>
              <a:ext cx="2843640" cy="1396440"/>
            </p14:xfrm>
          </p:contentPart>
        </mc:Choice>
        <mc:Fallback>
          <p:pic>
            <p:nvPicPr>
              <p:cNvPr id="2" name="Ink 1"/>
              <p:cNvPicPr/>
              <p:nvPr/>
            </p:nvPicPr>
            <p:blipFill>
              <a:blip r:embed="rId3"/>
              <a:stretch>
                <a:fillRect/>
              </a:stretch>
            </p:blipFill>
            <p:spPr>
              <a:xfrm>
                <a:off x="5204160" y="3611520"/>
                <a:ext cx="2860200" cy="1407240"/>
              </a:xfrm>
              <a:prstGeom prst="rect">
                <a:avLst/>
              </a:prstGeom>
            </p:spPr>
          </p:pic>
        </mc:Fallback>
      </mc:AlternateContent>
    </p:spTree>
    <p:extLst>
      <p:ext uri="{BB962C8B-B14F-4D97-AF65-F5344CB8AC3E}">
        <p14:creationId xmlns:p14="http://schemas.microsoft.com/office/powerpoint/2010/main" val="4263799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p:txBody>
          <a:bodyPr/>
          <a:lstStyle/>
          <a:p>
            <a:pPr eaLnBrk="1" hangingPunct="1"/>
            <a:r>
              <a:rPr lang="en-US" altLang="en-US" i="1" smtClean="0"/>
              <a:t>Using previous experience</a:t>
            </a:r>
            <a:r>
              <a:rPr lang="en-US" altLang="en-US" smtClean="0"/>
              <a:t>: object-oriented domain analysis, application framework, class hierarchies, and personal experience</a:t>
            </a:r>
          </a:p>
        </p:txBody>
      </p:sp>
      <p:sp>
        <p:nvSpPr>
          <p:cNvPr id="2355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178711-CA79-4ADA-99E6-5CEAC2493BCE}" type="datetime5">
              <a:rPr lang="en-US" altLang="en-US" smtClean="0"/>
              <a:pPr eaLnBrk="1" hangingPunct="1"/>
              <a:t>17-Sep-22</a:t>
            </a:fld>
            <a:endParaRPr lang="en-US" altLang="en-US" smtClean="0"/>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27383B-4903-4278-A8E6-129B4D0C0E21}" type="slidenum">
              <a:rPr lang="en-US" altLang="en-US"/>
              <a:pPr eaLnBrk="1" hangingPunct="1"/>
              <a:t>16</a:t>
            </a:fld>
            <a:endParaRPr lang="en-US" altLang="en-US"/>
          </a:p>
        </p:txBody>
      </p:sp>
      <p:sp>
        <p:nvSpPr>
          <p:cNvPr id="2150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Identification of Classes[3]</a:t>
            </a:r>
          </a:p>
        </p:txBody>
      </p:sp>
    </p:spTree>
    <p:extLst>
      <p:ext uri="{BB962C8B-B14F-4D97-AF65-F5344CB8AC3E}">
        <p14:creationId xmlns:p14="http://schemas.microsoft.com/office/powerpoint/2010/main" val="16998975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p:txBody>
          <a:bodyPr/>
          <a:lstStyle/>
          <a:p>
            <a:pPr eaLnBrk="1" hangingPunct="1"/>
            <a:r>
              <a:rPr lang="en-US" altLang="en-US" smtClean="0"/>
              <a:t>Identify candidate classes by extracting all nouns out of the requirements/ specifications of the system.</a:t>
            </a:r>
          </a:p>
          <a:p>
            <a:pPr eaLnBrk="1" hangingPunct="1"/>
            <a:r>
              <a:rPr lang="en-US" altLang="en-US" smtClean="0"/>
              <a:t>Don’t be too selective at first; write down every class that comes to mind. A selection process will follow.</a:t>
            </a:r>
          </a:p>
        </p:txBody>
      </p:sp>
      <p:sp>
        <p:nvSpPr>
          <p:cNvPr id="2457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775F718-0020-4187-A961-8C9589991F01}" type="datetime5">
              <a:rPr lang="en-US" altLang="en-US" smtClean="0"/>
              <a:pPr eaLnBrk="1" hangingPunct="1"/>
              <a:t>17-Sep-22</a:t>
            </a:fld>
            <a:endParaRPr lang="en-US" altLang="en-US" smtClean="0"/>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D28B0B-644F-42E0-BA91-F123C3D8EE11}" type="slidenum">
              <a:rPr lang="en-US" altLang="en-US"/>
              <a:pPr eaLnBrk="1" hangingPunct="1"/>
              <a:t>17</a:t>
            </a:fld>
            <a:endParaRPr lang="en-US" altLang="en-US"/>
          </a:p>
        </p:txBody>
      </p:sp>
      <p:sp>
        <p:nvSpPr>
          <p:cNvPr id="22530"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Noun identification</a:t>
            </a:r>
          </a:p>
        </p:txBody>
      </p:sp>
    </p:spTree>
    <p:extLst>
      <p:ext uri="{BB962C8B-B14F-4D97-AF65-F5344CB8AC3E}">
        <p14:creationId xmlns:p14="http://schemas.microsoft.com/office/powerpoint/2010/main" val="4290930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p:cNvSpPr>
            <a:spLocks noGrp="1" noChangeArrowheads="1"/>
          </p:cNvSpPr>
          <p:nvPr>
            <p:ph idx="1"/>
          </p:nvPr>
        </p:nvSpPr>
        <p:spPr>
          <a:xfrm>
            <a:off x="457200" y="2017713"/>
            <a:ext cx="8497888" cy="4383087"/>
          </a:xfrm>
        </p:spPr>
        <p:txBody>
          <a:bodyPr>
            <a:normAutofit/>
          </a:bodyPr>
          <a:lstStyle/>
          <a:p>
            <a:pPr marL="365760" indent="-256032" eaLnBrk="1" fontAlgn="auto" hangingPunct="1">
              <a:spcAft>
                <a:spcPts val="0"/>
              </a:spcAft>
              <a:buFont typeface="Wingdings" pitchFamily="2" charset="2"/>
              <a:buNone/>
              <a:defRPr/>
            </a:pPr>
            <a:r>
              <a:rPr lang="en-US" sz="2800" smtClean="0"/>
              <a:t>   Design the </a:t>
            </a:r>
            <a:r>
              <a:rPr lang="en-US" sz="2800" u="sng" smtClean="0">
                <a:solidFill>
                  <a:schemeClr val="hlink"/>
                </a:solidFill>
              </a:rPr>
              <a:t>software</a:t>
            </a:r>
            <a:r>
              <a:rPr lang="en-US" sz="2800" smtClean="0">
                <a:solidFill>
                  <a:schemeClr val="hlink"/>
                </a:solidFill>
              </a:rPr>
              <a:t> </a:t>
            </a:r>
            <a:r>
              <a:rPr lang="en-US" sz="2800" smtClean="0"/>
              <a:t>to handle </a:t>
            </a:r>
            <a:r>
              <a:rPr lang="en-US" sz="2800" u="sng" smtClean="0">
                <a:solidFill>
                  <a:schemeClr val="hlink"/>
                </a:solidFill>
              </a:rPr>
              <a:t>reservations</a:t>
            </a:r>
            <a:r>
              <a:rPr lang="en-US" sz="2800" smtClean="0"/>
              <a:t> at </a:t>
            </a:r>
            <a:r>
              <a:rPr lang="en-US" sz="2800" i="1" smtClean="0"/>
              <a:t>Blue Lake Resort</a:t>
            </a:r>
            <a:r>
              <a:rPr lang="en-US" sz="2800" smtClean="0"/>
              <a:t>. The </a:t>
            </a:r>
            <a:r>
              <a:rPr lang="en-US" sz="2800" u="sng" smtClean="0">
                <a:solidFill>
                  <a:schemeClr val="hlink"/>
                </a:solidFill>
              </a:rPr>
              <a:t>resort</a:t>
            </a:r>
            <a:r>
              <a:rPr lang="en-US" sz="2800" smtClean="0"/>
              <a:t> comprises several </a:t>
            </a:r>
            <a:r>
              <a:rPr lang="en-US" sz="2800" u="sng" smtClean="0">
                <a:solidFill>
                  <a:schemeClr val="hlink"/>
                </a:solidFill>
              </a:rPr>
              <a:t>cottages</a:t>
            </a:r>
            <a:r>
              <a:rPr lang="en-US" sz="2800" smtClean="0"/>
              <a:t> and two </a:t>
            </a:r>
            <a:r>
              <a:rPr lang="en-US" sz="2800" u="sng" smtClean="0">
                <a:solidFill>
                  <a:schemeClr val="hlink"/>
                </a:solidFill>
              </a:rPr>
              <a:t>meeting rooms</a:t>
            </a:r>
            <a:r>
              <a:rPr lang="en-US" sz="2800" smtClean="0"/>
              <a:t>. </a:t>
            </a:r>
            <a:r>
              <a:rPr lang="en-US" sz="2800" u="sng" smtClean="0">
                <a:solidFill>
                  <a:schemeClr val="hlink"/>
                </a:solidFill>
              </a:rPr>
              <a:t>Cottages</a:t>
            </a:r>
            <a:r>
              <a:rPr lang="en-US" sz="2800" smtClean="0"/>
              <a:t> can comprise from one to three </a:t>
            </a:r>
            <a:r>
              <a:rPr lang="en-US" sz="2800" u="sng" smtClean="0">
                <a:solidFill>
                  <a:schemeClr val="hlink"/>
                </a:solidFill>
              </a:rPr>
              <a:t>beds</a:t>
            </a:r>
            <a:r>
              <a:rPr lang="en-US" sz="2800" smtClean="0"/>
              <a:t>. The first meeting room has a </a:t>
            </a:r>
            <a:r>
              <a:rPr lang="en-US" sz="2800" u="sng" smtClean="0">
                <a:solidFill>
                  <a:schemeClr val="hlink"/>
                </a:solidFill>
              </a:rPr>
              <a:t>capacity</a:t>
            </a:r>
            <a:r>
              <a:rPr lang="en-US" sz="2800" smtClean="0">
                <a:solidFill>
                  <a:schemeClr val="hlink"/>
                </a:solidFill>
              </a:rPr>
              <a:t> </a:t>
            </a:r>
            <a:r>
              <a:rPr lang="en-US" sz="2800" smtClean="0"/>
              <a:t>of 20 </a:t>
            </a:r>
            <a:r>
              <a:rPr lang="en-US" sz="2800" u="sng" smtClean="0">
                <a:solidFill>
                  <a:schemeClr val="hlink"/>
                </a:solidFill>
              </a:rPr>
              <a:t>persons</a:t>
            </a:r>
            <a:r>
              <a:rPr lang="en-US" sz="2800" smtClean="0"/>
              <a:t>, the second, 40 persons. Cottages can be booked by the </a:t>
            </a:r>
            <a:r>
              <a:rPr lang="en-US" sz="2800" u="sng" smtClean="0">
                <a:solidFill>
                  <a:schemeClr val="hlink"/>
                </a:solidFill>
              </a:rPr>
              <a:t>night</a:t>
            </a:r>
            <a:r>
              <a:rPr lang="en-US" sz="2800" smtClean="0"/>
              <a:t>; meeting rooms can be booked by the </a:t>
            </a:r>
            <a:r>
              <a:rPr lang="en-US" sz="2800" u="sng" smtClean="0">
                <a:solidFill>
                  <a:schemeClr val="hlink"/>
                </a:solidFill>
              </a:rPr>
              <a:t>hour</a:t>
            </a:r>
            <a:r>
              <a:rPr lang="en-US" sz="2800" smtClean="0"/>
              <a:t>. </a:t>
            </a:r>
            <a:r>
              <a:rPr lang="en-US" sz="2800" u="sng" smtClean="0">
                <a:solidFill>
                  <a:schemeClr val="hlink"/>
                </a:solidFill>
              </a:rPr>
              <a:t>Rates</a:t>
            </a:r>
            <a:r>
              <a:rPr lang="en-US" sz="2800" smtClean="0"/>
              <a:t> for cottages are expressed per person, per night; rates for meeting rooms are expressed per hour. </a:t>
            </a:r>
          </a:p>
        </p:txBody>
      </p:sp>
      <p:sp>
        <p:nvSpPr>
          <p:cNvPr id="256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AB03DA-3DED-450E-80EE-0FC4C9C142FB}" type="datetime5">
              <a:rPr lang="en-US" altLang="en-US" smtClean="0"/>
              <a:pPr eaLnBrk="1" hangingPunct="1"/>
              <a:t>17-Sep-22</a:t>
            </a:fld>
            <a:endParaRPr lang="en-US" altLang="en-US" smtClean="0"/>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D08FB0-9120-4F3F-A312-F8330E2E1B49}" type="slidenum">
              <a:rPr lang="en-US" altLang="en-US"/>
              <a:pPr eaLnBrk="1" hangingPunct="1"/>
              <a:t>18</a:t>
            </a:fld>
            <a:endParaRPr lang="en-US" altLang="en-US"/>
          </a:p>
        </p:txBody>
      </p:sp>
      <p:sp>
        <p:nvSpPr>
          <p:cNvPr id="23554" name="Rectangle 2"/>
          <p:cNvSpPr>
            <a:spLocks noGrp="1" noChangeArrowheads="1"/>
          </p:cNvSpPr>
          <p:nvPr>
            <p:ph type="title"/>
          </p:nvPr>
        </p:nvSpPr>
        <p:spPr/>
        <p:txBody>
          <a:bodyPr/>
          <a:lstStyle/>
          <a:p>
            <a:pPr eaLnBrk="1" fontAlgn="auto" hangingPunct="1">
              <a:spcAft>
                <a:spcPts val="0"/>
              </a:spcAft>
              <a:defRPr/>
            </a:pPr>
            <a:r>
              <a:rPr lang="en-US" sz="4000" smtClean="0">
                <a:solidFill>
                  <a:srgbClr val="7B9899"/>
                </a:solidFill>
              </a:rPr>
              <a:t>Noun identification: Case</a:t>
            </a:r>
            <a:r>
              <a:rPr lang="en-US" smtClean="0">
                <a:solidFill>
                  <a:srgbClr val="7B9899"/>
                </a:solidFill>
              </a:rPr>
              <a:t> Study</a:t>
            </a:r>
          </a:p>
        </p:txBody>
      </p:sp>
    </p:spTree>
    <p:extLst>
      <p:ext uri="{BB962C8B-B14F-4D97-AF65-F5344CB8AC3E}">
        <p14:creationId xmlns:p14="http://schemas.microsoft.com/office/powerpoint/2010/main" val="1737825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3"/>
          <p:cNvSpPr>
            <a:spLocks noGrp="1" noChangeArrowheads="1"/>
          </p:cNvSpPr>
          <p:nvPr>
            <p:ph idx="1"/>
          </p:nvPr>
        </p:nvSpPr>
        <p:spPr>
          <a:xfrm>
            <a:off x="381000" y="2017713"/>
            <a:ext cx="8574088" cy="4383087"/>
          </a:xfrm>
        </p:spPr>
        <p:txBody>
          <a:bodyPr>
            <a:normAutofit/>
          </a:bodyPr>
          <a:lstStyle/>
          <a:p>
            <a:pPr marL="365760" indent="-256032" eaLnBrk="1" fontAlgn="auto" hangingPunct="1">
              <a:lnSpc>
                <a:spcPct val="90000"/>
              </a:lnSpc>
              <a:spcAft>
                <a:spcPts val="0"/>
              </a:spcAft>
              <a:buFont typeface="Wingdings" pitchFamily="2" charset="2"/>
              <a:buNone/>
              <a:defRPr/>
            </a:pPr>
            <a:r>
              <a:rPr lang="en-US" sz="1800" smtClean="0"/>
              <a:t>	</a:t>
            </a:r>
            <a:r>
              <a:rPr lang="en-US" sz="2800" u="sng" smtClean="0">
                <a:solidFill>
                  <a:schemeClr val="hlink"/>
                </a:solidFill>
              </a:rPr>
              <a:t>Clients</a:t>
            </a:r>
            <a:r>
              <a:rPr lang="en-US" sz="2800" smtClean="0"/>
              <a:t> can book cottages and meeting rooms in advance by providing a </a:t>
            </a:r>
            <a:r>
              <a:rPr lang="en-US" sz="2800" u="sng" smtClean="0">
                <a:solidFill>
                  <a:schemeClr val="hlink"/>
                </a:solidFill>
              </a:rPr>
              <a:t>phone number</a:t>
            </a:r>
            <a:r>
              <a:rPr lang="en-US" sz="2800" smtClean="0"/>
              <a:t> and a valid </a:t>
            </a:r>
            <a:r>
              <a:rPr lang="en-US" sz="2800" u="sng" smtClean="0">
                <a:solidFill>
                  <a:schemeClr val="hlink"/>
                </a:solidFill>
              </a:rPr>
              <a:t>credit card information</a:t>
            </a:r>
            <a:r>
              <a:rPr lang="en-US" sz="2800" smtClean="0"/>
              <a:t>. </a:t>
            </a:r>
            <a:r>
              <a:rPr lang="en-US" sz="2800" u="sng" smtClean="0">
                <a:solidFill>
                  <a:schemeClr val="hlink"/>
                </a:solidFill>
              </a:rPr>
              <a:t>Customers</a:t>
            </a:r>
            <a:r>
              <a:rPr lang="en-US" sz="2800" smtClean="0"/>
              <a:t> can express </a:t>
            </a:r>
            <a:r>
              <a:rPr lang="en-US" sz="2800" u="sng" smtClean="0">
                <a:solidFill>
                  <a:schemeClr val="hlink"/>
                </a:solidFill>
              </a:rPr>
              <a:t>preferences</a:t>
            </a:r>
            <a:r>
              <a:rPr lang="en-US" sz="2800" smtClean="0"/>
              <a:t> for specific cottages. </a:t>
            </a:r>
            <a:r>
              <a:rPr lang="en-US" sz="2800" u="sng" smtClean="0">
                <a:solidFill>
                  <a:schemeClr val="hlink"/>
                </a:solidFill>
              </a:rPr>
              <a:t>Cancellation</a:t>
            </a:r>
            <a:r>
              <a:rPr lang="en-US" sz="2800" smtClean="0"/>
              <a:t> of reservations is possible but requires 24 hours </a:t>
            </a:r>
            <a:r>
              <a:rPr lang="en-US" sz="2800" u="sng" smtClean="0">
                <a:solidFill>
                  <a:schemeClr val="hlink"/>
                </a:solidFill>
              </a:rPr>
              <a:t>notice</a:t>
            </a:r>
            <a:r>
              <a:rPr lang="en-US" sz="2800" smtClean="0"/>
              <a:t>. </a:t>
            </a:r>
            <a:r>
              <a:rPr lang="en-US" sz="2800" u="sng" smtClean="0">
                <a:solidFill>
                  <a:schemeClr val="hlink"/>
                </a:solidFill>
              </a:rPr>
              <a:t>An administrative</a:t>
            </a:r>
            <a:r>
              <a:rPr lang="en-US" sz="2800" smtClean="0"/>
              <a:t> charge applies to all cancellations. Every</a:t>
            </a:r>
            <a:r>
              <a:rPr lang="en-US" sz="2800" smtClean="0">
                <a:solidFill>
                  <a:schemeClr val="hlink"/>
                </a:solidFill>
              </a:rPr>
              <a:t> </a:t>
            </a:r>
            <a:r>
              <a:rPr lang="en-US" sz="2800" u="sng" smtClean="0">
                <a:solidFill>
                  <a:schemeClr val="hlink"/>
                </a:solidFill>
              </a:rPr>
              <a:t>morning</a:t>
            </a:r>
            <a:r>
              <a:rPr lang="en-US" sz="2800" smtClean="0"/>
              <a:t>, a </a:t>
            </a:r>
            <a:r>
              <a:rPr lang="en-US" sz="2800" u="sng" smtClean="0">
                <a:solidFill>
                  <a:schemeClr val="hlink"/>
                </a:solidFill>
              </a:rPr>
              <a:t>summary</a:t>
            </a:r>
            <a:r>
              <a:rPr lang="en-US" sz="2800" smtClean="0"/>
              <a:t> of the bookings for the previous </a:t>
            </a:r>
            <a:r>
              <a:rPr lang="en-US" sz="2800" u="sng" smtClean="0">
                <a:solidFill>
                  <a:schemeClr val="hlink"/>
                </a:solidFill>
              </a:rPr>
              <a:t>day</a:t>
            </a:r>
            <a:r>
              <a:rPr lang="en-US" sz="2800" smtClean="0"/>
              <a:t> is printed out and the related </a:t>
            </a:r>
            <a:r>
              <a:rPr lang="en-US" sz="2800" u="sng" smtClean="0">
                <a:solidFill>
                  <a:schemeClr val="hlink"/>
                </a:solidFill>
              </a:rPr>
              <a:t>information</a:t>
            </a:r>
            <a:r>
              <a:rPr lang="en-US" sz="2800" smtClean="0"/>
              <a:t> is erased from the computer; a list of the cottages and meeting rooms that will require cleaning is printed. </a:t>
            </a:r>
          </a:p>
        </p:txBody>
      </p:sp>
      <p:sp>
        <p:nvSpPr>
          <p:cNvPr id="266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9BEE0B-17FC-4183-94C0-FCFAAB6D7614}" type="datetime5">
              <a:rPr lang="en-US" altLang="en-US" smtClean="0"/>
              <a:pPr eaLnBrk="1" hangingPunct="1"/>
              <a:t>17-Sep-22</a:t>
            </a:fld>
            <a:endParaRPr lang="en-US" altLang="en-US" smtClean="0"/>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9F2CEE-52E1-4D3B-9115-8344547C30FC}" type="slidenum">
              <a:rPr lang="en-US" altLang="en-US"/>
              <a:pPr eaLnBrk="1" hangingPunct="1"/>
              <a:t>19</a:t>
            </a:fld>
            <a:endParaRPr lang="en-US" altLang="en-US"/>
          </a:p>
        </p:txBody>
      </p:sp>
      <p:sp>
        <p:nvSpPr>
          <p:cNvPr id="24578" name="Rectangle 2"/>
          <p:cNvSpPr>
            <a:spLocks noGrp="1" noChangeArrowheads="1"/>
          </p:cNvSpPr>
          <p:nvPr>
            <p:ph type="title"/>
          </p:nvPr>
        </p:nvSpPr>
        <p:spPr/>
        <p:txBody>
          <a:bodyPr/>
          <a:lstStyle/>
          <a:p>
            <a:pPr eaLnBrk="1" fontAlgn="auto" hangingPunct="1">
              <a:spcAft>
                <a:spcPts val="0"/>
              </a:spcAft>
              <a:defRPr/>
            </a:pPr>
            <a:r>
              <a:rPr lang="en-US" sz="4000" smtClean="0">
                <a:solidFill>
                  <a:srgbClr val="7B9899"/>
                </a:solidFill>
              </a:rPr>
              <a:t>Noun identification: Case</a:t>
            </a:r>
            <a:r>
              <a:rPr lang="en-US" smtClean="0">
                <a:solidFill>
                  <a:srgbClr val="7B9899"/>
                </a:solidFill>
              </a:rPr>
              <a:t> Study</a:t>
            </a:r>
          </a:p>
        </p:txBody>
      </p:sp>
    </p:spTree>
    <p:extLst>
      <p:ext uri="{BB962C8B-B14F-4D97-AF65-F5344CB8AC3E}">
        <p14:creationId xmlns:p14="http://schemas.microsoft.com/office/powerpoint/2010/main" val="3005279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gn="ctr">
              <a:defRPr/>
            </a:pPr>
            <a:r>
              <a:rPr lang="en-US" dirty="0" smtClean="0">
                <a:solidFill>
                  <a:schemeClr val="tx2"/>
                </a:solidFill>
              </a:rPr>
              <a:t>SS ZG514/SE Z512</a:t>
            </a:r>
            <a:endParaRPr lang="en-US" dirty="0">
              <a:solidFill>
                <a:schemeClr val="tx2"/>
              </a:solidFill>
            </a:endParaRPr>
          </a:p>
          <a:p>
            <a:pPr algn="ctr">
              <a:defRPr/>
            </a:pPr>
            <a:r>
              <a:rPr lang="en-US" dirty="0">
                <a:solidFill>
                  <a:schemeClr val="tx2"/>
                </a:solidFill>
              </a:rPr>
              <a:t>Object Oriented Analysis and Design</a:t>
            </a:r>
          </a:p>
          <a:p>
            <a:pPr eaLnBrk="1" hangingPunct="1">
              <a:spcBef>
                <a:spcPct val="0"/>
              </a:spcBef>
              <a:buFont typeface="Arial" charset="0"/>
              <a:buNone/>
              <a:defRPr/>
            </a:pPr>
            <a:endParaRPr lang="en-US" dirty="0" smtClean="0">
              <a:latin typeface="Arial" charset="0"/>
              <a:cs typeface="Arial" charset="0"/>
            </a:endParaRPr>
          </a:p>
          <a:p>
            <a:pPr eaLnBrk="1" hangingPunct="1">
              <a:spcBef>
                <a:spcPct val="0"/>
              </a:spcBef>
              <a:buFont typeface="Arial" charset="0"/>
              <a:buNone/>
              <a:defRPr/>
            </a:pPr>
            <a:r>
              <a:rPr lang="en-US" dirty="0" smtClean="0">
                <a:latin typeface="Arial" charset="0"/>
                <a:cs typeface="Arial" charset="0"/>
              </a:rPr>
              <a:t>Lecture No.6</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idx="1"/>
          </p:nvPr>
        </p:nvSpPr>
        <p:spPr>
          <a:xfrm>
            <a:off x="304800" y="2017713"/>
            <a:ext cx="8382000" cy="4383087"/>
          </a:xfrm>
        </p:spPr>
        <p:txBody>
          <a:bodyPr>
            <a:normAutofit/>
          </a:bodyPr>
          <a:lstStyle/>
          <a:p>
            <a:pPr marL="365760" indent="-256032" eaLnBrk="1" fontAlgn="auto" hangingPunct="1">
              <a:lnSpc>
                <a:spcPct val="80000"/>
              </a:lnSpc>
              <a:spcAft>
                <a:spcPts val="0"/>
              </a:spcAft>
              <a:buFont typeface="Wingdings" pitchFamily="2" charset="2"/>
              <a:buNone/>
              <a:defRPr/>
            </a:pPr>
            <a:r>
              <a:rPr lang="en-US" sz="500" smtClean="0"/>
              <a:t>	</a:t>
            </a:r>
          </a:p>
          <a:p>
            <a:pPr marL="365760" indent="-256032" eaLnBrk="1" fontAlgn="auto" hangingPunct="1">
              <a:lnSpc>
                <a:spcPct val="80000"/>
              </a:lnSpc>
              <a:spcAft>
                <a:spcPts val="0"/>
              </a:spcAft>
              <a:buFont typeface="Wingdings" pitchFamily="2" charset="2"/>
              <a:buNone/>
              <a:defRPr/>
            </a:pPr>
            <a:r>
              <a:rPr lang="en-US" sz="1800" smtClean="0"/>
              <a:t>     </a:t>
            </a:r>
            <a:r>
              <a:rPr lang="en-US" sz="2100" smtClean="0"/>
              <a:t>Having made a tentative list of classes, eliminate unnecessary or incorrect classes according to the following criteria:</a:t>
            </a:r>
          </a:p>
          <a:p>
            <a:pPr marL="365760" indent="-256032" eaLnBrk="1" fontAlgn="auto" hangingPunct="1">
              <a:lnSpc>
                <a:spcPct val="80000"/>
              </a:lnSpc>
              <a:spcAft>
                <a:spcPts val="0"/>
              </a:spcAft>
              <a:buFont typeface="Wingdings" pitchFamily="2" charset="2"/>
              <a:buChar char="q"/>
              <a:defRPr/>
            </a:pPr>
            <a:r>
              <a:rPr lang="en-US" sz="2100" b="1" smtClean="0"/>
              <a:t>Redundant classes</a:t>
            </a:r>
            <a:r>
              <a:rPr lang="en-US" sz="2100" smtClean="0"/>
              <a:t>: nouns that express the same information</a:t>
            </a:r>
          </a:p>
          <a:p>
            <a:pPr marL="365760" indent="-256032" eaLnBrk="1" fontAlgn="auto" hangingPunct="1">
              <a:lnSpc>
                <a:spcPct val="80000"/>
              </a:lnSpc>
              <a:spcAft>
                <a:spcPts val="0"/>
              </a:spcAft>
              <a:buFont typeface="Wingdings" pitchFamily="2" charset="2"/>
              <a:buChar char="q"/>
              <a:defRPr/>
            </a:pPr>
            <a:r>
              <a:rPr lang="en-US" sz="2100" b="1" smtClean="0"/>
              <a:t>Irrelevant classes</a:t>
            </a:r>
            <a:r>
              <a:rPr lang="en-US" sz="2100" smtClean="0"/>
              <a:t>: nouns that have nothing to do with the problem</a:t>
            </a:r>
          </a:p>
          <a:p>
            <a:pPr marL="365760" indent="-256032" eaLnBrk="1" fontAlgn="auto" hangingPunct="1">
              <a:lnSpc>
                <a:spcPct val="80000"/>
              </a:lnSpc>
              <a:spcAft>
                <a:spcPts val="0"/>
              </a:spcAft>
              <a:buFont typeface="Wingdings" pitchFamily="2" charset="2"/>
              <a:buChar char="q"/>
              <a:defRPr/>
            </a:pPr>
            <a:r>
              <a:rPr lang="en-US" sz="2100" b="1" smtClean="0"/>
              <a:t>Vague classes</a:t>
            </a:r>
            <a:r>
              <a:rPr lang="en-US" sz="2100" smtClean="0"/>
              <a:t>: nouns with ill-defined boundaries or which are too broad</a:t>
            </a:r>
          </a:p>
          <a:p>
            <a:pPr marL="365760" indent="-256032" eaLnBrk="1" fontAlgn="auto" hangingPunct="1">
              <a:lnSpc>
                <a:spcPct val="80000"/>
              </a:lnSpc>
              <a:spcAft>
                <a:spcPts val="0"/>
              </a:spcAft>
              <a:buFont typeface="Wingdings" pitchFamily="2" charset="2"/>
              <a:buChar char="q"/>
              <a:defRPr/>
            </a:pPr>
            <a:r>
              <a:rPr lang="en-US" sz="2100" b="1" smtClean="0"/>
              <a:t>Attributes</a:t>
            </a:r>
            <a:r>
              <a:rPr lang="en-US" sz="2100" smtClean="0"/>
              <a:t>: nouns referring to something simple with no interesting behavior, which is simply an attribute of another class</a:t>
            </a:r>
          </a:p>
          <a:p>
            <a:pPr marL="365760" indent="-256032" eaLnBrk="1" fontAlgn="auto" hangingPunct="1">
              <a:lnSpc>
                <a:spcPct val="80000"/>
              </a:lnSpc>
              <a:spcAft>
                <a:spcPts val="0"/>
              </a:spcAft>
              <a:buFont typeface="Wingdings" pitchFamily="2" charset="2"/>
              <a:buChar char="q"/>
              <a:defRPr/>
            </a:pPr>
            <a:r>
              <a:rPr lang="en-US" sz="2100" b="1" smtClean="0"/>
              <a:t>Events or operations</a:t>
            </a:r>
            <a:r>
              <a:rPr lang="en-US" sz="2100" smtClean="0"/>
              <a:t>: nouns referring to something done to the system (sometimes events or operations are to be kept: check if they have state, behavior and identity).</a:t>
            </a:r>
          </a:p>
          <a:p>
            <a:pPr marL="365760" indent="-256032" eaLnBrk="1" fontAlgn="auto" hangingPunct="1">
              <a:lnSpc>
                <a:spcPct val="80000"/>
              </a:lnSpc>
              <a:spcAft>
                <a:spcPts val="0"/>
              </a:spcAft>
              <a:buFont typeface="Wingdings" pitchFamily="2" charset="2"/>
              <a:buChar char="q"/>
              <a:defRPr/>
            </a:pPr>
            <a:r>
              <a:rPr lang="en-US" sz="2100" b="1" smtClean="0"/>
              <a:t>Outside the scope of the system</a:t>
            </a:r>
            <a:r>
              <a:rPr lang="en-US" sz="2100" smtClean="0"/>
              <a:t>: nouns that do not refer to something inside the system</a:t>
            </a:r>
          </a:p>
        </p:txBody>
      </p:sp>
      <p:sp>
        <p:nvSpPr>
          <p:cNvPr id="2765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19F5A9D-28B1-4486-8DBB-88B5A46ACC0C}" type="datetime5">
              <a:rPr lang="en-US" altLang="en-US" smtClean="0"/>
              <a:pPr eaLnBrk="1" hangingPunct="1"/>
              <a:t>17-Sep-22</a:t>
            </a:fld>
            <a:endParaRPr lang="en-US" altLang="en-US" smtClean="0"/>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76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546F04-04BF-4703-B61D-99AEFF95C32E}" type="slidenum">
              <a:rPr lang="en-US" altLang="en-US"/>
              <a:pPr eaLnBrk="1" hangingPunct="1"/>
              <a:t>20</a:t>
            </a:fld>
            <a:endParaRPr lang="en-US" altLang="en-US"/>
          </a:p>
        </p:txBody>
      </p:sp>
      <p:sp>
        <p:nvSpPr>
          <p:cNvPr id="25602" name="Rectangle 2"/>
          <p:cNvSpPr>
            <a:spLocks noGrp="1" noChangeArrowheads="1"/>
          </p:cNvSpPr>
          <p:nvPr>
            <p:ph type="title"/>
          </p:nvPr>
        </p:nvSpPr>
        <p:spPr/>
        <p:txBody>
          <a:bodyPr>
            <a:normAutofit/>
          </a:bodyPr>
          <a:lstStyle/>
          <a:p>
            <a:pPr eaLnBrk="1" fontAlgn="auto" hangingPunct="1">
              <a:spcAft>
                <a:spcPts val="0"/>
              </a:spcAft>
              <a:defRPr/>
            </a:pPr>
            <a:r>
              <a:rPr lang="en-US" sz="4000" smtClean="0">
                <a:solidFill>
                  <a:srgbClr val="7B9899"/>
                </a:solidFill>
              </a:rPr>
              <a:t>Keeping the right candidate classes</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21840" y="1256040"/>
              <a:ext cx="7907400" cy="4798440"/>
            </p14:xfrm>
          </p:contentPart>
        </mc:Choice>
        <mc:Fallback>
          <p:pic>
            <p:nvPicPr>
              <p:cNvPr id="2" name="Ink 1"/>
              <p:cNvPicPr/>
              <p:nvPr/>
            </p:nvPicPr>
            <p:blipFill>
              <a:blip r:embed="rId3"/>
              <a:stretch>
                <a:fillRect/>
              </a:stretch>
            </p:blipFill>
            <p:spPr>
              <a:xfrm>
                <a:off x="318240" y="1253520"/>
                <a:ext cx="7917840" cy="4804920"/>
              </a:xfrm>
              <a:prstGeom prst="rect">
                <a:avLst/>
              </a:prstGeom>
            </p:spPr>
          </p:pic>
        </mc:Fallback>
      </mc:AlternateContent>
    </p:spTree>
    <p:extLst>
      <p:ext uri="{BB962C8B-B14F-4D97-AF65-F5344CB8AC3E}">
        <p14:creationId xmlns:p14="http://schemas.microsoft.com/office/powerpoint/2010/main" val="1172901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idx="1"/>
          </p:nvPr>
        </p:nvSpPr>
        <p:spPr/>
        <p:txBody>
          <a:bodyPr/>
          <a:lstStyle/>
          <a:p>
            <a:pPr eaLnBrk="1" hangingPunct="1"/>
            <a:r>
              <a:rPr lang="en-US" altLang="en-US" sz="2800" b="1" smtClean="0"/>
              <a:t>Good classes:  </a:t>
            </a:r>
            <a:r>
              <a:rPr lang="en-US" altLang="en-US" sz="2400" i="1" smtClean="0"/>
              <a:t>Cottage, Meeting room, Client</a:t>
            </a:r>
          </a:p>
          <a:p>
            <a:pPr eaLnBrk="1" hangingPunct="1"/>
            <a:r>
              <a:rPr lang="en-US" altLang="en-US" sz="2800" b="1" smtClean="0"/>
              <a:t>Bad classes: </a:t>
            </a:r>
            <a:r>
              <a:rPr lang="en-US" altLang="en-US" sz="2400" i="1" smtClean="0"/>
              <a:t>Software, Blue Lake Resort, Bed, Capacity, Night, Hour, Rate, Phone number, Credit card information, Customer, Preference, Cancellation, Notice, Administrative charge, Morning, Day, Information, Computer</a:t>
            </a:r>
          </a:p>
          <a:p>
            <a:pPr eaLnBrk="1" hangingPunct="1"/>
            <a:r>
              <a:rPr lang="en-US" altLang="en-US" sz="2800" b="1" smtClean="0"/>
              <a:t>Don’t know: </a:t>
            </a:r>
            <a:r>
              <a:rPr lang="en-US" altLang="en-US" sz="2400" i="1" smtClean="0"/>
              <a:t>Reservation, Resort, Summary, List</a:t>
            </a:r>
          </a:p>
        </p:txBody>
      </p:sp>
      <p:sp>
        <p:nvSpPr>
          <p:cNvPr id="286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BB5276-0768-4C4F-942C-C3ACED44586E}" type="datetime5">
              <a:rPr lang="en-US" altLang="en-US" smtClean="0"/>
              <a:pPr eaLnBrk="1" hangingPunct="1"/>
              <a:t>17-Sep-22</a:t>
            </a:fld>
            <a:endParaRPr lang="en-US" altLang="en-US" smtClean="0"/>
          </a:p>
        </p:txBody>
      </p:sp>
      <p:sp>
        <p:nvSpPr>
          <p:cNvPr id="28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8CAA31-C09A-42C4-97EE-B71939FEACBC}" type="slidenum">
              <a:rPr lang="en-US" altLang="en-US"/>
              <a:pPr eaLnBrk="1" hangingPunct="1"/>
              <a:t>21</a:t>
            </a:fld>
            <a:endParaRPr lang="en-US" altLang="en-US"/>
          </a:p>
        </p:txBody>
      </p:sp>
      <p:sp>
        <p:nvSpPr>
          <p:cNvPr id="26626"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Refined list: Case Study</a:t>
            </a:r>
          </a:p>
        </p:txBody>
      </p:sp>
    </p:spTree>
    <p:extLst>
      <p:ext uri="{BB962C8B-B14F-4D97-AF65-F5344CB8AC3E}">
        <p14:creationId xmlns:p14="http://schemas.microsoft.com/office/powerpoint/2010/main" val="1467098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066800" y="2017713"/>
            <a:ext cx="7888288" cy="4383087"/>
          </a:xfrm>
        </p:spPr>
        <p:txBody>
          <a:bodyPr/>
          <a:lstStyle/>
          <a:p>
            <a:pPr eaLnBrk="1" hangingPunct="1">
              <a:lnSpc>
                <a:spcPct val="80000"/>
              </a:lnSpc>
            </a:pPr>
            <a:r>
              <a:rPr lang="en-US" altLang="en-US" sz="2800" smtClean="0"/>
              <a:t>Adjectives can suggest different kinds of objects or different use of the same object. If the adjectives indicate different behavior then make a new class. </a:t>
            </a:r>
          </a:p>
          <a:p>
            <a:pPr eaLnBrk="1" hangingPunct="1">
              <a:lnSpc>
                <a:spcPct val="80000"/>
              </a:lnSpc>
            </a:pPr>
            <a:r>
              <a:rPr lang="en-US" altLang="en-US" sz="2800" smtClean="0"/>
              <a:t>Be wary of sentences in the passive voice, or those whose subjects are not part of the system. Recast the sentence in the active voice and see if it uncovers other classes. e.g.: "a summary of the bookings for the previous day is printed out". Missing from this sentence is the subject or who is doing the printing.</a:t>
            </a:r>
          </a:p>
        </p:txBody>
      </p:sp>
      <p:sp>
        <p:nvSpPr>
          <p:cNvPr id="296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B6FD10-6A15-4B40-B187-4FB4420F4DEA}" type="datetime5">
              <a:rPr lang="en-US" altLang="en-US" smtClean="0"/>
              <a:pPr eaLnBrk="1" hangingPunct="1"/>
              <a:t>17-Sep-22</a:t>
            </a:fld>
            <a:endParaRPr lang="en-US" altLang="en-US" smtClean="0"/>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297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150FFF-51D9-4227-86FD-8A8B5871944C}" type="slidenum">
              <a:rPr lang="en-US" altLang="en-US"/>
              <a:pPr eaLnBrk="1" hangingPunct="1"/>
              <a:t>22</a:t>
            </a:fld>
            <a:endParaRPr lang="en-US" altLang="en-US"/>
          </a:p>
        </p:txBody>
      </p:sp>
      <p:sp>
        <p:nvSpPr>
          <p:cNvPr id="27650" name="Rectangle 2"/>
          <p:cNvSpPr>
            <a:spLocks noGrp="1" noChangeArrowheads="1"/>
          </p:cNvSpPr>
          <p:nvPr>
            <p:ph type="title"/>
          </p:nvPr>
        </p:nvSpPr>
        <p:spPr/>
        <p:txBody>
          <a:bodyPr/>
          <a:lstStyle/>
          <a:p>
            <a:pPr eaLnBrk="1" fontAlgn="auto" hangingPunct="1">
              <a:spcAft>
                <a:spcPts val="0"/>
              </a:spcAft>
              <a:defRPr/>
            </a:pPr>
            <a:r>
              <a:rPr lang="en-US" sz="4000" smtClean="0">
                <a:solidFill>
                  <a:srgbClr val="7B9899"/>
                </a:solidFill>
              </a:rPr>
              <a:t>More Class Identification Tips</a:t>
            </a:r>
          </a:p>
        </p:txBody>
      </p:sp>
    </p:spTree>
    <p:extLst>
      <p:ext uri="{BB962C8B-B14F-4D97-AF65-F5344CB8AC3E}">
        <p14:creationId xmlns:p14="http://schemas.microsoft.com/office/powerpoint/2010/main" val="3383036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p:txBody>
          <a:bodyPr/>
          <a:lstStyle/>
          <a:p>
            <a:pPr eaLnBrk="1" hangingPunct="1">
              <a:lnSpc>
                <a:spcPct val="90000"/>
              </a:lnSpc>
            </a:pPr>
            <a:r>
              <a:rPr lang="en-US" altLang="en-US" smtClean="0"/>
              <a:t>Keeping two lists (strong candidates and weaker ones) is a useful technique to avoid losing information while still sorting between things you are sure about and things that have yet to be settled. Additional techniques in Step 2 (identifying responsibilities and attributes) and Step 3(identifying relationships and attributes) will help.</a:t>
            </a:r>
          </a:p>
          <a:p>
            <a:pPr eaLnBrk="1" hangingPunct="1">
              <a:lnSpc>
                <a:spcPct val="90000"/>
              </a:lnSpc>
            </a:pPr>
            <a:endParaRPr lang="en-US" altLang="en-US" smtClean="0"/>
          </a:p>
        </p:txBody>
      </p:sp>
      <p:sp>
        <p:nvSpPr>
          <p:cNvPr id="307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223878-752E-405D-AAD4-4EC6E7EEEE81}" type="datetime5">
              <a:rPr lang="en-US" altLang="en-US" smtClean="0"/>
              <a:pPr eaLnBrk="1" hangingPunct="1"/>
              <a:t>17-Sep-22</a:t>
            </a:fld>
            <a:endParaRPr lang="en-US" altLang="en-US" smtClean="0"/>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30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ECEB86A-C748-47D5-A517-A89FDB52B57F}" type="slidenum">
              <a:rPr lang="en-US" altLang="en-US"/>
              <a:pPr eaLnBrk="1" hangingPunct="1"/>
              <a:t>23</a:t>
            </a:fld>
            <a:endParaRPr lang="en-US" altLang="en-US"/>
          </a:p>
        </p:txBody>
      </p:sp>
      <p:sp>
        <p:nvSpPr>
          <p:cNvPr id="28674" name="Rectangle 2"/>
          <p:cNvSpPr>
            <a:spLocks noGrp="1" noChangeArrowheads="1"/>
          </p:cNvSpPr>
          <p:nvPr>
            <p:ph type="title"/>
          </p:nvPr>
        </p:nvSpPr>
        <p:spPr/>
        <p:txBody>
          <a:bodyPr/>
          <a:lstStyle/>
          <a:p>
            <a:pPr eaLnBrk="1" fontAlgn="auto" hangingPunct="1">
              <a:spcAft>
                <a:spcPts val="0"/>
              </a:spcAft>
              <a:defRPr/>
            </a:pPr>
            <a:r>
              <a:rPr lang="en-US" sz="4000" dirty="0" smtClean="0">
                <a:solidFill>
                  <a:srgbClr val="7B9899"/>
                </a:solidFill>
              </a:rPr>
              <a:t>More Class Identification Tips</a:t>
            </a:r>
          </a:p>
        </p:txBody>
      </p:sp>
    </p:spTree>
    <p:extLst>
      <p:ext uri="{BB962C8B-B14F-4D97-AF65-F5344CB8AC3E}">
        <p14:creationId xmlns:p14="http://schemas.microsoft.com/office/powerpoint/2010/main" val="36416786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4525963"/>
          </a:xfrm>
        </p:spPr>
        <p:txBody>
          <a:bodyPr/>
          <a:lstStyle/>
          <a:p>
            <a:pPr algn="just"/>
            <a:r>
              <a:rPr lang="en-US" sz="2800" dirty="0" smtClean="0"/>
              <a:t>Design the software to support a computerized banking network including both human cashiers and automatic teller machine (ATMs) to be shared by a consortium of banks. Each bank provides its own computer to maintain its own accounts and process transactions against them. Cashier stations are owned by individual banks and communicated directly with their own bank’s computers. Human cashiers enter account and transaction data.</a:t>
            </a:r>
            <a:endParaRPr lang="en-US" sz="2800" dirty="0"/>
          </a:p>
        </p:txBody>
      </p:sp>
      <p:sp>
        <p:nvSpPr>
          <p:cNvPr id="3" name="Title 2"/>
          <p:cNvSpPr>
            <a:spLocks noGrp="1"/>
          </p:cNvSpPr>
          <p:nvPr>
            <p:ph type="title"/>
          </p:nvPr>
        </p:nvSpPr>
        <p:spPr/>
        <p:txBody>
          <a:bodyPr/>
          <a:lstStyle/>
          <a:p>
            <a:r>
              <a:rPr lang="en-US" dirty="0" smtClean="0"/>
              <a:t>ATM Case Study</a:t>
            </a:r>
            <a:endParaRPr lang="en-US" dirty="0"/>
          </a:p>
        </p:txBody>
      </p:sp>
      <p:sp>
        <p:nvSpPr>
          <p:cNvPr id="4" name="Date Placeholder 3"/>
          <p:cNvSpPr>
            <a:spLocks noGrp="1"/>
          </p:cNvSpPr>
          <p:nvPr>
            <p:ph type="dt" sz="half" idx="10"/>
          </p:nvPr>
        </p:nvSpPr>
        <p:spPr/>
        <p:txBody>
          <a:bodyPr/>
          <a:lstStyle/>
          <a:p>
            <a:pPr>
              <a:defRPr/>
            </a:pPr>
            <a:fld id="{F3661D44-FBDF-4FBD-BB97-FDCDF84074B7}" type="datetime5">
              <a:rPr lang="en-US" smtClean="0"/>
              <a:pPr>
                <a:defRPr/>
              </a:pPr>
              <a:t>17-Sep-22</a:t>
            </a:fld>
            <a:endParaRPr lang="en-US"/>
          </a:p>
        </p:txBody>
      </p:sp>
      <p:sp>
        <p:nvSpPr>
          <p:cNvPr id="5" name="Footer Placeholder 4"/>
          <p:cNvSpPr>
            <a:spLocks noGrp="1"/>
          </p:cNvSpPr>
          <p:nvPr>
            <p:ph type="ftr" sz="quarter" idx="11"/>
          </p:nvPr>
        </p:nvSpPr>
        <p:spPr/>
        <p:txBody>
          <a:bodyPr/>
          <a:lstStyle/>
          <a:p>
            <a:pPr>
              <a:defRPr/>
            </a:pPr>
            <a:r>
              <a:rPr lang="en-US" smtClean="0"/>
              <a:t>OOAD       </a:t>
            </a:r>
            <a:endParaRPr lang="en-US"/>
          </a:p>
        </p:txBody>
      </p:sp>
      <p:sp>
        <p:nvSpPr>
          <p:cNvPr id="6" name="Slide Number Placeholder 5"/>
          <p:cNvSpPr>
            <a:spLocks noGrp="1"/>
          </p:cNvSpPr>
          <p:nvPr>
            <p:ph type="sldNum" sz="quarter" idx="12"/>
          </p:nvPr>
        </p:nvSpPr>
        <p:spPr/>
        <p:txBody>
          <a:bodyPr/>
          <a:lstStyle/>
          <a:p>
            <a:fld id="{6829A625-3CCE-4845-B6BA-1A2F6DCBE14D}" type="slidenum">
              <a:rPr lang="en-US" altLang="en-US" smtClean="0"/>
              <a:pPr/>
              <a:t>24</a:t>
            </a:fld>
            <a:endParaRPr lang="en-US" altLang="en-US"/>
          </a:p>
        </p:txBody>
      </p:sp>
    </p:spTree>
    <p:extLst>
      <p:ext uri="{BB962C8B-B14F-4D97-AF65-F5344CB8AC3E}">
        <p14:creationId xmlns:p14="http://schemas.microsoft.com/office/powerpoint/2010/main" val="4262720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6754" y="747712"/>
            <a:ext cx="8229600" cy="5608638"/>
          </a:xfrm>
        </p:spPr>
        <p:txBody>
          <a:bodyPr/>
          <a:lstStyle/>
          <a:p>
            <a:r>
              <a:rPr lang="en-US" sz="2400" dirty="0" smtClean="0"/>
              <a:t>Automatic teller machines communicate with a central computer that clears transactions with the appropriate banks. An automatic teller machine accepts a cash card, interacts with the user, communicates with the central system to carry out the transaction, dispenses cash, and prints receipts. The system requires appropriate recordkeeping and security provisions. The system must handle concurrent accesses to the same account correctly.</a:t>
            </a:r>
          </a:p>
          <a:p>
            <a:r>
              <a:rPr lang="en-US" sz="2400" dirty="0" smtClean="0"/>
              <a:t>The banks will provide their own software for their own computers; you are to design the software for the ATMs and the network. The cost of the shared system will be apportioned to the banks according to the number of customers with cash cards.</a:t>
            </a:r>
            <a:endParaRPr lang="en-US" sz="2400" dirty="0"/>
          </a:p>
        </p:txBody>
      </p:sp>
      <p:sp>
        <p:nvSpPr>
          <p:cNvPr id="3" name="Title 2"/>
          <p:cNvSpPr>
            <a:spLocks noGrp="1"/>
          </p:cNvSpPr>
          <p:nvPr>
            <p:ph type="title"/>
          </p:nvPr>
        </p:nvSpPr>
        <p:spPr>
          <a:xfrm>
            <a:off x="152400" y="152400"/>
            <a:ext cx="8229600" cy="487362"/>
          </a:xfrm>
        </p:spPr>
        <p:txBody>
          <a:bodyPr>
            <a:normAutofit fontScale="90000"/>
          </a:bodyPr>
          <a:lstStyle/>
          <a:p>
            <a:r>
              <a:rPr lang="en-US" dirty="0"/>
              <a:t>ATM Case </a:t>
            </a:r>
            <a:r>
              <a:rPr lang="en-US" dirty="0" smtClean="0"/>
              <a:t>Study (</a:t>
            </a:r>
            <a:r>
              <a:rPr lang="en-US" sz="3200" dirty="0" smtClean="0"/>
              <a:t>Cont.)</a:t>
            </a:r>
            <a:endParaRPr lang="en-US" dirty="0"/>
          </a:p>
        </p:txBody>
      </p:sp>
      <p:sp>
        <p:nvSpPr>
          <p:cNvPr id="4" name="Date Placeholder 3"/>
          <p:cNvSpPr>
            <a:spLocks noGrp="1"/>
          </p:cNvSpPr>
          <p:nvPr>
            <p:ph type="dt" sz="half" idx="10"/>
          </p:nvPr>
        </p:nvSpPr>
        <p:spPr/>
        <p:txBody>
          <a:bodyPr/>
          <a:lstStyle/>
          <a:p>
            <a:pPr>
              <a:defRPr/>
            </a:pPr>
            <a:fld id="{F3661D44-FBDF-4FBD-BB97-FDCDF84074B7}" type="datetime5">
              <a:rPr lang="en-US" smtClean="0"/>
              <a:pPr>
                <a:defRPr/>
              </a:pPr>
              <a:t>17-Sep-22</a:t>
            </a:fld>
            <a:endParaRPr lang="en-US"/>
          </a:p>
        </p:txBody>
      </p:sp>
      <p:sp>
        <p:nvSpPr>
          <p:cNvPr id="5" name="Footer Placeholder 4"/>
          <p:cNvSpPr>
            <a:spLocks noGrp="1"/>
          </p:cNvSpPr>
          <p:nvPr>
            <p:ph type="ftr" sz="quarter" idx="11"/>
          </p:nvPr>
        </p:nvSpPr>
        <p:spPr/>
        <p:txBody>
          <a:bodyPr/>
          <a:lstStyle/>
          <a:p>
            <a:pPr>
              <a:defRPr/>
            </a:pPr>
            <a:r>
              <a:rPr lang="en-US" dirty="0" smtClean="0"/>
              <a:t>OOAD       </a:t>
            </a:r>
            <a:endParaRPr lang="en-US" dirty="0"/>
          </a:p>
        </p:txBody>
      </p:sp>
      <p:sp>
        <p:nvSpPr>
          <p:cNvPr id="6" name="Slide Number Placeholder 5"/>
          <p:cNvSpPr>
            <a:spLocks noGrp="1"/>
          </p:cNvSpPr>
          <p:nvPr>
            <p:ph type="sldNum" sz="quarter" idx="12"/>
          </p:nvPr>
        </p:nvSpPr>
        <p:spPr/>
        <p:txBody>
          <a:bodyPr/>
          <a:lstStyle/>
          <a:p>
            <a:fld id="{6829A625-3CCE-4845-B6BA-1A2F6DCBE14D}" type="slidenum">
              <a:rPr lang="en-US" altLang="en-US" smtClean="0"/>
              <a:pPr/>
              <a:t>25</a:t>
            </a:fld>
            <a:endParaRPr lang="en-US" altLang="en-US"/>
          </a:p>
        </p:txBody>
      </p:sp>
    </p:spTree>
    <p:extLst>
      <p:ext uri="{BB962C8B-B14F-4D97-AF65-F5344CB8AC3E}">
        <p14:creationId xmlns:p14="http://schemas.microsoft.com/office/powerpoint/2010/main" val="3868596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5"/>
          <p:cNvSpPr>
            <a:spLocks noGrp="1"/>
          </p:cNvSpPr>
          <p:nvPr>
            <p:ph type="title"/>
          </p:nvPr>
        </p:nvSpPr>
        <p:spPr/>
        <p:txBody>
          <a:bodyPr/>
          <a:lstStyle/>
          <a:p>
            <a:r>
              <a:rPr lang="en-US" altLang="en-US" smtClean="0"/>
              <a:t>Partial Domain Model of POST</a:t>
            </a:r>
          </a:p>
        </p:txBody>
      </p:sp>
      <p:sp>
        <p:nvSpPr>
          <p:cNvPr id="819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819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A8F2A67-3A04-4B17-BF5D-1148F321BEA6}" type="slidenum">
              <a:rPr lang="en-US" altLang="en-US" sz="1400" smtClean="0"/>
              <a:pPr>
                <a:spcBef>
                  <a:spcPct val="0"/>
                </a:spcBef>
                <a:buClrTx/>
                <a:buSzTx/>
                <a:buFontTx/>
                <a:buNone/>
              </a:pPr>
              <a:t>26</a:t>
            </a:fld>
            <a:endParaRPr lang="en-US" altLang="en-US" sz="1400" smtClean="0"/>
          </a:p>
        </p:txBody>
      </p:sp>
      <p:pic>
        <p:nvPicPr>
          <p:cNvPr id="819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47294" y="1254621"/>
            <a:ext cx="7649411" cy="5212495"/>
          </a:xfrm>
          <a:noFill/>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99440" y="4690800"/>
              <a:ext cx="1417680" cy="1266840"/>
            </p14:xfrm>
          </p:contentPart>
        </mc:Choice>
        <mc:Fallback>
          <p:pic>
            <p:nvPicPr>
              <p:cNvPr id="2" name="Ink 1"/>
              <p:cNvPicPr/>
              <p:nvPr/>
            </p:nvPicPr>
            <p:blipFill>
              <a:blip r:embed="rId4"/>
              <a:stretch>
                <a:fillRect/>
              </a:stretch>
            </p:blipFill>
            <p:spPr>
              <a:xfrm>
                <a:off x="196920" y="4688280"/>
                <a:ext cx="1425960" cy="1276920"/>
              </a:xfrm>
              <a:prstGeom prst="rect">
                <a:avLst/>
              </a:prstGeom>
            </p:spPr>
          </p:pic>
        </mc:Fallback>
      </mc:AlternateContent>
    </p:spTree>
    <p:extLst>
      <p:ext uri="{BB962C8B-B14F-4D97-AF65-F5344CB8AC3E}">
        <p14:creationId xmlns:p14="http://schemas.microsoft.com/office/powerpoint/2010/main" val="1026698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F058DDD-5EF8-4E8D-91A5-D253A2B7FB40}" type="slidenum">
              <a:rPr lang="en-US" altLang="en-US" sz="1400" smtClean="0"/>
              <a:pPr>
                <a:spcBef>
                  <a:spcPct val="0"/>
                </a:spcBef>
                <a:buClrTx/>
                <a:buSzTx/>
                <a:buFontTx/>
                <a:buNone/>
              </a:pPr>
              <a:t>27</a:t>
            </a:fld>
            <a:endParaRPr lang="en-US" altLang="en-US" sz="1400" smtClean="0"/>
          </a:p>
        </p:txBody>
      </p:sp>
      <p:sp>
        <p:nvSpPr>
          <p:cNvPr id="9219" name="Rectangle 2"/>
          <p:cNvSpPr>
            <a:spLocks noGrp="1" noChangeArrowheads="1"/>
          </p:cNvSpPr>
          <p:nvPr>
            <p:ph type="title"/>
          </p:nvPr>
        </p:nvSpPr>
        <p:spPr>
          <a:xfrm>
            <a:off x="1143000" y="0"/>
            <a:ext cx="7302500" cy="1431925"/>
          </a:xfrm>
        </p:spPr>
        <p:txBody>
          <a:bodyPr/>
          <a:lstStyle/>
          <a:p>
            <a:r>
              <a:rPr lang="en-US" altLang="en-US" sz="3600" smtClean="0"/>
              <a:t>A Domain Model is the most important OO artifact</a:t>
            </a:r>
          </a:p>
        </p:txBody>
      </p:sp>
      <p:sp>
        <p:nvSpPr>
          <p:cNvPr id="9220" name="Rectangle 3"/>
          <p:cNvSpPr>
            <a:spLocks noGrp="1" noChangeArrowheads="1"/>
          </p:cNvSpPr>
          <p:nvPr>
            <p:ph type="body" idx="1"/>
          </p:nvPr>
        </p:nvSpPr>
        <p:spPr>
          <a:xfrm>
            <a:off x="457200" y="1905000"/>
            <a:ext cx="8208963" cy="4191000"/>
          </a:xfrm>
        </p:spPr>
        <p:txBody>
          <a:bodyPr/>
          <a:lstStyle/>
          <a:p>
            <a:r>
              <a:rPr lang="en-US" altLang="en-US" smtClean="0"/>
              <a:t>Its development entails identifying a rich set of conceptual classes, and is at the heart of object oriented analysis.</a:t>
            </a:r>
          </a:p>
          <a:p>
            <a:r>
              <a:rPr lang="en-US" altLang="en-US" smtClean="0"/>
              <a:t>It is a visual representation of the decomposition of a domain into individual conceptual classes or objects. </a:t>
            </a:r>
          </a:p>
          <a:p>
            <a:r>
              <a:rPr lang="en-US" altLang="en-US" smtClean="0"/>
              <a:t>It is a visual dictionary of noteworthy abstractions.</a:t>
            </a:r>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Tree>
    <p:extLst>
      <p:ext uri="{BB962C8B-B14F-4D97-AF65-F5344CB8AC3E}">
        <p14:creationId xmlns:p14="http://schemas.microsoft.com/office/powerpoint/2010/main" val="13052924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Domain Models within in UP</a:t>
            </a:r>
          </a:p>
        </p:txBody>
      </p:sp>
      <p:sp>
        <p:nvSpPr>
          <p:cNvPr id="10243" name="Content Placeholder 2"/>
          <p:cNvSpPr>
            <a:spLocks noGrp="1"/>
          </p:cNvSpPr>
          <p:nvPr>
            <p:ph idx="1"/>
          </p:nvPr>
        </p:nvSpPr>
        <p:spPr/>
        <p:txBody>
          <a:bodyPr/>
          <a:lstStyle/>
          <a:p>
            <a:pPr algn="just"/>
            <a:r>
              <a:rPr lang="en-US" altLang="en-US" smtClean="0"/>
              <a:t>Domain Model is primarily created during elaboration iterations not in inception phase, when the need is highest to understand the noteworthy concepts and map some to software classes during design work.</a:t>
            </a:r>
          </a:p>
        </p:txBody>
      </p:sp>
      <p:sp>
        <p:nvSpPr>
          <p:cNvPr id="1024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024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0470ACB-C2E7-4464-B52A-2B6DA90CB31B}" type="slidenum">
              <a:rPr lang="en-US" altLang="en-US" sz="1400" smtClean="0"/>
              <a:pPr>
                <a:spcBef>
                  <a:spcPct val="0"/>
                </a:spcBef>
                <a:buClrTx/>
                <a:buSzTx/>
                <a:buFontTx/>
                <a:buNone/>
              </a:pPr>
              <a:t>28</a:t>
            </a:fld>
            <a:endParaRPr lang="en-US" altLang="en-US" sz="1400" smtClean="0"/>
          </a:p>
        </p:txBody>
      </p:sp>
    </p:spTree>
    <p:extLst>
      <p:ext uri="{BB962C8B-B14F-4D97-AF65-F5344CB8AC3E}">
        <p14:creationId xmlns:p14="http://schemas.microsoft.com/office/powerpoint/2010/main" val="3283696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34440F-B51F-4B5E-B642-C340BD2895AA}" type="slidenum">
              <a:rPr lang="en-US" altLang="en-US" sz="1400" smtClean="0"/>
              <a:pPr>
                <a:spcBef>
                  <a:spcPct val="0"/>
                </a:spcBef>
                <a:buClrTx/>
                <a:buSzTx/>
                <a:buFontTx/>
                <a:buNone/>
              </a:pPr>
              <a:t>29</a:t>
            </a:fld>
            <a:endParaRPr lang="en-US" altLang="en-US" sz="1400" smtClean="0"/>
          </a:p>
        </p:txBody>
      </p:sp>
      <p:sp>
        <p:nvSpPr>
          <p:cNvPr id="11267" name="Rectangle 2"/>
          <p:cNvSpPr>
            <a:spLocks noGrp="1" noChangeArrowheads="1"/>
          </p:cNvSpPr>
          <p:nvPr>
            <p:ph type="title"/>
          </p:nvPr>
        </p:nvSpPr>
        <p:spPr/>
        <p:txBody>
          <a:bodyPr/>
          <a:lstStyle/>
          <a:p>
            <a:r>
              <a:rPr lang="en-US" altLang="en-US" smtClean="0"/>
              <a:t>Decomposition:</a:t>
            </a:r>
          </a:p>
        </p:txBody>
      </p:sp>
      <p:sp>
        <p:nvSpPr>
          <p:cNvPr id="11268" name="Rectangle 3"/>
          <p:cNvSpPr>
            <a:spLocks noGrp="1" noChangeArrowheads="1"/>
          </p:cNvSpPr>
          <p:nvPr>
            <p:ph type="body" idx="1"/>
          </p:nvPr>
        </p:nvSpPr>
        <p:spPr>
          <a:xfrm>
            <a:off x="457200" y="1905000"/>
            <a:ext cx="8208963" cy="4419600"/>
          </a:xfrm>
        </p:spPr>
        <p:txBody>
          <a:bodyPr/>
          <a:lstStyle/>
          <a:p>
            <a:r>
              <a:rPr lang="en-US" altLang="en-US" smtClean="0"/>
              <a:t>A central distinction between Object-oriented analysis and structured analysis is the division by objects rather than by functions during decomposition.</a:t>
            </a:r>
          </a:p>
          <a:p>
            <a:r>
              <a:rPr lang="en-US" altLang="en-US" smtClean="0"/>
              <a:t>During each iteration, only objects in current scenarios or different concepts are considered for addition to the domain model.</a:t>
            </a:r>
          </a:p>
        </p:txBody>
      </p:sp>
      <p:sp>
        <p:nvSpPr>
          <p:cNvPr id="112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Tree>
    <p:extLst>
      <p:ext uri="{BB962C8B-B14F-4D97-AF65-F5344CB8AC3E}">
        <p14:creationId xmlns:p14="http://schemas.microsoft.com/office/powerpoint/2010/main" val="3129176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Today’s Agenda</a:t>
            </a:r>
            <a:endParaRPr lang="en-US" dirty="0"/>
          </a:p>
        </p:txBody>
      </p:sp>
      <p:sp>
        <p:nvSpPr>
          <p:cNvPr id="3" name="Date Placeholder 2"/>
          <p:cNvSpPr>
            <a:spLocks noGrp="1"/>
          </p:cNvSpPr>
          <p:nvPr>
            <p:ph type="dt" sz="half" idx="4294967295"/>
          </p:nvPr>
        </p:nvSpPr>
        <p:spPr>
          <a:xfrm>
            <a:off x="0" y="6356350"/>
            <a:ext cx="2133600" cy="365125"/>
          </a:xfrm>
        </p:spPr>
        <p:txBody>
          <a:bodyPr/>
          <a:lstStyle/>
          <a:p>
            <a:pPr>
              <a:defRPr/>
            </a:pPr>
            <a:fld id="{4D8FE30D-BDFC-4942-BC90-14FC9ADD3A54}" type="datetime5">
              <a:rPr lang="en-US" smtClean="0"/>
              <a:pPr>
                <a:defRPr/>
              </a:pPr>
              <a:t>17-Sep-22</a:t>
            </a:fld>
            <a:endParaRPr lang="en-US"/>
          </a:p>
        </p:txBody>
      </p:sp>
      <p:sp>
        <p:nvSpPr>
          <p:cNvPr id="4" name="Footer Placeholder 3"/>
          <p:cNvSpPr>
            <a:spLocks noGrp="1"/>
          </p:cNvSpPr>
          <p:nvPr>
            <p:ph type="ftr" sz="quarter" idx="4294967295"/>
          </p:nvPr>
        </p:nvSpPr>
        <p:spPr>
          <a:xfrm>
            <a:off x="0" y="6356350"/>
            <a:ext cx="2895600" cy="365125"/>
          </a:xfrm>
        </p:spPr>
        <p:txBody>
          <a:bodyPr/>
          <a:lstStyle/>
          <a:p>
            <a:pPr>
              <a:defRPr/>
            </a:pPr>
            <a:r>
              <a:rPr lang="en-US" dirty="0" smtClean="0"/>
              <a:t>OOAD</a:t>
            </a:r>
            <a:endParaRPr lang="en-US" dirty="0"/>
          </a:p>
        </p:txBody>
      </p:sp>
      <p:sp>
        <p:nvSpPr>
          <p:cNvPr id="5" name="Slide Number Placeholder 4"/>
          <p:cNvSpPr>
            <a:spLocks noGrp="1"/>
          </p:cNvSpPr>
          <p:nvPr>
            <p:ph type="sldNum" sz="quarter" idx="4294967295"/>
          </p:nvPr>
        </p:nvSpPr>
        <p:spPr>
          <a:xfrm>
            <a:off x="7010400" y="6356350"/>
            <a:ext cx="2133600" cy="365125"/>
          </a:xfrm>
        </p:spPr>
        <p:txBody>
          <a:bodyPr/>
          <a:lstStyle/>
          <a:p>
            <a:pPr>
              <a:defRPr/>
            </a:pPr>
            <a:fld id="{E543648A-936F-439C-85B9-F394C298EF6A}" type="slidenum">
              <a:rPr lang="en-US" smtClean="0"/>
              <a:pPr>
                <a:defRPr/>
              </a:pPr>
              <a:t>3</a:t>
            </a:fld>
            <a:endParaRPr lang="en-US"/>
          </a:p>
        </p:txBody>
      </p:sp>
      <p:sp>
        <p:nvSpPr>
          <p:cNvPr id="6" name="TextBox 5"/>
          <p:cNvSpPr txBox="1"/>
          <p:nvPr/>
        </p:nvSpPr>
        <p:spPr>
          <a:xfrm>
            <a:off x="685800" y="1752600"/>
            <a:ext cx="7772400" cy="3539430"/>
          </a:xfrm>
          <a:prstGeom prst="rect">
            <a:avLst/>
          </a:prstGeom>
          <a:noFill/>
        </p:spPr>
        <p:txBody>
          <a:bodyPr wrap="square" rtlCol="0">
            <a:spAutoFit/>
          </a:bodyPr>
          <a:lstStyle/>
          <a:p>
            <a:pPr>
              <a:buFont typeface="Wingdings" pitchFamily="2" charset="2"/>
              <a:buChar char="Ø"/>
            </a:pPr>
            <a:endParaRPr lang="en-US" sz="3200" dirty="0"/>
          </a:p>
          <a:p>
            <a:pPr marL="457200" indent="-457200" eaLnBrk="1" hangingPunct="1">
              <a:buFont typeface="Wingdings" panose="05000000000000000000" pitchFamily="2" charset="2"/>
              <a:buChar char="Ø"/>
            </a:pPr>
            <a:r>
              <a:rPr lang="en-GB" altLang="zh-CN" sz="3200" dirty="0"/>
              <a:t>Object Oriented Analysis</a:t>
            </a:r>
            <a:r>
              <a:rPr lang="zh-CN" altLang="en-US" sz="3200" dirty="0"/>
              <a:t> </a:t>
            </a:r>
            <a:endParaRPr lang="en-US" altLang="zh-CN" sz="3200" dirty="0"/>
          </a:p>
          <a:p>
            <a:pPr marL="457200" indent="-457200" eaLnBrk="1" hangingPunct="1">
              <a:buFont typeface="Wingdings" panose="05000000000000000000" pitchFamily="2" charset="2"/>
              <a:buChar char="Ø"/>
            </a:pPr>
            <a:r>
              <a:rPr lang="en-GB" altLang="zh-CN" sz="3200" dirty="0" smtClean="0"/>
              <a:t>Ways </a:t>
            </a:r>
            <a:r>
              <a:rPr lang="en-GB" altLang="zh-CN" sz="3200" dirty="0"/>
              <a:t>to do Object Oriented Analysis</a:t>
            </a:r>
            <a:endParaRPr lang="en-US" altLang="zh-CN" sz="3200" dirty="0"/>
          </a:p>
          <a:p>
            <a:pPr>
              <a:buFont typeface="Wingdings" pitchFamily="2" charset="2"/>
              <a:buChar char="Ø"/>
            </a:pPr>
            <a:r>
              <a:rPr lang="en-US" sz="3200" dirty="0" smtClean="0"/>
              <a:t> Domain Model</a:t>
            </a:r>
            <a:endParaRPr lang="en-US" sz="3200" dirty="0"/>
          </a:p>
          <a:p>
            <a:pPr>
              <a:buFont typeface="Wingdings" pitchFamily="2" charset="2"/>
              <a:buChar char="Ø"/>
            </a:pPr>
            <a:endParaRPr lang="en-US" sz="3200" dirty="0"/>
          </a:p>
          <a:p>
            <a:pPr>
              <a:buFont typeface="Wingdings" pitchFamily="2" charset="2"/>
              <a:buChar char="Ø"/>
            </a:pPr>
            <a:endParaRPr lang="en-US" sz="3200" dirty="0"/>
          </a:p>
          <a:p>
            <a:pPr>
              <a:buFont typeface="Wingdings" pitchFamily="2" charset="2"/>
              <a:buChar char="Ø"/>
            </a:pPr>
            <a:endParaRPr lang="en-US" sz="3200" dirty="0"/>
          </a:p>
        </p:txBody>
      </p:sp>
      <mc:AlternateContent xmlns:mc="http://schemas.openxmlformats.org/markup-compatibility/2006">
        <mc:Choice xmlns:p14="http://schemas.microsoft.com/office/powerpoint/2010/main" Requires="p14">
          <p:contentPart p14:bwMode="auto" r:id="rId2">
            <p14:nvContentPartPr>
              <p14:cNvPr id="7" name="Ink 6"/>
              <p14:cNvContentPartPr/>
              <p14:nvPr/>
            </p14:nvContentPartPr>
            <p14:xfrm>
              <a:off x="4080960" y="3045240"/>
              <a:ext cx="5139360" cy="3382920"/>
            </p14:xfrm>
          </p:contentPart>
        </mc:Choice>
        <mc:Fallback>
          <p:pic>
            <p:nvPicPr>
              <p:cNvPr id="7" name="Ink 6"/>
              <p:cNvPicPr/>
              <p:nvPr/>
            </p:nvPicPr>
            <p:blipFill>
              <a:blip r:embed="rId3"/>
              <a:stretch>
                <a:fillRect/>
              </a:stretch>
            </p:blipFill>
            <p:spPr>
              <a:xfrm>
                <a:off x="4075560" y="3038760"/>
                <a:ext cx="5155560" cy="3391920"/>
              </a:xfrm>
              <a:prstGeom prst="rect">
                <a:avLst/>
              </a:prstGeom>
            </p:spPr>
          </p:pic>
        </mc:Fallback>
      </mc:AlternateContent>
    </p:spTree>
    <p:extLst>
      <p:ext uri="{BB962C8B-B14F-4D97-AF65-F5344CB8AC3E}">
        <p14:creationId xmlns:p14="http://schemas.microsoft.com/office/powerpoint/2010/main" val="2527353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411162"/>
          </a:xfrm>
        </p:spPr>
        <p:txBody>
          <a:bodyPr>
            <a:normAutofit fontScale="90000"/>
          </a:bodyPr>
          <a:lstStyle/>
          <a:p>
            <a:r>
              <a:rPr lang="en-US" altLang="en-US" dirty="0" smtClean="0"/>
              <a:t/>
            </a:r>
            <a:br>
              <a:rPr lang="en-US" altLang="en-US" dirty="0" smtClean="0"/>
            </a:br>
            <a:r>
              <a:rPr lang="en-US" altLang="en-US" dirty="0" smtClean="0"/>
              <a:t>Features of a domain model </a:t>
            </a:r>
          </a:p>
        </p:txBody>
      </p:sp>
      <p:sp>
        <p:nvSpPr>
          <p:cNvPr id="12291" name="Content Placeholder 2"/>
          <p:cNvSpPr>
            <a:spLocks noGrp="1"/>
          </p:cNvSpPr>
          <p:nvPr>
            <p:ph idx="1"/>
          </p:nvPr>
        </p:nvSpPr>
        <p:spPr>
          <a:xfrm>
            <a:off x="609600" y="1219200"/>
            <a:ext cx="8305800" cy="4800600"/>
          </a:xfrm>
        </p:spPr>
        <p:txBody>
          <a:bodyPr/>
          <a:lstStyle/>
          <a:p>
            <a:pPr>
              <a:buSzPct val="110000"/>
              <a:buFont typeface="Wingdings" panose="05000000000000000000" pitchFamily="2" charset="2"/>
              <a:buChar char="§"/>
            </a:pPr>
            <a:r>
              <a:rPr lang="en-US" altLang="en-US" sz="2000" b="1" dirty="0" smtClean="0"/>
              <a:t>Domain classes </a:t>
            </a:r>
            <a:r>
              <a:rPr lang="en-US" altLang="en-US" sz="2000" dirty="0" smtClean="0"/>
              <a:t>– each domain class denotes a type of object.</a:t>
            </a:r>
          </a:p>
          <a:p>
            <a:pPr>
              <a:buFont typeface="Wingdings" panose="05000000000000000000" pitchFamily="2" charset="2"/>
              <a:buNone/>
            </a:pPr>
            <a:r>
              <a:rPr lang="en-US" altLang="en-US" sz="2000" dirty="0" smtClean="0"/>
              <a:t> </a:t>
            </a:r>
          </a:p>
          <a:p>
            <a:r>
              <a:rPr lang="en-US" altLang="en-US" sz="2000" b="1" dirty="0" smtClean="0"/>
              <a:t>Attributes – </a:t>
            </a:r>
            <a:r>
              <a:rPr lang="en-US" altLang="en-US" sz="2000" dirty="0" smtClean="0"/>
              <a:t>an attribute is the description of a named slot of a specified type in a domain class; each instance of the class separately holds a value. </a:t>
            </a:r>
          </a:p>
          <a:p>
            <a:endParaRPr lang="en-US" altLang="en-US" sz="2000" dirty="0" smtClean="0"/>
          </a:p>
          <a:p>
            <a:r>
              <a:rPr lang="en-US" altLang="en-US" sz="2000" b="1" dirty="0" smtClean="0"/>
              <a:t>Associations – </a:t>
            </a:r>
            <a:r>
              <a:rPr lang="en-US" altLang="en-US" sz="2000" dirty="0" smtClean="0"/>
              <a:t>an association is a relationship between two (or more) domain classes that describe links between their object instances. Associations can have roles, describing the multiplicity and participation of a class in the relationship. </a:t>
            </a:r>
          </a:p>
          <a:p>
            <a:endParaRPr lang="en-US" altLang="en-US" sz="2000" dirty="0" smtClean="0"/>
          </a:p>
          <a:p>
            <a:r>
              <a:rPr lang="en-US" altLang="en-US" sz="2000" b="1" dirty="0" smtClean="0"/>
              <a:t>Additional rules – </a:t>
            </a:r>
            <a:r>
              <a:rPr lang="en-US" altLang="en-US" sz="2000" dirty="0" smtClean="0"/>
              <a:t>complex rules that cannot be shown with symbolically can be shown with attached notes. </a:t>
            </a:r>
          </a:p>
          <a:p>
            <a:endParaRPr lang="en-US" altLang="en-US" dirty="0" smtClean="0"/>
          </a:p>
        </p:txBody>
      </p:sp>
      <p:sp>
        <p:nvSpPr>
          <p:cNvPr id="1229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229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2AD08D7-CCA2-4777-9660-7065005099FC}" type="slidenum">
              <a:rPr lang="en-US" altLang="en-US" sz="1400" smtClean="0"/>
              <a:pPr>
                <a:spcBef>
                  <a:spcPct val="0"/>
                </a:spcBef>
                <a:buClrTx/>
                <a:buSzTx/>
                <a:buFontTx/>
                <a:buNone/>
              </a:pPr>
              <a:t>30</a:t>
            </a:fld>
            <a:endParaRPr lang="en-US" altLang="en-US" sz="1400" smtClean="0"/>
          </a:p>
        </p:txBody>
      </p:sp>
    </p:spTree>
    <p:extLst>
      <p:ext uri="{BB962C8B-B14F-4D97-AF65-F5344CB8AC3E}">
        <p14:creationId xmlns:p14="http://schemas.microsoft.com/office/powerpoint/2010/main" val="19068040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CFA4CBC-D072-442C-83F3-2105E853D6CD}" type="slidenum">
              <a:rPr lang="en-US" altLang="en-US" sz="1400" smtClean="0"/>
              <a:pPr>
                <a:spcBef>
                  <a:spcPct val="0"/>
                </a:spcBef>
                <a:buClrTx/>
                <a:buSzTx/>
                <a:buFontTx/>
                <a:buNone/>
              </a:pPr>
              <a:t>31</a:t>
            </a:fld>
            <a:endParaRPr lang="en-US" altLang="en-US" sz="1400" smtClean="0"/>
          </a:p>
        </p:txBody>
      </p:sp>
      <p:sp>
        <p:nvSpPr>
          <p:cNvPr id="13316" name="Rectangle 2"/>
          <p:cNvSpPr>
            <a:spLocks noGrp="1" noChangeArrowheads="1"/>
          </p:cNvSpPr>
          <p:nvPr>
            <p:ph type="title"/>
          </p:nvPr>
        </p:nvSpPr>
        <p:spPr>
          <a:xfrm>
            <a:off x="1150938" y="839788"/>
            <a:ext cx="7793037" cy="836612"/>
          </a:xfrm>
        </p:spPr>
        <p:txBody>
          <a:bodyPr/>
          <a:lstStyle/>
          <a:p>
            <a:pPr eaLnBrk="1" hangingPunct="1"/>
            <a:r>
              <a:rPr kumimoji="1" lang="en-US" altLang="en-US" sz="3600" smtClean="0"/>
              <a:t>Domain model: How to construct?</a:t>
            </a:r>
            <a:endParaRPr kumimoji="1" lang="en-US" altLang="en-US" smtClean="0"/>
          </a:p>
        </p:txBody>
      </p:sp>
      <p:sp>
        <p:nvSpPr>
          <p:cNvPr id="4099" name="Rectangle 3"/>
          <p:cNvSpPr>
            <a:spLocks noGrp="1" noChangeArrowheads="1"/>
          </p:cNvSpPr>
          <p:nvPr>
            <p:ph type="body" idx="1"/>
          </p:nvPr>
        </p:nvSpPr>
        <p:spPr>
          <a:xfrm>
            <a:off x="1038225" y="2017713"/>
            <a:ext cx="7772400" cy="1200150"/>
          </a:xfrm>
        </p:spPr>
        <p:txBody>
          <a:bodyPr/>
          <a:lstStyle/>
          <a:p>
            <a:pPr eaLnBrk="1" hangingPunct="1"/>
            <a:r>
              <a:rPr kumimoji="1" lang="en-US" altLang="en-US" sz="2000" smtClean="0"/>
              <a:t>Objectives</a:t>
            </a:r>
          </a:p>
          <a:p>
            <a:pPr eaLnBrk="1" hangingPunct="1">
              <a:buFont typeface="Wingdings" panose="05000000000000000000" pitchFamily="2" charset="2"/>
              <a:buNone/>
            </a:pPr>
            <a:endParaRPr kumimoji="1" lang="en-US" altLang="en-US" sz="2000" smtClean="0"/>
          </a:p>
          <a:p>
            <a:pPr lvl="1" eaLnBrk="1" hangingPunct="1"/>
            <a:r>
              <a:rPr kumimoji="1" lang="en-US" altLang="en-US" sz="2000" smtClean="0"/>
              <a:t>identify concepts (conceptual classes) related to current development cycle requirements</a:t>
            </a:r>
          </a:p>
        </p:txBody>
      </p:sp>
      <p:sp>
        <p:nvSpPr>
          <p:cNvPr id="4100" name="Rectangle 4"/>
          <p:cNvSpPr>
            <a:spLocks noChangeArrowheads="1"/>
          </p:cNvSpPr>
          <p:nvPr/>
        </p:nvSpPr>
        <p:spPr bwMode="auto">
          <a:xfrm>
            <a:off x="922338" y="3581400"/>
            <a:ext cx="7772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r>
              <a:rPr kumimoji="1" lang="en-US" altLang="en-US" sz="2000"/>
              <a:t> create initial conceptual (domain) model</a:t>
            </a:r>
          </a:p>
        </p:txBody>
      </p:sp>
      <p:sp>
        <p:nvSpPr>
          <p:cNvPr id="4101" name="Rectangle 5"/>
          <p:cNvSpPr>
            <a:spLocks noChangeArrowheads="1"/>
          </p:cNvSpPr>
          <p:nvPr/>
        </p:nvSpPr>
        <p:spPr bwMode="auto">
          <a:xfrm>
            <a:off x="1066800" y="4308475"/>
            <a:ext cx="7772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a:spcBef>
                <a:spcPct val="0"/>
              </a:spcBef>
              <a:buClr>
                <a:srgbClr val="FF0000"/>
              </a:buClr>
              <a:buSzTx/>
              <a:buFont typeface="Wingdings" panose="05000000000000000000" pitchFamily="2" charset="2"/>
              <a:buChar char="§"/>
            </a:pPr>
            <a:r>
              <a:rPr kumimoji="1" lang="en-US" altLang="en-US" sz="2000"/>
              <a:t>   Add Associations </a:t>
            </a:r>
            <a:r>
              <a:rPr lang="en-US" altLang="en-US" sz="1800"/>
              <a:t>necessary to record relationships for which there is a need to preserve some memory</a:t>
            </a:r>
          </a:p>
        </p:txBody>
      </p:sp>
      <p:sp>
        <p:nvSpPr>
          <p:cNvPr id="4102" name="Rectangle 6"/>
          <p:cNvSpPr>
            <a:spLocks noChangeArrowheads="1"/>
          </p:cNvSpPr>
          <p:nvPr/>
        </p:nvSpPr>
        <p:spPr bwMode="auto">
          <a:xfrm>
            <a:off x="1066800" y="5195888"/>
            <a:ext cx="77724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r>
              <a:rPr kumimoji="1" lang="en-US" altLang="en-US" sz="2000"/>
              <a:t>add the attributes necessary</a:t>
            </a:r>
          </a:p>
        </p:txBody>
      </p:sp>
    </p:spTree>
    <p:extLst>
      <p:ext uri="{BB962C8B-B14F-4D97-AF65-F5344CB8AC3E}">
        <p14:creationId xmlns:p14="http://schemas.microsoft.com/office/powerpoint/2010/main" val="255063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09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10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10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P spid="4100" grpId="0" autoUpdateAnimBg="0"/>
      <p:bldP spid="4101" grpId="0" autoUpdateAnimBg="0"/>
      <p:bldP spid="410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fontScale="90000"/>
          </a:bodyPr>
          <a:lstStyle/>
          <a:p>
            <a:r>
              <a:rPr lang="en-US" altLang="en-US" smtClean="0"/>
              <a:t/>
            </a:r>
            <a:br>
              <a:rPr lang="en-US" altLang="en-US" smtClean="0"/>
            </a:br>
            <a:r>
              <a:rPr lang="en-US" altLang="en-US" smtClean="0"/>
              <a:t>Domain classes? </a:t>
            </a:r>
          </a:p>
        </p:txBody>
      </p:sp>
      <p:sp>
        <p:nvSpPr>
          <p:cNvPr id="3" name="Content Placeholder 2"/>
          <p:cNvSpPr>
            <a:spLocks noGrp="1"/>
          </p:cNvSpPr>
          <p:nvPr>
            <p:ph idx="1"/>
          </p:nvPr>
        </p:nvSpPr>
        <p:spPr/>
        <p:txBody>
          <a:bodyPr/>
          <a:lstStyle/>
          <a:p>
            <a:pPr>
              <a:buSzPct val="110000"/>
              <a:buFont typeface="Wingdings" panose="05000000000000000000" pitchFamily="2" charset="2"/>
              <a:buChar char="Ø"/>
              <a:defRPr/>
            </a:pPr>
            <a:r>
              <a:rPr lang="en-US" sz="2400" dirty="0" smtClean="0"/>
              <a:t>Each domain class is an idea/thing/object. It is a descriptor for a set of things that share common features. Classes can be:- </a:t>
            </a:r>
          </a:p>
          <a:p>
            <a:pPr>
              <a:buFont typeface="Wingdings" panose="05000000000000000000" pitchFamily="2" charset="2"/>
              <a:buNone/>
              <a:defRPr/>
            </a:pPr>
            <a:endParaRPr lang="en-US" sz="2000" dirty="0" smtClean="0"/>
          </a:p>
          <a:p>
            <a:pPr lvl="1">
              <a:defRPr/>
            </a:pPr>
            <a:r>
              <a:rPr lang="en-US" sz="2000" b="1" i="1" dirty="0" smtClean="0">
                <a:ea typeface="+mn-ea"/>
                <a:cs typeface="+mn-cs"/>
              </a:rPr>
              <a:t>Business objects - </a:t>
            </a:r>
            <a:r>
              <a:rPr lang="en-US" sz="2000" i="1" dirty="0" smtClean="0">
                <a:ea typeface="+mn-ea"/>
                <a:cs typeface="+mn-cs"/>
              </a:rPr>
              <a:t>represent things that are manipulated in the business e.g. Order. </a:t>
            </a:r>
          </a:p>
          <a:p>
            <a:pPr lvl="1">
              <a:defRPr/>
            </a:pPr>
            <a:endParaRPr lang="en-US" sz="2000" b="1" i="1" dirty="0" smtClean="0">
              <a:ea typeface="+mn-ea"/>
              <a:cs typeface="+mn-cs"/>
            </a:endParaRPr>
          </a:p>
          <a:p>
            <a:pPr lvl="1">
              <a:defRPr/>
            </a:pPr>
            <a:r>
              <a:rPr lang="en-US" sz="2000" b="1" i="1" dirty="0" smtClean="0">
                <a:ea typeface="+mn-ea"/>
                <a:cs typeface="+mn-cs"/>
              </a:rPr>
              <a:t>Real world objects – </a:t>
            </a:r>
            <a:r>
              <a:rPr lang="en-US" sz="2000" i="1" dirty="0" smtClean="0">
                <a:ea typeface="+mn-ea"/>
                <a:cs typeface="+mn-cs"/>
              </a:rPr>
              <a:t>things that the business keeps track of e.g. Contact, Site. </a:t>
            </a:r>
          </a:p>
          <a:p>
            <a:pPr lvl="1">
              <a:defRPr/>
            </a:pPr>
            <a:endParaRPr lang="en-US" sz="2000" b="1" i="1" dirty="0" smtClean="0">
              <a:ea typeface="+mn-ea"/>
              <a:cs typeface="+mn-cs"/>
            </a:endParaRPr>
          </a:p>
          <a:p>
            <a:pPr lvl="1">
              <a:defRPr/>
            </a:pPr>
            <a:r>
              <a:rPr lang="en-US" sz="2000" b="1" i="1" dirty="0" smtClean="0">
                <a:ea typeface="+mn-ea"/>
                <a:cs typeface="+mn-cs"/>
              </a:rPr>
              <a:t>Events that transpire/revealed - </a:t>
            </a:r>
            <a:r>
              <a:rPr lang="en-US" sz="2000" i="1" dirty="0" smtClean="0">
                <a:ea typeface="+mn-ea"/>
                <a:cs typeface="+mn-cs"/>
              </a:rPr>
              <a:t>e.g. sale and payment. </a:t>
            </a:r>
          </a:p>
          <a:p>
            <a:pPr>
              <a:defRPr/>
            </a:pPr>
            <a:endParaRPr lang="en-US" dirty="0"/>
          </a:p>
        </p:txBody>
      </p:sp>
      <p:sp>
        <p:nvSpPr>
          <p:cNvPr id="1434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43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23AC70F-AE3F-4EF4-BAEF-015B4A110FFE}" type="slidenum">
              <a:rPr lang="en-US" altLang="en-US" sz="1400" smtClean="0"/>
              <a:pPr>
                <a:spcBef>
                  <a:spcPct val="0"/>
                </a:spcBef>
                <a:buClrTx/>
                <a:buSzTx/>
                <a:buFontTx/>
                <a:buNone/>
              </a:pPr>
              <a:t>32</a:t>
            </a:fld>
            <a:endParaRPr lang="en-US" altLang="en-US" sz="1400" smtClean="0"/>
          </a:p>
        </p:txBody>
      </p:sp>
    </p:spTree>
    <p:extLst>
      <p:ext uri="{BB962C8B-B14F-4D97-AF65-F5344CB8AC3E}">
        <p14:creationId xmlns:p14="http://schemas.microsoft.com/office/powerpoint/2010/main" val="29998510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BE8F8CF-05C0-42F5-811C-22993B449243}" type="slidenum">
              <a:rPr lang="en-US" altLang="en-US" sz="1400" smtClean="0"/>
              <a:pPr>
                <a:spcBef>
                  <a:spcPct val="0"/>
                </a:spcBef>
                <a:buClrTx/>
                <a:buSzTx/>
                <a:buFontTx/>
                <a:buNone/>
              </a:pPr>
              <a:t>33</a:t>
            </a:fld>
            <a:endParaRPr lang="en-US" altLang="en-US" sz="1400" smtClean="0"/>
          </a:p>
        </p:txBody>
      </p:sp>
      <p:sp>
        <p:nvSpPr>
          <p:cNvPr id="15363" name="Rectangle 2"/>
          <p:cNvSpPr>
            <a:spLocks noGrp="1" noChangeArrowheads="1"/>
          </p:cNvSpPr>
          <p:nvPr>
            <p:ph type="title"/>
          </p:nvPr>
        </p:nvSpPr>
        <p:spPr>
          <a:xfrm>
            <a:off x="1143000" y="0"/>
            <a:ext cx="7302500" cy="1431925"/>
          </a:xfrm>
        </p:spPr>
        <p:txBody>
          <a:bodyPr/>
          <a:lstStyle/>
          <a:p>
            <a:r>
              <a:rPr lang="en-US" altLang="en-US" sz="3600" smtClean="0"/>
              <a:t>Think of Conceptual Classes</a:t>
            </a:r>
            <a:br>
              <a:rPr lang="en-US" altLang="en-US" sz="3600" smtClean="0"/>
            </a:br>
            <a:r>
              <a:rPr lang="en-US" altLang="en-US" sz="3600" smtClean="0"/>
              <a:t>in terms of:</a:t>
            </a:r>
          </a:p>
        </p:txBody>
      </p:sp>
      <p:sp>
        <p:nvSpPr>
          <p:cNvPr id="15364" name="Rectangle 3"/>
          <p:cNvSpPr>
            <a:spLocks noGrp="1" noChangeArrowheads="1"/>
          </p:cNvSpPr>
          <p:nvPr>
            <p:ph type="body" idx="1"/>
          </p:nvPr>
        </p:nvSpPr>
        <p:spPr>
          <a:xfrm>
            <a:off x="838200" y="1905000"/>
            <a:ext cx="7827963" cy="4419600"/>
          </a:xfrm>
        </p:spPr>
        <p:txBody>
          <a:bodyPr/>
          <a:lstStyle/>
          <a:p>
            <a:r>
              <a:rPr lang="en-US" altLang="en-US" sz="2800" smtClean="0"/>
              <a:t>Symbol—words or images representing a conceptual class.</a:t>
            </a:r>
          </a:p>
          <a:p>
            <a:r>
              <a:rPr lang="en-US" altLang="en-US" sz="2800" smtClean="0"/>
              <a:t>Intension—the definition of a conceptual class.</a:t>
            </a:r>
          </a:p>
          <a:p>
            <a:r>
              <a:rPr lang="en-US" altLang="en-US" sz="2800" smtClean="0"/>
              <a:t>Extension—the set of examples to which the conceptual class applies.</a:t>
            </a:r>
          </a:p>
          <a:p>
            <a:r>
              <a:rPr lang="en-US" altLang="en-US" sz="2800" smtClean="0"/>
              <a:t>Symbols and Intensions are the practical considerations when creating a domain model.</a:t>
            </a:r>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Tree>
    <p:extLst>
      <p:ext uri="{BB962C8B-B14F-4D97-AF65-F5344CB8AC3E}">
        <p14:creationId xmlns:p14="http://schemas.microsoft.com/office/powerpoint/2010/main" val="1846144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72E7D94-3308-4273-82B0-5020A3D5A32D}" type="slidenum">
              <a:rPr lang="en-US" altLang="en-US" sz="1400" smtClean="0"/>
              <a:pPr>
                <a:spcBef>
                  <a:spcPct val="0"/>
                </a:spcBef>
                <a:buClrTx/>
                <a:buSzTx/>
                <a:buFontTx/>
                <a:buNone/>
              </a:pPr>
              <a:t>34</a:t>
            </a:fld>
            <a:endParaRPr lang="en-US" altLang="en-US" sz="1400" smtClean="0"/>
          </a:p>
        </p:txBody>
      </p:sp>
      <p:sp>
        <p:nvSpPr>
          <p:cNvPr id="16388" name="Rectangle 2"/>
          <p:cNvSpPr>
            <a:spLocks noGrp="1" noChangeArrowheads="1"/>
          </p:cNvSpPr>
          <p:nvPr>
            <p:ph type="title"/>
          </p:nvPr>
        </p:nvSpPr>
        <p:spPr>
          <a:xfrm>
            <a:off x="1150938" y="214313"/>
            <a:ext cx="7793037" cy="776287"/>
          </a:xfrm>
        </p:spPr>
        <p:txBody>
          <a:bodyPr/>
          <a:lstStyle/>
          <a:p>
            <a:pPr eaLnBrk="1" hangingPunct="1"/>
            <a:r>
              <a:rPr lang="en-US" altLang="en-US" i="1" smtClean="0"/>
              <a:t>Symbol - Intension - Extension</a:t>
            </a:r>
            <a:endParaRPr lang="en-US" altLang="en-US" smtClean="0"/>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0772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051200" y="44640"/>
              <a:ext cx="7392240" cy="1092240"/>
            </p14:xfrm>
          </p:contentPart>
        </mc:Choice>
        <mc:Fallback>
          <p:pic>
            <p:nvPicPr>
              <p:cNvPr id="2" name="Ink 1"/>
              <p:cNvPicPr/>
              <p:nvPr/>
            </p:nvPicPr>
            <p:blipFill>
              <a:blip r:embed="rId4"/>
              <a:stretch>
                <a:fillRect/>
              </a:stretch>
            </p:blipFill>
            <p:spPr>
              <a:xfrm>
                <a:off x="1048680" y="38520"/>
                <a:ext cx="7400520" cy="1100880"/>
              </a:xfrm>
              <a:prstGeom prst="rect">
                <a:avLst/>
              </a:prstGeom>
            </p:spPr>
          </p:pic>
        </mc:Fallback>
      </mc:AlternateContent>
    </p:spTree>
    <p:extLst>
      <p:ext uri="{BB962C8B-B14F-4D97-AF65-F5344CB8AC3E}">
        <p14:creationId xmlns:p14="http://schemas.microsoft.com/office/powerpoint/2010/main" val="2805953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diamond(in)">
                                      <p:cBhvr>
                                        <p:cTn id="7" dur="20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0CF5C0C-9256-4A1F-B323-9CD28824F96F}" type="slidenum">
              <a:rPr lang="en-US" altLang="en-US" sz="1400" smtClean="0"/>
              <a:pPr>
                <a:spcBef>
                  <a:spcPct val="0"/>
                </a:spcBef>
                <a:buClrTx/>
                <a:buSzTx/>
                <a:buFontTx/>
                <a:buNone/>
              </a:pPr>
              <a:t>35</a:t>
            </a:fld>
            <a:endParaRPr lang="en-US" altLang="en-US" sz="1400" smtClean="0"/>
          </a:p>
        </p:txBody>
      </p:sp>
      <p:sp>
        <p:nvSpPr>
          <p:cNvPr id="17411" name="Rectangle 2"/>
          <p:cNvSpPr>
            <a:spLocks noGrp="1" noChangeArrowheads="1"/>
          </p:cNvSpPr>
          <p:nvPr>
            <p:ph type="title"/>
          </p:nvPr>
        </p:nvSpPr>
        <p:spPr>
          <a:xfrm>
            <a:off x="1066800" y="0"/>
            <a:ext cx="7302500" cy="1431925"/>
          </a:xfrm>
        </p:spPr>
        <p:txBody>
          <a:bodyPr/>
          <a:lstStyle/>
          <a:p>
            <a:r>
              <a:rPr lang="en-US" altLang="en-US" smtClean="0"/>
              <a:t>Conceptual Class Identification:</a:t>
            </a:r>
          </a:p>
        </p:txBody>
      </p:sp>
      <p:sp>
        <p:nvSpPr>
          <p:cNvPr id="17412" name="Rectangle 3"/>
          <p:cNvSpPr>
            <a:spLocks noGrp="1" noChangeArrowheads="1"/>
          </p:cNvSpPr>
          <p:nvPr>
            <p:ph type="body" idx="1"/>
          </p:nvPr>
        </p:nvSpPr>
        <p:spPr>
          <a:xfrm>
            <a:off x="457200" y="1905000"/>
            <a:ext cx="8208963" cy="4419600"/>
          </a:xfrm>
        </p:spPr>
        <p:txBody>
          <a:bodyPr/>
          <a:lstStyle/>
          <a:p>
            <a:r>
              <a:rPr lang="en-US" altLang="en-US" smtClean="0"/>
              <a:t>It is better to overspecify a domain with lots of fine-grained conceptual classes than it is to underspecify it.</a:t>
            </a:r>
          </a:p>
          <a:p>
            <a:pPr>
              <a:buFont typeface="Wingdings" panose="05000000000000000000" pitchFamily="2" charset="2"/>
              <a:buNone/>
            </a:pPr>
            <a:endParaRPr lang="en-US" altLang="en-US" smtClean="0"/>
          </a:p>
          <a:p>
            <a:r>
              <a:rPr lang="en-US" altLang="en-US" smtClean="0"/>
              <a:t>Unlike data modeling, it is valid to include concepts for which there are no attributes, or which have a purely behavioral role rather than an informational role.</a:t>
            </a:r>
          </a:p>
        </p:txBody>
      </p:sp>
      <p:sp>
        <p:nvSpPr>
          <p:cNvPr id="174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Tree>
    <p:extLst>
      <p:ext uri="{BB962C8B-B14F-4D97-AF65-F5344CB8AC3E}">
        <p14:creationId xmlns:p14="http://schemas.microsoft.com/office/powerpoint/2010/main" val="10411101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Conceptual Class Identification:</a:t>
            </a:r>
          </a:p>
        </p:txBody>
      </p:sp>
      <p:sp>
        <p:nvSpPr>
          <p:cNvPr id="14339" name="Content Placeholder 2"/>
          <p:cNvSpPr>
            <a:spLocks noGrp="1"/>
          </p:cNvSpPr>
          <p:nvPr>
            <p:ph idx="1"/>
          </p:nvPr>
        </p:nvSpPr>
        <p:spPr>
          <a:xfrm>
            <a:off x="1371600" y="1905000"/>
            <a:ext cx="7772400" cy="4114800"/>
          </a:xfrm>
        </p:spPr>
        <p:txBody>
          <a:bodyPr/>
          <a:lstStyle/>
          <a:p>
            <a:pPr>
              <a:defRPr/>
            </a:pPr>
            <a:r>
              <a:rPr lang="en-US" sz="2800" i="1" dirty="0" smtClean="0"/>
              <a:t>Strategies to Identify Conceptual Classes:</a:t>
            </a:r>
          </a:p>
          <a:p>
            <a:pPr lvl="1">
              <a:buClrTx/>
              <a:buSzPct val="100000"/>
              <a:buFont typeface="Wingdings" panose="05000000000000000000" pitchFamily="2" charset="2"/>
              <a:buChar char="Ø"/>
              <a:defRPr/>
            </a:pPr>
            <a:r>
              <a:rPr lang="en-US" sz="2000" dirty="0" smtClean="0">
                <a:ea typeface="+mn-ea"/>
                <a:cs typeface="+mn-cs"/>
              </a:rPr>
              <a:t>Reuse or modify existing domain model </a:t>
            </a:r>
          </a:p>
          <a:p>
            <a:pPr lvl="1">
              <a:buClrTx/>
              <a:buSzPct val="100000"/>
              <a:buFont typeface="Wingdings" panose="05000000000000000000" pitchFamily="2" charset="2"/>
              <a:buNone/>
              <a:defRPr/>
            </a:pPr>
            <a:r>
              <a:rPr lang="en-US" sz="2000" dirty="0" smtClean="0">
                <a:ea typeface="+mn-ea"/>
                <a:cs typeface="+mn-cs"/>
              </a:rPr>
              <a:t>      There are many published, well-crafted domain models. Like Inventory, Finance, Healthcare etc.</a:t>
            </a:r>
          </a:p>
          <a:p>
            <a:pPr lvl="1">
              <a:buClrTx/>
              <a:buSzPct val="100000"/>
              <a:buFont typeface="Wingdings" panose="05000000000000000000" pitchFamily="2" charset="2"/>
              <a:buNone/>
              <a:defRPr/>
            </a:pPr>
            <a:endParaRPr lang="en-US" sz="2000" dirty="0" smtClean="0">
              <a:ea typeface="+mn-ea"/>
              <a:cs typeface="+mn-cs"/>
            </a:endParaRPr>
          </a:p>
          <a:p>
            <a:pPr lvl="1">
              <a:buClrTx/>
              <a:buSzPct val="100000"/>
              <a:buFont typeface="Wingdings" panose="05000000000000000000" pitchFamily="2" charset="2"/>
              <a:buChar char="Ø"/>
              <a:defRPr/>
            </a:pPr>
            <a:r>
              <a:rPr lang="en-US" sz="2000" dirty="0" smtClean="0">
                <a:ea typeface="+mn-ea"/>
                <a:cs typeface="+mn-cs"/>
              </a:rPr>
              <a:t>Use a conceptual class category list </a:t>
            </a:r>
          </a:p>
          <a:p>
            <a:pPr>
              <a:buFont typeface="Wingdings" panose="05000000000000000000" pitchFamily="2" charset="2"/>
              <a:buNone/>
              <a:defRPr/>
            </a:pPr>
            <a:r>
              <a:rPr lang="en-US" sz="2000" dirty="0" smtClean="0"/>
              <a:t>            Make a list of all candidate conceptual classes </a:t>
            </a:r>
          </a:p>
          <a:p>
            <a:pPr>
              <a:buFont typeface="Wingdings" panose="05000000000000000000" pitchFamily="2" charset="2"/>
              <a:buNone/>
              <a:defRPr/>
            </a:pPr>
            <a:endParaRPr lang="en-US" sz="2000" dirty="0" smtClean="0"/>
          </a:p>
          <a:p>
            <a:pPr lvl="1">
              <a:buClrTx/>
              <a:buSzPct val="100000"/>
              <a:buFont typeface="Wingdings" panose="05000000000000000000" pitchFamily="2" charset="2"/>
              <a:buChar char="Ø"/>
              <a:defRPr/>
            </a:pPr>
            <a:r>
              <a:rPr lang="en-US" sz="2000" dirty="0" smtClean="0">
                <a:ea typeface="+mn-ea"/>
                <a:cs typeface="+mn-cs"/>
              </a:rPr>
              <a:t>Identify noun phrases </a:t>
            </a:r>
          </a:p>
          <a:p>
            <a:pPr>
              <a:buFont typeface="Wingdings" panose="05000000000000000000" pitchFamily="2" charset="2"/>
              <a:buNone/>
              <a:defRPr/>
            </a:pPr>
            <a:r>
              <a:rPr lang="en-US" sz="2000" dirty="0" smtClean="0"/>
              <a:t>            Identify nouns phrases in textual descriptions of a  </a:t>
            </a:r>
          </a:p>
          <a:p>
            <a:pPr>
              <a:buFont typeface="Wingdings" panose="05000000000000000000" pitchFamily="2" charset="2"/>
              <a:buNone/>
              <a:defRPr/>
            </a:pPr>
            <a:r>
              <a:rPr lang="en-US" sz="2000" dirty="0" smtClean="0"/>
              <a:t>            domain ( use cases, or other documents) </a:t>
            </a:r>
          </a:p>
        </p:txBody>
      </p:sp>
      <p:sp>
        <p:nvSpPr>
          <p:cNvPr id="1843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843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7847344-6F5C-472C-83C6-12873AD7CB48}" type="slidenum">
              <a:rPr lang="en-US" altLang="en-US" sz="1400" smtClean="0"/>
              <a:pPr>
                <a:spcBef>
                  <a:spcPct val="0"/>
                </a:spcBef>
                <a:buClrTx/>
                <a:buSzTx/>
                <a:buFontTx/>
                <a:buNone/>
              </a:pPr>
              <a:t>36</a:t>
            </a:fld>
            <a:endParaRPr lang="en-US" altLang="en-US" sz="1400" smtClean="0"/>
          </a:p>
        </p:txBody>
      </p:sp>
    </p:spTree>
    <p:extLst>
      <p:ext uri="{BB962C8B-B14F-4D97-AF65-F5344CB8AC3E}">
        <p14:creationId xmlns:p14="http://schemas.microsoft.com/office/powerpoint/2010/main" val="877373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0A5FC87-5B3A-4907-A150-38024F9A8784}" type="slidenum">
              <a:rPr lang="en-US" altLang="en-US" sz="1400" smtClean="0"/>
              <a:pPr>
                <a:spcBef>
                  <a:spcPct val="0"/>
                </a:spcBef>
                <a:buClrTx/>
                <a:buSzTx/>
                <a:buFontTx/>
                <a:buNone/>
              </a:pPr>
              <a:t>37</a:t>
            </a:fld>
            <a:endParaRPr lang="en-US" altLang="en-US" sz="1400" smtClean="0"/>
          </a:p>
        </p:txBody>
      </p:sp>
      <p:sp>
        <p:nvSpPr>
          <p:cNvPr id="19460" name="Rectangle 2"/>
          <p:cNvSpPr>
            <a:spLocks noGrp="1" noChangeArrowheads="1"/>
          </p:cNvSpPr>
          <p:nvPr>
            <p:ph type="title"/>
          </p:nvPr>
        </p:nvSpPr>
        <p:spPr/>
        <p:txBody>
          <a:bodyPr/>
          <a:lstStyle/>
          <a:p>
            <a:pPr eaLnBrk="1" hangingPunct="1"/>
            <a:r>
              <a:rPr kumimoji="1" lang="en-US" altLang="en-US" sz="3600" smtClean="0"/>
              <a:t>Finding concepts: Category List</a:t>
            </a:r>
            <a:endParaRPr kumimoji="1" lang="en-US" altLang="en-US" smtClean="0"/>
          </a:p>
        </p:txBody>
      </p:sp>
      <p:sp>
        <p:nvSpPr>
          <p:cNvPr id="6148" name="Rectangle 4"/>
          <p:cNvSpPr>
            <a:spLocks noChangeArrowheads="1"/>
          </p:cNvSpPr>
          <p:nvPr/>
        </p:nvSpPr>
        <p:spPr bwMode="auto">
          <a:xfrm>
            <a:off x="990600" y="2438400"/>
            <a:ext cx="7772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2000"/>
              <a:t>Finding concepts using the concept category list :</a:t>
            </a:r>
          </a:p>
        </p:txBody>
      </p:sp>
      <p:sp>
        <p:nvSpPr>
          <p:cNvPr id="6149" name="Rectangle 5"/>
          <p:cNvSpPr>
            <a:spLocks noChangeArrowheads="1"/>
          </p:cNvSpPr>
          <p:nvPr/>
        </p:nvSpPr>
        <p:spPr bwMode="auto">
          <a:xfrm>
            <a:off x="1371600" y="3429000"/>
            <a:ext cx="721677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r>
              <a:rPr kumimoji="1" lang="en-US" altLang="en-US" sz="2000">
                <a:solidFill>
                  <a:srgbClr val="5113ED"/>
                </a:solidFill>
              </a:rPr>
              <a:t>Physical objects</a:t>
            </a:r>
            <a:r>
              <a:rPr kumimoji="1" lang="en-US" altLang="en-US" sz="2000"/>
              <a:t>: register, airplane, blood pressure monitor</a:t>
            </a:r>
          </a:p>
          <a:p>
            <a:pPr lvl="1" eaLnBrk="1" hangingPunct="1"/>
            <a:r>
              <a:rPr kumimoji="1" lang="en-US" altLang="en-US" sz="2000">
                <a:solidFill>
                  <a:srgbClr val="5113ED"/>
                </a:solidFill>
              </a:rPr>
              <a:t>Places</a:t>
            </a:r>
            <a:r>
              <a:rPr kumimoji="1" lang="en-US" altLang="en-US" sz="2000"/>
              <a:t>: airport, hospital, Store</a:t>
            </a:r>
          </a:p>
          <a:p>
            <a:pPr lvl="1" eaLnBrk="1" hangingPunct="1"/>
            <a:r>
              <a:rPr kumimoji="1" lang="en-US" altLang="en-US" sz="2000">
                <a:solidFill>
                  <a:srgbClr val="5113ED"/>
                </a:solidFill>
              </a:rPr>
              <a:t>Catalogs</a:t>
            </a:r>
            <a:r>
              <a:rPr kumimoji="1" lang="en-US" altLang="en-US" sz="2000"/>
              <a:t>: Product Catalog</a:t>
            </a:r>
          </a:p>
        </p:txBody>
      </p:sp>
    </p:spTree>
    <p:extLst>
      <p:ext uri="{BB962C8B-B14F-4D97-AF65-F5344CB8AC3E}">
        <p14:creationId xmlns:p14="http://schemas.microsoft.com/office/powerpoint/2010/main" val="2768338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4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3200" smtClean="0"/>
              <a:t>Conceptual Classes Category List</a:t>
            </a:r>
          </a:p>
        </p:txBody>
      </p:sp>
      <p:sp>
        <p:nvSpPr>
          <p:cNvPr id="2048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04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E7406FC-EE87-4A7A-8D20-A254FB9801F0}" type="slidenum">
              <a:rPr lang="en-US" altLang="en-US" sz="1400" smtClean="0"/>
              <a:pPr>
                <a:spcBef>
                  <a:spcPct val="0"/>
                </a:spcBef>
                <a:buClrTx/>
                <a:buSzTx/>
                <a:buFontTx/>
                <a:buNone/>
              </a:pPr>
              <a:t>38</a:t>
            </a:fld>
            <a:endParaRPr lang="en-US" altLang="en-US" sz="1400" smtClean="0"/>
          </a:p>
        </p:txBody>
      </p:sp>
      <p:pic>
        <p:nvPicPr>
          <p:cNvPr id="2048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752600"/>
            <a:ext cx="8305800" cy="4800600"/>
          </a:xfrm>
          <a:noFill/>
        </p:spPr>
      </p:pic>
    </p:spTree>
    <p:extLst>
      <p:ext uri="{BB962C8B-B14F-4D97-AF65-F5344CB8AC3E}">
        <p14:creationId xmlns:p14="http://schemas.microsoft.com/office/powerpoint/2010/main" val="16842353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altLang="en-US" sz="3200" smtClean="0"/>
              <a:t/>
            </a:r>
            <a:br>
              <a:rPr lang="en-US" altLang="en-US" sz="3200" smtClean="0"/>
            </a:br>
            <a:r>
              <a:rPr lang="en-US" altLang="en-US" sz="3200" smtClean="0"/>
              <a:t>Where identify conceptual classes from noun phrases (NP)</a:t>
            </a:r>
          </a:p>
        </p:txBody>
      </p:sp>
      <p:sp>
        <p:nvSpPr>
          <p:cNvPr id="3" name="Content Placeholder 2"/>
          <p:cNvSpPr>
            <a:spLocks noGrp="1"/>
          </p:cNvSpPr>
          <p:nvPr>
            <p:ph idx="1"/>
          </p:nvPr>
        </p:nvSpPr>
        <p:spPr/>
        <p:txBody>
          <a:bodyPr/>
          <a:lstStyle/>
          <a:p>
            <a:pPr>
              <a:buFont typeface="Wingdings" panose="05000000000000000000" pitchFamily="2" charset="2"/>
              <a:buChar char="q"/>
              <a:defRPr/>
            </a:pPr>
            <a:r>
              <a:rPr lang="en-US" sz="2400" dirty="0" smtClean="0"/>
              <a:t>Vision and Scope, Glossary and Use Cases are good for this type of linguistic analysis </a:t>
            </a:r>
          </a:p>
          <a:p>
            <a:pPr>
              <a:buFont typeface="Wingdings" panose="05000000000000000000" pitchFamily="2" charset="2"/>
              <a:buChar char="q"/>
              <a:defRPr/>
            </a:pPr>
            <a:r>
              <a:rPr lang="en-US" sz="2400" dirty="0" smtClean="0"/>
              <a:t>However: </a:t>
            </a:r>
          </a:p>
          <a:p>
            <a:pPr>
              <a:buFont typeface="Wingdings" panose="05000000000000000000" pitchFamily="2" charset="2"/>
              <a:buChar char="q"/>
              <a:defRPr/>
            </a:pPr>
            <a:r>
              <a:rPr lang="en-US" sz="2400" dirty="0" smtClean="0"/>
              <a:t>Words may be ambiguous or synonymous </a:t>
            </a:r>
          </a:p>
          <a:p>
            <a:pPr>
              <a:buFont typeface="Wingdings" panose="05000000000000000000" pitchFamily="2" charset="2"/>
              <a:buChar char="q"/>
              <a:defRPr/>
            </a:pPr>
            <a:r>
              <a:rPr lang="en-US" sz="2400" dirty="0" smtClean="0"/>
              <a:t>Noun phrases may also be attributes or parameters rather than classes: </a:t>
            </a:r>
          </a:p>
          <a:p>
            <a:pPr lvl="1">
              <a:defRPr/>
            </a:pPr>
            <a:r>
              <a:rPr lang="en-US" sz="2000" dirty="0" smtClean="0">
                <a:ea typeface="+mn-ea"/>
                <a:cs typeface="+mn-cs"/>
              </a:rPr>
              <a:t>If it stores state information or it has multiple behaviors, then it’s a class </a:t>
            </a:r>
          </a:p>
          <a:p>
            <a:pPr lvl="1">
              <a:defRPr/>
            </a:pPr>
            <a:r>
              <a:rPr lang="en-US" sz="2000" dirty="0" smtClean="0">
                <a:ea typeface="+mn-ea"/>
                <a:cs typeface="+mn-cs"/>
              </a:rPr>
              <a:t>If it’s just a number or a string, then it’s probably an attribute </a:t>
            </a:r>
          </a:p>
          <a:p>
            <a:pPr>
              <a:defRPr/>
            </a:pPr>
            <a:endParaRPr lang="en-US" dirty="0"/>
          </a:p>
        </p:txBody>
      </p:sp>
      <p:sp>
        <p:nvSpPr>
          <p:cNvPr id="2150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15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D0D307E-C372-40DC-A415-05EDE037ECE8}" type="slidenum">
              <a:rPr lang="en-US" altLang="en-US" sz="1400" smtClean="0"/>
              <a:pPr>
                <a:spcBef>
                  <a:spcPct val="0"/>
                </a:spcBef>
                <a:buClrTx/>
                <a:buSzTx/>
                <a:buFontTx/>
                <a:buNone/>
              </a:pPr>
              <a:t>39</a:t>
            </a:fld>
            <a:endParaRPr lang="en-US" altLang="en-US" sz="1400" smtClean="0"/>
          </a:p>
        </p:txBody>
      </p:sp>
    </p:spTree>
    <p:extLst>
      <p:ext uri="{BB962C8B-B14F-4D97-AF65-F5344CB8AC3E}">
        <p14:creationId xmlns:p14="http://schemas.microsoft.com/office/powerpoint/2010/main" val="3782320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p:txBody>
          <a:bodyPr/>
          <a:lstStyle/>
          <a:p>
            <a:pPr eaLnBrk="1" hangingPunct="1"/>
            <a:r>
              <a:rPr lang="en-GB" altLang="zh-CN" sz="2400" dirty="0" smtClean="0"/>
              <a:t>In software engineering, analysis is the process of  converting the user requirements to system specification.</a:t>
            </a:r>
          </a:p>
          <a:p>
            <a:pPr eaLnBrk="1" hangingPunct="1"/>
            <a:r>
              <a:rPr lang="en-GB" altLang="zh-CN" sz="2400" dirty="0" smtClean="0"/>
              <a:t>System specification (logic structure) is the developer’s view of the system. </a:t>
            </a:r>
          </a:p>
          <a:p>
            <a:pPr eaLnBrk="1" hangingPunct="1"/>
            <a:r>
              <a:rPr lang="en-GB" altLang="zh-CN" sz="2400" b="1" i="1" dirty="0" smtClean="0"/>
              <a:t>Function-oriented analysis</a:t>
            </a:r>
            <a:r>
              <a:rPr lang="en-GB" altLang="zh-CN" sz="2400" b="1" dirty="0" smtClean="0"/>
              <a:t> </a:t>
            </a:r>
            <a:r>
              <a:rPr lang="en-GB" altLang="zh-CN" sz="2400" dirty="0" smtClean="0"/>
              <a:t>– concentrating on the </a:t>
            </a:r>
            <a:r>
              <a:rPr lang="en-GB" altLang="zh-CN" sz="2400" dirty="0" smtClean="0">
                <a:solidFill>
                  <a:srgbClr val="FF0000"/>
                </a:solidFill>
              </a:rPr>
              <a:t>decomposition </a:t>
            </a:r>
            <a:r>
              <a:rPr lang="en-GB" altLang="zh-CN" sz="2400" dirty="0" smtClean="0"/>
              <a:t>of complex functions to simple ones. </a:t>
            </a:r>
          </a:p>
          <a:p>
            <a:pPr eaLnBrk="1" hangingPunct="1"/>
            <a:r>
              <a:rPr lang="en-GB" altLang="zh-CN" sz="2400" b="1" i="1" dirty="0" smtClean="0"/>
              <a:t>Object-oriented analysis </a:t>
            </a:r>
            <a:r>
              <a:rPr lang="de-DE" altLang="zh-CN" sz="2400" dirty="0" smtClean="0"/>
              <a:t>–</a:t>
            </a:r>
            <a:r>
              <a:rPr lang="en-GB" altLang="zh-CN" sz="2400" dirty="0" smtClean="0"/>
              <a:t> </a:t>
            </a:r>
            <a:r>
              <a:rPr lang="en-GB" altLang="zh-CN" sz="2400" dirty="0" smtClean="0">
                <a:solidFill>
                  <a:srgbClr val="FF0000"/>
                </a:solidFill>
              </a:rPr>
              <a:t>identifying</a:t>
            </a:r>
            <a:r>
              <a:rPr lang="en-GB" altLang="zh-CN" sz="2400" dirty="0" smtClean="0"/>
              <a:t> </a:t>
            </a:r>
            <a:r>
              <a:rPr lang="en-GB" altLang="zh-CN" sz="2400" dirty="0" smtClean="0">
                <a:solidFill>
                  <a:srgbClr val="FF0000"/>
                </a:solidFill>
              </a:rPr>
              <a:t>objects</a:t>
            </a:r>
            <a:r>
              <a:rPr lang="en-GB" altLang="zh-CN" sz="2400" dirty="0" smtClean="0"/>
              <a:t> and the relationship between objects. </a:t>
            </a:r>
          </a:p>
          <a:p>
            <a:pPr eaLnBrk="1" hangingPunct="1"/>
            <a:endParaRPr lang="en-GB" altLang="zh-CN" sz="2400" dirty="0" smtClean="0"/>
          </a:p>
          <a:p>
            <a:pPr eaLnBrk="1" hangingPunct="1"/>
            <a:endParaRPr lang="en-US" altLang="en-US" dirty="0" smtClean="0"/>
          </a:p>
        </p:txBody>
      </p:sp>
      <p:sp>
        <p:nvSpPr>
          <p:cNvPr id="11267"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09B1AD8-93F5-46E0-95ED-BE9A0F4C6E56}" type="datetime5">
              <a:rPr lang="en-US" altLang="en-US" smtClean="0"/>
              <a:pPr eaLnBrk="1" hangingPunct="1"/>
              <a:t>17-Sep-22</a:t>
            </a:fld>
            <a:endParaRPr lang="en-US" altLang="en-US" smtClean="0"/>
          </a:p>
        </p:txBody>
      </p:sp>
      <p:sp>
        <p:nvSpPr>
          <p:cNvPr id="112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1126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8E8898-A025-46AB-8B03-F4B189BA4A33}" type="slidenum">
              <a:rPr lang="en-US" altLang="en-US"/>
              <a:pPr eaLnBrk="1" hangingPunct="1"/>
              <a:t>4</a:t>
            </a:fld>
            <a:endParaRPr lang="en-US" altLang="en-US"/>
          </a:p>
        </p:txBody>
      </p:sp>
      <p:sp>
        <p:nvSpPr>
          <p:cNvPr id="6" name="Title 5"/>
          <p:cNvSpPr>
            <a:spLocks noGrp="1"/>
          </p:cNvSpPr>
          <p:nvPr>
            <p:ph type="title"/>
          </p:nvPr>
        </p:nvSpPr>
        <p:spPr/>
        <p:txBody>
          <a:bodyPr/>
          <a:lstStyle/>
          <a:p>
            <a:pPr eaLnBrk="1" fontAlgn="auto" hangingPunct="1">
              <a:spcAft>
                <a:spcPts val="0"/>
              </a:spcAft>
              <a:defRPr/>
            </a:pPr>
            <a:r>
              <a:rPr lang="en-US" altLang="zh-CN" dirty="0" smtClean="0"/>
              <a:t>Understanding Analysis</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09640" y="4820760"/>
              <a:ext cx="4528440" cy="856800"/>
            </p14:xfrm>
          </p:contentPart>
        </mc:Choice>
        <mc:Fallback>
          <p:pic>
            <p:nvPicPr>
              <p:cNvPr id="2" name="Ink 1"/>
              <p:cNvPicPr/>
              <p:nvPr/>
            </p:nvPicPr>
            <p:blipFill>
              <a:blip r:embed="rId3"/>
              <a:stretch>
                <a:fillRect/>
              </a:stretch>
            </p:blipFill>
            <p:spPr>
              <a:xfrm>
                <a:off x="804600" y="4813920"/>
                <a:ext cx="4542120" cy="866880"/>
              </a:xfrm>
              <a:prstGeom prst="rect">
                <a:avLst/>
              </a:prstGeom>
            </p:spPr>
          </p:pic>
        </mc:Fallback>
      </mc:AlternateContent>
    </p:spTree>
    <p:extLst>
      <p:ext uri="{BB962C8B-B14F-4D97-AF65-F5344CB8AC3E}">
        <p14:creationId xmlns:p14="http://schemas.microsoft.com/office/powerpoint/2010/main" val="42070656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51F33CB-F0B0-471C-A55A-53CB88A8DF3F}" type="slidenum">
              <a:rPr lang="en-US" altLang="en-US" sz="1400" smtClean="0"/>
              <a:pPr>
                <a:spcBef>
                  <a:spcPct val="0"/>
                </a:spcBef>
                <a:buClrTx/>
                <a:buSzTx/>
                <a:buFontTx/>
                <a:buNone/>
              </a:pPr>
              <a:t>40</a:t>
            </a:fld>
            <a:endParaRPr lang="en-US" altLang="en-US" sz="1400" smtClean="0"/>
          </a:p>
        </p:txBody>
      </p:sp>
      <p:sp>
        <p:nvSpPr>
          <p:cNvPr id="22532" name="Rectangle 2"/>
          <p:cNvSpPr>
            <a:spLocks noGrp="1" noChangeArrowheads="1"/>
          </p:cNvSpPr>
          <p:nvPr>
            <p:ph type="title"/>
          </p:nvPr>
        </p:nvSpPr>
        <p:spPr/>
        <p:txBody>
          <a:bodyPr>
            <a:normAutofit fontScale="90000"/>
          </a:bodyPr>
          <a:lstStyle/>
          <a:p>
            <a:pPr eaLnBrk="1" hangingPunct="1"/>
            <a:r>
              <a:rPr kumimoji="1" lang="en-US" altLang="en-US" sz="3600" smtClean="0"/>
              <a:t>Finding concepts using Noun Phrases: refer to use cases</a:t>
            </a:r>
            <a:endParaRPr kumimoji="1" lang="en-US" altLang="en-US" smtClean="0"/>
          </a:p>
        </p:txBody>
      </p:sp>
      <p:sp>
        <p:nvSpPr>
          <p:cNvPr id="7171" name="Rectangle 3"/>
          <p:cNvSpPr>
            <a:spLocks noGrp="1" noChangeArrowheads="1"/>
          </p:cNvSpPr>
          <p:nvPr>
            <p:ph type="body" idx="1"/>
          </p:nvPr>
        </p:nvSpPr>
        <p:spPr>
          <a:xfrm>
            <a:off x="1136650" y="2028825"/>
            <a:ext cx="7772400" cy="293688"/>
          </a:xfrm>
        </p:spPr>
        <p:txBody>
          <a:bodyPr/>
          <a:lstStyle/>
          <a:p>
            <a:pPr eaLnBrk="1" hangingPunct="1">
              <a:lnSpc>
                <a:spcPct val="90000"/>
              </a:lnSpc>
            </a:pPr>
            <a:r>
              <a:rPr kumimoji="1" lang="en-US" altLang="en-US" sz="2000" smtClean="0"/>
              <a:t>Examine use case descriptions.</a:t>
            </a:r>
          </a:p>
        </p:txBody>
      </p:sp>
      <p:sp>
        <p:nvSpPr>
          <p:cNvPr id="7172" name="Rectangle 4"/>
          <p:cNvSpPr>
            <a:spLocks noChangeArrowheads="1"/>
          </p:cNvSpPr>
          <p:nvPr/>
        </p:nvSpPr>
        <p:spPr bwMode="auto">
          <a:xfrm>
            <a:off x="1136650" y="2495550"/>
            <a:ext cx="7772400"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t>Example: </a:t>
            </a:r>
            <a:r>
              <a:rPr kumimoji="1" lang="en-US" altLang="en-US" sz="2000" i="1">
                <a:solidFill>
                  <a:schemeClr val="hlink"/>
                </a:solidFill>
              </a:rPr>
              <a:t>Process Sale</a:t>
            </a:r>
            <a:r>
              <a:rPr kumimoji="1" lang="en-US" altLang="en-US" sz="2000"/>
              <a:t> use case:</a:t>
            </a:r>
          </a:p>
        </p:txBody>
      </p:sp>
      <p:sp>
        <p:nvSpPr>
          <p:cNvPr id="7173" name="Rectangle 5"/>
          <p:cNvSpPr>
            <a:spLocks noChangeArrowheads="1"/>
          </p:cNvSpPr>
          <p:nvPr/>
        </p:nvSpPr>
        <p:spPr bwMode="auto">
          <a:xfrm>
            <a:off x="958850" y="2884488"/>
            <a:ext cx="77724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lnSpc>
                <a:spcPct val="90000"/>
              </a:lnSpc>
            </a:pPr>
            <a:r>
              <a:rPr kumimoji="1" lang="en-US" altLang="en-US" sz="2000"/>
              <a:t>Main success scenario:</a:t>
            </a:r>
          </a:p>
          <a:p>
            <a:pPr lvl="2" eaLnBrk="1" hangingPunct="1">
              <a:lnSpc>
                <a:spcPct val="90000"/>
              </a:lnSpc>
            </a:pPr>
            <a:r>
              <a:rPr kumimoji="1" lang="en-US" altLang="en-US" sz="2000" i="1">
                <a:solidFill>
                  <a:schemeClr val="hlink"/>
                </a:solidFill>
              </a:rPr>
              <a:t>Customer</a:t>
            </a:r>
            <a:r>
              <a:rPr kumimoji="1" lang="en-US" altLang="en-US" sz="2000"/>
              <a:t> arrives at a </a:t>
            </a:r>
            <a:r>
              <a:rPr kumimoji="1" lang="en-US" altLang="en-US" sz="2000" i="1">
                <a:solidFill>
                  <a:schemeClr val="hlink"/>
                </a:solidFill>
              </a:rPr>
              <a:t>POS</a:t>
            </a:r>
            <a:r>
              <a:rPr kumimoji="1" lang="en-US" altLang="en-US" sz="2000"/>
              <a:t> checkout counter.</a:t>
            </a:r>
          </a:p>
          <a:p>
            <a:pPr lvl="2" eaLnBrk="1" hangingPunct="1">
              <a:lnSpc>
                <a:spcPct val="90000"/>
              </a:lnSpc>
            </a:pPr>
            <a:r>
              <a:rPr kumimoji="1" lang="en-US" altLang="en-US" sz="2000" i="1">
                <a:solidFill>
                  <a:schemeClr val="hlink"/>
                </a:solidFill>
              </a:rPr>
              <a:t>Cashier</a:t>
            </a:r>
            <a:r>
              <a:rPr kumimoji="1" lang="en-US" altLang="en-US" sz="2000"/>
              <a:t> starts a new </a:t>
            </a:r>
            <a:r>
              <a:rPr kumimoji="1" lang="en-US" altLang="en-US" sz="2000" i="1">
                <a:solidFill>
                  <a:schemeClr val="hlink"/>
                </a:solidFill>
              </a:rPr>
              <a:t>sale</a:t>
            </a:r>
            <a:r>
              <a:rPr kumimoji="1" lang="en-US" altLang="en-US" sz="2000">
                <a:solidFill>
                  <a:schemeClr val="hlink"/>
                </a:solidFill>
              </a:rPr>
              <a:t>.</a:t>
            </a:r>
            <a:endParaRPr kumimoji="1" lang="en-US" altLang="en-US" sz="2000"/>
          </a:p>
          <a:p>
            <a:pPr lvl="2" eaLnBrk="1" hangingPunct="1">
              <a:lnSpc>
                <a:spcPct val="90000"/>
              </a:lnSpc>
            </a:pPr>
            <a:r>
              <a:rPr kumimoji="1" lang="en-US" altLang="en-US" sz="2000" i="1">
                <a:solidFill>
                  <a:schemeClr val="hlink"/>
                </a:solidFill>
              </a:rPr>
              <a:t>Cashier</a:t>
            </a:r>
            <a:r>
              <a:rPr kumimoji="1" lang="en-US" altLang="en-US" sz="2000" i="1">
                <a:solidFill>
                  <a:schemeClr val="accent2"/>
                </a:solidFill>
              </a:rPr>
              <a:t> </a:t>
            </a:r>
            <a:r>
              <a:rPr kumimoji="1" lang="en-US" altLang="en-US" sz="2000"/>
              <a:t>enters an</a:t>
            </a:r>
            <a:r>
              <a:rPr kumimoji="1" lang="en-US" altLang="en-US" sz="2000" i="1">
                <a:solidFill>
                  <a:schemeClr val="accent2"/>
                </a:solidFill>
              </a:rPr>
              <a:t> </a:t>
            </a:r>
            <a:r>
              <a:rPr kumimoji="1" lang="en-US" altLang="en-US" sz="2000" i="1">
                <a:solidFill>
                  <a:schemeClr val="hlink"/>
                </a:solidFill>
              </a:rPr>
              <a:t>item</a:t>
            </a:r>
            <a:r>
              <a:rPr kumimoji="1" lang="en-US" altLang="en-US" sz="2000"/>
              <a:t> ID.</a:t>
            </a:r>
          </a:p>
          <a:p>
            <a:pPr lvl="2" eaLnBrk="1" hangingPunct="1">
              <a:lnSpc>
                <a:spcPct val="90000"/>
              </a:lnSpc>
            </a:pPr>
            <a:r>
              <a:rPr kumimoji="1" lang="en-US" altLang="en-US" sz="2000"/>
              <a:t>System records </a:t>
            </a:r>
            <a:r>
              <a:rPr kumimoji="1" lang="en-US" altLang="en-US" sz="2000" i="1">
                <a:solidFill>
                  <a:schemeClr val="hlink"/>
                </a:solidFill>
              </a:rPr>
              <a:t>sale line item</a:t>
            </a:r>
            <a:r>
              <a:rPr kumimoji="1" lang="en-US" altLang="en-US" sz="2000"/>
              <a:t>. It then presents a description of the </a:t>
            </a:r>
            <a:r>
              <a:rPr kumimoji="1" lang="en-US" altLang="en-US" sz="2000" i="1">
                <a:solidFill>
                  <a:schemeClr val="hlink"/>
                </a:solidFill>
              </a:rPr>
              <a:t>item</a:t>
            </a:r>
            <a:r>
              <a:rPr kumimoji="1" lang="en-US" altLang="en-US" sz="2000"/>
              <a:t>, its price, and a running total.</a:t>
            </a:r>
          </a:p>
          <a:p>
            <a:pPr lvl="2" eaLnBrk="1" hangingPunct="1">
              <a:lnSpc>
                <a:spcPct val="90000"/>
              </a:lnSpc>
            </a:pPr>
            <a:r>
              <a:rPr kumimoji="1" lang="en-US" altLang="en-US" sz="2000"/>
              <a:t>….</a:t>
            </a:r>
          </a:p>
          <a:p>
            <a:pPr lvl="2" eaLnBrk="1" hangingPunct="1">
              <a:lnSpc>
                <a:spcPct val="90000"/>
              </a:lnSpc>
            </a:pPr>
            <a:r>
              <a:rPr kumimoji="1" lang="en-US" altLang="en-US" sz="2000"/>
              <a:t>….</a:t>
            </a:r>
          </a:p>
        </p:txBody>
      </p:sp>
      <p:sp>
        <p:nvSpPr>
          <p:cNvPr id="7174" name="Rectangle 6"/>
          <p:cNvSpPr>
            <a:spLocks noChangeArrowheads="1"/>
          </p:cNvSpPr>
          <p:nvPr/>
        </p:nvSpPr>
        <p:spPr bwMode="auto">
          <a:xfrm>
            <a:off x="958850" y="5541963"/>
            <a:ext cx="77724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b="1"/>
              <a:t>Possible source of confusion: </a:t>
            </a:r>
            <a:r>
              <a:rPr kumimoji="1" lang="en-US" altLang="en-US" sz="2000"/>
              <a:t>Is it an </a:t>
            </a:r>
            <a:r>
              <a:rPr kumimoji="1" lang="en-US" altLang="en-US" sz="2000" i="1"/>
              <a:t>attribute</a:t>
            </a:r>
            <a:r>
              <a:rPr kumimoji="1" lang="en-US" altLang="en-US" sz="2000"/>
              <a:t> or a </a:t>
            </a:r>
            <a:r>
              <a:rPr kumimoji="1" lang="en-US" altLang="en-US" sz="2000" i="1"/>
              <a:t>concept</a:t>
            </a:r>
            <a:r>
              <a:rPr kumimoji="1" lang="en-US" altLang="en-US" sz="2000"/>
              <a:t>?</a:t>
            </a:r>
          </a:p>
          <a:p>
            <a:pPr lvl="2" eaLnBrk="1" hangingPunct="1">
              <a:lnSpc>
                <a:spcPct val="90000"/>
              </a:lnSpc>
            </a:pPr>
            <a:r>
              <a:rPr kumimoji="1" lang="en-US" altLang="en-US" sz="2000"/>
              <a:t>If X is not a number or a text then it probably is a </a:t>
            </a:r>
            <a:r>
              <a:rPr kumimoji="1" lang="en-US" altLang="en-US" sz="2000" i="1">
                <a:solidFill>
                  <a:schemeClr val="hlink"/>
                </a:solidFill>
              </a:rPr>
              <a:t>conceptual class</a:t>
            </a:r>
            <a:r>
              <a:rPr kumimoji="1" lang="en-US" altLang="en-US" sz="2000"/>
              <a:t>.</a:t>
            </a:r>
          </a:p>
        </p:txBody>
      </p:sp>
    </p:spTree>
    <p:extLst>
      <p:ext uri="{BB962C8B-B14F-4D97-AF65-F5344CB8AC3E}">
        <p14:creationId xmlns:p14="http://schemas.microsoft.com/office/powerpoint/2010/main" val="31207419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2" grpId="0" autoUpdateAnimBg="0"/>
      <p:bldP spid="7173" grpId="0" autoUpdateAnimBg="0"/>
      <p:bldP spid="717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66800" y="19594"/>
            <a:ext cx="7793037" cy="319087"/>
          </a:xfrm>
        </p:spPr>
        <p:txBody>
          <a:bodyPr>
            <a:normAutofit fontScale="90000"/>
          </a:bodyPr>
          <a:lstStyle/>
          <a:p>
            <a:r>
              <a:rPr lang="en-US" altLang="en-US" dirty="0" smtClean="0"/>
              <a:t/>
            </a:r>
            <a:br>
              <a:rPr lang="en-US" altLang="en-US" dirty="0" smtClean="0"/>
            </a:br>
            <a:r>
              <a:rPr lang="en-US" altLang="en-US" sz="3200" dirty="0" smtClean="0"/>
              <a:t>From NPs to classes or attributes</a:t>
            </a:r>
          </a:p>
        </p:txBody>
      </p:sp>
      <p:sp>
        <p:nvSpPr>
          <p:cNvPr id="2355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355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37B30B8-B30C-41AF-B92E-0BE22897DB19}" type="slidenum">
              <a:rPr lang="en-US" altLang="en-US" sz="1400" smtClean="0"/>
              <a:pPr>
                <a:spcBef>
                  <a:spcPct val="0"/>
                </a:spcBef>
                <a:buClrTx/>
                <a:buSzTx/>
                <a:buFontTx/>
                <a:buNone/>
              </a:pPr>
              <a:t>41</a:t>
            </a:fld>
            <a:endParaRPr lang="en-US" altLang="en-US" sz="1400" smtClean="0"/>
          </a:p>
        </p:txBody>
      </p:sp>
      <p:pic>
        <p:nvPicPr>
          <p:cNvPr id="2355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701675"/>
            <a:ext cx="9144000" cy="6019800"/>
          </a:xfrm>
          <a:noFill/>
        </p:spPr>
      </p:pic>
    </p:spTree>
    <p:extLst>
      <p:ext uri="{BB962C8B-B14F-4D97-AF65-F5344CB8AC3E}">
        <p14:creationId xmlns:p14="http://schemas.microsoft.com/office/powerpoint/2010/main" val="1491636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2908404-255A-465A-B907-E898F2C08926}" type="slidenum">
              <a:rPr lang="en-US" altLang="en-US" sz="1400" smtClean="0"/>
              <a:pPr>
                <a:spcBef>
                  <a:spcPct val="0"/>
                </a:spcBef>
                <a:buClrTx/>
                <a:buSzTx/>
                <a:buFontTx/>
                <a:buNone/>
              </a:pPr>
              <a:t>42</a:t>
            </a:fld>
            <a:endParaRPr lang="en-US" altLang="en-US" sz="1400" smtClean="0"/>
          </a:p>
        </p:txBody>
      </p:sp>
      <p:sp>
        <p:nvSpPr>
          <p:cNvPr id="24580" name="Rectangle 2"/>
          <p:cNvSpPr>
            <a:spLocks noGrp="1" noChangeArrowheads="1"/>
          </p:cNvSpPr>
          <p:nvPr>
            <p:ph type="title"/>
          </p:nvPr>
        </p:nvSpPr>
        <p:spPr/>
        <p:txBody>
          <a:bodyPr/>
          <a:lstStyle/>
          <a:p>
            <a:pPr eaLnBrk="1" hangingPunct="1"/>
            <a:r>
              <a:rPr kumimoji="1" lang="en-US" altLang="en-US" smtClean="0"/>
              <a:t>Finding concepts: Examples</a:t>
            </a:r>
          </a:p>
        </p:txBody>
      </p:sp>
      <p:sp>
        <p:nvSpPr>
          <p:cNvPr id="8195" name="Text Box 3"/>
          <p:cNvSpPr txBox="1">
            <a:spLocks noChangeArrowheads="1"/>
          </p:cNvSpPr>
          <p:nvPr/>
        </p:nvSpPr>
        <p:spPr bwMode="auto">
          <a:xfrm>
            <a:off x="1624013" y="4475163"/>
            <a:ext cx="6838950" cy="1938337"/>
          </a:xfrm>
          <a:prstGeom prst="rect">
            <a:avLst/>
          </a:prstGeom>
          <a:noFill/>
          <a:ln w="9525">
            <a:noFill/>
            <a:miter lim="800000"/>
            <a:headEnd/>
            <a:tailEnd/>
          </a:ln>
        </p:spPr>
        <p:txBody>
          <a:bodyPr>
            <a:spAutoFit/>
          </a:bodyPr>
          <a:lstStyle/>
          <a:p>
            <a:pPr marL="457200" indent="-457200">
              <a:buFont typeface="Times" pitchFamily="18" charset="0"/>
              <a:buChar char="•"/>
              <a:defRPr/>
            </a:pPr>
            <a:r>
              <a:rPr kumimoji="1" lang="en-US" sz="2400" dirty="0">
                <a:latin typeface="Times New Roman" pitchFamily="18" charset="0"/>
              </a:rPr>
              <a:t>Concepts from “Unreal” world ?</a:t>
            </a:r>
          </a:p>
          <a:p>
            <a:pPr marL="457200" indent="-457200">
              <a:buFont typeface="Times" pitchFamily="18" charset="0"/>
              <a:buChar char="•"/>
              <a:defRPr/>
            </a:pPr>
            <a:r>
              <a:rPr kumimoji="1" lang="en-US" sz="2400" dirty="0">
                <a:latin typeface="Times New Roman" pitchFamily="18" charset="0"/>
              </a:rPr>
              <a:t>Example – Telecommunications (requires a high</a:t>
            </a:r>
          </a:p>
          <a:p>
            <a:pPr>
              <a:defRPr/>
            </a:pPr>
            <a:r>
              <a:rPr kumimoji="1" lang="en-US" sz="2400" dirty="0">
                <a:latin typeface="Times New Roman" pitchFamily="18" charset="0"/>
              </a:rPr>
              <a:t>      degree of abstraction)</a:t>
            </a:r>
          </a:p>
          <a:p>
            <a:pPr marL="1371600" lvl="2" indent="-457200">
              <a:buFontTx/>
              <a:buChar char="•"/>
              <a:defRPr/>
            </a:pPr>
            <a:r>
              <a:rPr kumimoji="1" lang="en-US" sz="2400" dirty="0">
                <a:solidFill>
                  <a:schemeClr val="hlink"/>
                </a:solidFill>
                <a:latin typeface="Times New Roman" pitchFamily="18" charset="0"/>
              </a:rPr>
              <a:t>Message, Connection</a:t>
            </a:r>
          </a:p>
          <a:p>
            <a:pPr marL="1371600" lvl="2" indent="-457200">
              <a:buFontTx/>
              <a:buChar char="•"/>
              <a:defRPr/>
            </a:pPr>
            <a:r>
              <a:rPr kumimoji="1" lang="en-US" sz="2400" dirty="0">
                <a:solidFill>
                  <a:schemeClr val="hlink"/>
                </a:solidFill>
                <a:latin typeface="Times New Roman" pitchFamily="18" charset="0"/>
              </a:rPr>
              <a:t>Port, Dialog, Route, Protocol</a:t>
            </a:r>
          </a:p>
        </p:txBody>
      </p:sp>
      <p:sp>
        <p:nvSpPr>
          <p:cNvPr id="8196" name="Text Box 4"/>
          <p:cNvSpPr txBox="1">
            <a:spLocks noChangeArrowheads="1"/>
          </p:cNvSpPr>
          <p:nvPr/>
        </p:nvSpPr>
        <p:spPr bwMode="auto">
          <a:xfrm>
            <a:off x="1624013" y="3524250"/>
            <a:ext cx="6862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914400" indent="-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Times" panose="02020603050405020304" pitchFamily="18" charset="0"/>
              <a:buChar char="•"/>
            </a:pPr>
            <a:r>
              <a:rPr kumimoji="1" lang="en-US" altLang="en-US" sz="2400" dirty="0">
                <a:latin typeface="Times New Roman" panose="02020603050405020304" pitchFamily="18" charset="0"/>
              </a:rPr>
              <a:t>Use terms familiar to those in the problem domain.</a:t>
            </a:r>
          </a:p>
          <a:p>
            <a:pPr lvl="1">
              <a:spcBef>
                <a:spcPct val="0"/>
              </a:spcBef>
              <a:buClrTx/>
              <a:buSzTx/>
              <a:buFontTx/>
              <a:buNone/>
            </a:pPr>
            <a:r>
              <a:rPr kumimoji="1" lang="en-US" altLang="en-US" sz="2400" dirty="0">
                <a:latin typeface="Times New Roman" panose="02020603050405020304" pitchFamily="18" charset="0"/>
              </a:rPr>
              <a:t>POST or register?</a:t>
            </a:r>
            <a:endParaRPr lang="en-US" altLang="en-US" sz="2400" dirty="0">
              <a:latin typeface="Times New Roman" panose="02020603050405020304" pitchFamily="18" charset="0"/>
            </a:endParaRPr>
          </a:p>
        </p:txBody>
      </p:sp>
      <p:sp>
        <p:nvSpPr>
          <p:cNvPr id="8197" name="Text Box 5"/>
          <p:cNvSpPr txBox="1">
            <a:spLocks noChangeArrowheads="1"/>
          </p:cNvSpPr>
          <p:nvPr/>
        </p:nvSpPr>
        <p:spPr bwMode="auto">
          <a:xfrm>
            <a:off x="1624013" y="1889125"/>
            <a:ext cx="596106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914400" indent="-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Times" panose="02020603050405020304" pitchFamily="18" charset="0"/>
              <a:buChar char="•"/>
            </a:pPr>
            <a:r>
              <a:rPr kumimoji="1" lang="en-US" altLang="en-US" sz="2400">
                <a:latin typeface="Times New Roman" panose="02020603050405020304" pitchFamily="18" charset="0"/>
              </a:rPr>
              <a:t>Are these concepts or attributes?</a:t>
            </a:r>
          </a:p>
          <a:p>
            <a:pPr lvl="1">
              <a:spcBef>
                <a:spcPct val="0"/>
              </a:spcBef>
              <a:buClrTx/>
              <a:buSzTx/>
              <a:buFontTx/>
              <a:buChar char="•"/>
            </a:pPr>
            <a:r>
              <a:rPr kumimoji="1" lang="en-US" altLang="en-US" sz="2400">
                <a:solidFill>
                  <a:schemeClr val="hlink"/>
                </a:solidFill>
                <a:latin typeface="Times New Roman" panose="02020603050405020304" pitchFamily="18" charset="0"/>
              </a:rPr>
              <a:t>Store</a:t>
            </a:r>
          </a:p>
          <a:p>
            <a:pPr lvl="1">
              <a:spcBef>
                <a:spcPct val="0"/>
              </a:spcBef>
              <a:buClrTx/>
              <a:buSzTx/>
              <a:buFontTx/>
              <a:buChar char="•"/>
            </a:pPr>
            <a:r>
              <a:rPr kumimoji="1" lang="en-US" altLang="en-US" sz="2400">
                <a:solidFill>
                  <a:schemeClr val="hlink"/>
                </a:solidFill>
                <a:latin typeface="Times New Roman" panose="02020603050405020304" pitchFamily="18" charset="0"/>
              </a:rPr>
              <a:t>Flight</a:t>
            </a:r>
          </a:p>
          <a:p>
            <a:pPr lvl="1">
              <a:spcBef>
                <a:spcPct val="0"/>
              </a:spcBef>
              <a:buClrTx/>
              <a:buSzTx/>
              <a:buFontTx/>
              <a:buChar char="•"/>
            </a:pPr>
            <a:r>
              <a:rPr kumimoji="1" lang="en-US" altLang="en-US" sz="2400">
                <a:solidFill>
                  <a:schemeClr val="hlink"/>
                </a:solidFill>
                <a:latin typeface="Times New Roman" panose="02020603050405020304" pitchFamily="18" charset="0"/>
              </a:rPr>
              <a:t>Price</a:t>
            </a:r>
            <a:endParaRPr lang="en-US" altLang="en-US" sz="2400">
              <a:solidFill>
                <a:schemeClr val="hlink"/>
              </a:solidFill>
              <a:latin typeface="Times New Roman" panose="02020603050405020304" pitchFamily="18" charset="0"/>
            </a:endParaRPr>
          </a:p>
        </p:txBody>
      </p:sp>
    </p:spTree>
    <p:extLst>
      <p:ext uri="{BB962C8B-B14F-4D97-AF65-F5344CB8AC3E}">
        <p14:creationId xmlns:p14="http://schemas.microsoft.com/office/powerpoint/2010/main" val="13754074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196" grpId="0" autoUpdateAnimBg="0"/>
      <p:bldP spid="819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kumimoji="1" lang="en-US" altLang="en-US" smtClean="0"/>
              <a:t>Finding concepts: Examples</a:t>
            </a:r>
            <a:endParaRPr lang="en-US" altLang="en-US" smtClean="0"/>
          </a:p>
        </p:txBody>
      </p:sp>
      <p:sp>
        <p:nvSpPr>
          <p:cNvPr id="2560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560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8508454-4E7A-4C87-97A9-9731F52C82D3}" type="slidenum">
              <a:rPr lang="en-US" altLang="en-US" sz="1400" smtClean="0"/>
              <a:pPr>
                <a:spcBef>
                  <a:spcPct val="0"/>
                </a:spcBef>
                <a:buClrTx/>
                <a:buSzTx/>
                <a:buFontTx/>
                <a:buNone/>
              </a:pPr>
              <a:t>43</a:t>
            </a:fld>
            <a:endParaRPr lang="en-US" altLang="en-US" sz="1400" smtClean="0"/>
          </a:p>
        </p:txBody>
      </p:sp>
      <p:pic>
        <p:nvPicPr>
          <p:cNvPr id="2560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828800"/>
            <a:ext cx="7620000" cy="4648200"/>
          </a:xfrm>
          <a:noFill/>
        </p:spPr>
      </p:pic>
    </p:spTree>
    <p:extLst>
      <p:ext uri="{BB962C8B-B14F-4D97-AF65-F5344CB8AC3E}">
        <p14:creationId xmlns:p14="http://schemas.microsoft.com/office/powerpoint/2010/main" val="3356362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534188E-A5F1-4070-8914-304780A8746B}" type="slidenum">
              <a:rPr lang="en-US" altLang="en-US" sz="1400" smtClean="0"/>
              <a:pPr>
                <a:spcBef>
                  <a:spcPct val="0"/>
                </a:spcBef>
                <a:buClrTx/>
                <a:buSzTx/>
                <a:buFontTx/>
                <a:buNone/>
              </a:pPr>
              <a:t>44</a:t>
            </a:fld>
            <a:endParaRPr lang="en-US" altLang="en-US" sz="1400" smtClean="0"/>
          </a:p>
        </p:txBody>
      </p:sp>
      <p:sp>
        <p:nvSpPr>
          <p:cNvPr id="26628" name="Rectangle 2"/>
          <p:cNvSpPr>
            <a:spLocks noGrp="1" noChangeArrowheads="1"/>
          </p:cNvSpPr>
          <p:nvPr>
            <p:ph type="title"/>
          </p:nvPr>
        </p:nvSpPr>
        <p:spPr>
          <a:xfrm>
            <a:off x="1150938" y="214313"/>
            <a:ext cx="7793037" cy="776287"/>
          </a:xfrm>
        </p:spPr>
        <p:txBody>
          <a:bodyPr/>
          <a:lstStyle/>
          <a:p>
            <a:pPr eaLnBrk="1" hangingPunct="1"/>
            <a:r>
              <a:rPr lang="en-US" altLang="en-US" i="1" smtClean="0"/>
              <a:t>What about Sales Receipt?</a:t>
            </a:r>
            <a:endParaRPr lang="en-US" altLang="en-US" smtClean="0"/>
          </a:p>
        </p:txBody>
      </p:sp>
      <p:sp>
        <p:nvSpPr>
          <p:cNvPr id="41987" name="Rectangle 3"/>
          <p:cNvSpPr>
            <a:spLocks noGrp="1" noChangeArrowheads="1"/>
          </p:cNvSpPr>
          <p:nvPr>
            <p:ph type="body" idx="1"/>
          </p:nvPr>
        </p:nvSpPr>
        <p:spPr/>
        <p:txBody>
          <a:bodyPr/>
          <a:lstStyle/>
          <a:p>
            <a:pPr eaLnBrk="1" hangingPunct="1"/>
            <a:r>
              <a:rPr lang="en-US" altLang="en-US" sz="2800" smtClean="0"/>
              <a:t>Should it be included in the model?</a:t>
            </a:r>
          </a:p>
          <a:p>
            <a:pPr lvl="1" eaLnBrk="1" hangingPunct="1">
              <a:buFont typeface="Wingdings" panose="05000000000000000000" pitchFamily="2" charset="2"/>
              <a:buNone/>
            </a:pPr>
            <a:r>
              <a:rPr lang="en-US" altLang="en-US" sz="2400" smtClean="0"/>
              <a:t>– Its common in the real world system</a:t>
            </a:r>
          </a:p>
          <a:p>
            <a:pPr lvl="1" eaLnBrk="1" hangingPunct="1">
              <a:buFont typeface="Wingdings" panose="05000000000000000000" pitchFamily="2" charset="2"/>
              <a:buNone/>
            </a:pPr>
            <a:r>
              <a:rPr lang="en-US" altLang="en-US" sz="2400" smtClean="0"/>
              <a:t>– It’s a sales report. Reports not explicitly stated</a:t>
            </a:r>
          </a:p>
          <a:p>
            <a:pPr lvl="1" eaLnBrk="1" hangingPunct="1">
              <a:buFont typeface="Wingdings" panose="05000000000000000000" pitchFamily="2" charset="2"/>
              <a:buNone/>
            </a:pPr>
            <a:r>
              <a:rPr lang="en-US" altLang="en-US" sz="2400" smtClean="0"/>
              <a:t>    in the use cases have little value in this model.</a:t>
            </a:r>
          </a:p>
          <a:p>
            <a:pPr lvl="1" eaLnBrk="1" hangingPunct="1">
              <a:buFont typeface="Wingdings" panose="05000000000000000000" pitchFamily="2" charset="2"/>
              <a:buNone/>
            </a:pPr>
            <a:r>
              <a:rPr lang="en-US" altLang="en-US" sz="2400" smtClean="0"/>
              <a:t>– However, when a Customer wishes to return an</a:t>
            </a:r>
          </a:p>
          <a:p>
            <a:pPr lvl="1" eaLnBrk="1" hangingPunct="1">
              <a:buFont typeface="Wingdings" panose="05000000000000000000" pitchFamily="2" charset="2"/>
              <a:buNone/>
            </a:pPr>
            <a:r>
              <a:rPr lang="en-US" altLang="en-US" sz="2400" smtClean="0"/>
              <a:t>  item, it is an important object in the domain.</a:t>
            </a:r>
          </a:p>
          <a:p>
            <a:pPr lvl="1" eaLnBrk="1" hangingPunct="1">
              <a:buFont typeface="Wingdings" panose="05000000000000000000" pitchFamily="2" charset="2"/>
              <a:buNone/>
            </a:pPr>
            <a:r>
              <a:rPr lang="en-US" altLang="en-US" sz="2400" smtClean="0"/>
              <a:t>– Since this develop cycle doesn’t include the Return</a:t>
            </a:r>
          </a:p>
          <a:p>
            <a:pPr lvl="1" eaLnBrk="1" hangingPunct="1">
              <a:buFont typeface="Wingdings" panose="05000000000000000000" pitchFamily="2" charset="2"/>
              <a:buNone/>
            </a:pPr>
            <a:r>
              <a:rPr lang="en-US" altLang="en-US" sz="2400" smtClean="0"/>
              <a:t>  Items use case, we’ll leave it out of this CM</a:t>
            </a:r>
          </a:p>
          <a:p>
            <a:pPr eaLnBrk="1" hangingPunct="1"/>
            <a:endParaRPr lang="en-US" altLang="en-US" sz="2800" smtClean="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54800" y="3868920"/>
              <a:ext cx="6625440" cy="504720"/>
            </p14:xfrm>
          </p:contentPart>
        </mc:Choice>
        <mc:Fallback>
          <p:pic>
            <p:nvPicPr>
              <p:cNvPr id="2" name="Ink 1"/>
              <p:cNvPicPr/>
              <p:nvPr/>
            </p:nvPicPr>
            <p:blipFill>
              <a:blip r:embed="rId3"/>
              <a:stretch>
                <a:fillRect/>
              </a:stretch>
            </p:blipFill>
            <p:spPr>
              <a:xfrm>
                <a:off x="1050120" y="3866400"/>
                <a:ext cx="6634800" cy="509760"/>
              </a:xfrm>
              <a:prstGeom prst="rect">
                <a:avLst/>
              </a:prstGeom>
            </p:spPr>
          </p:pic>
        </mc:Fallback>
      </mc:AlternateContent>
    </p:spTree>
    <p:extLst>
      <p:ext uri="{BB962C8B-B14F-4D97-AF65-F5344CB8AC3E}">
        <p14:creationId xmlns:p14="http://schemas.microsoft.com/office/powerpoint/2010/main" val="3666625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checkerboard(across)">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checkerboard(across)">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checkerboard(across)">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checkerboard(across)">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checkerboard(across)">
                                      <p:cBhvr>
                                        <p:cTn id="27" dur="500"/>
                                        <p:tgtEl>
                                          <p:spTgt spid="419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1987">
                                            <p:txEl>
                                              <p:pRg st="5" end="5"/>
                                            </p:txEl>
                                          </p:spTgt>
                                        </p:tgtEl>
                                        <p:attrNameLst>
                                          <p:attrName>style.visibility</p:attrName>
                                        </p:attrNameLst>
                                      </p:cBhvr>
                                      <p:to>
                                        <p:strVal val="visible"/>
                                      </p:to>
                                    </p:set>
                                    <p:animEffect transition="in" filter="checkerboard(across)">
                                      <p:cBhvr>
                                        <p:cTn id="32" dur="500"/>
                                        <p:tgtEl>
                                          <p:spTgt spid="4198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41987">
                                            <p:txEl>
                                              <p:pRg st="6" end="6"/>
                                            </p:txEl>
                                          </p:spTgt>
                                        </p:tgtEl>
                                        <p:attrNameLst>
                                          <p:attrName>style.visibility</p:attrName>
                                        </p:attrNameLst>
                                      </p:cBhvr>
                                      <p:to>
                                        <p:strVal val="visible"/>
                                      </p:to>
                                    </p:set>
                                    <p:animEffect transition="in" filter="checkerboard(across)">
                                      <p:cBhvr>
                                        <p:cTn id="37" dur="500"/>
                                        <p:tgtEl>
                                          <p:spTgt spid="4198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41987">
                                            <p:txEl>
                                              <p:pRg st="7" end="7"/>
                                            </p:txEl>
                                          </p:spTgt>
                                        </p:tgtEl>
                                        <p:attrNameLst>
                                          <p:attrName>style.visibility</p:attrName>
                                        </p:attrNameLst>
                                      </p:cBhvr>
                                      <p:to>
                                        <p:strVal val="visible"/>
                                      </p:to>
                                    </p:set>
                                    <p:animEffect transition="in" filter="checkerboard(across)">
                                      <p:cBhvr>
                                        <p:cTn id="42" dur="500"/>
                                        <p:tgtEl>
                                          <p:spTgt spid="41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B85DF03-B15D-432F-83E6-2EAFAF533C9B}" type="slidenum">
              <a:rPr lang="en-US" altLang="en-US" sz="1400" smtClean="0"/>
              <a:pPr>
                <a:spcBef>
                  <a:spcPct val="0"/>
                </a:spcBef>
                <a:buClrTx/>
                <a:buSzTx/>
                <a:buFontTx/>
                <a:buNone/>
              </a:pPr>
              <a:t>45</a:t>
            </a:fld>
            <a:endParaRPr lang="en-US" altLang="en-US" sz="1400" smtClean="0"/>
          </a:p>
        </p:txBody>
      </p:sp>
      <p:sp>
        <p:nvSpPr>
          <p:cNvPr id="27652" name="Rectangle 2"/>
          <p:cNvSpPr>
            <a:spLocks noGrp="1" noChangeArrowheads="1"/>
          </p:cNvSpPr>
          <p:nvPr>
            <p:ph type="title"/>
          </p:nvPr>
        </p:nvSpPr>
        <p:spPr/>
        <p:txBody>
          <a:bodyPr/>
          <a:lstStyle/>
          <a:p>
            <a:pPr eaLnBrk="1" hangingPunct="1"/>
            <a:r>
              <a:rPr kumimoji="1" lang="en-US" altLang="en-US" sz="3600" smtClean="0"/>
              <a:t>Concepts in POST domain</a:t>
            </a:r>
            <a:endParaRPr kumimoji="1" lang="en-US" altLang="en-US" smtClean="0"/>
          </a:p>
        </p:txBody>
      </p:sp>
      <p:sp>
        <p:nvSpPr>
          <p:cNvPr id="9219" name="Rectangle 3"/>
          <p:cNvSpPr>
            <a:spLocks noGrp="1" noChangeArrowheads="1"/>
          </p:cNvSpPr>
          <p:nvPr>
            <p:ph type="body" idx="1"/>
          </p:nvPr>
        </p:nvSpPr>
        <p:spPr>
          <a:xfrm>
            <a:off x="1143000" y="1524000"/>
            <a:ext cx="4494212" cy="3240087"/>
          </a:xfrm>
        </p:spPr>
        <p:txBody>
          <a:bodyPr/>
          <a:lstStyle/>
          <a:p>
            <a:pPr eaLnBrk="1" hangingPunct="1">
              <a:lnSpc>
                <a:spcPct val="90000"/>
              </a:lnSpc>
            </a:pPr>
            <a:r>
              <a:rPr kumimoji="1" lang="en-US" altLang="en-US" sz="2400" dirty="0" smtClean="0">
                <a:solidFill>
                  <a:schemeClr val="hlink"/>
                </a:solidFill>
              </a:rPr>
              <a:t>POST</a:t>
            </a:r>
          </a:p>
          <a:p>
            <a:pPr eaLnBrk="1" hangingPunct="1">
              <a:lnSpc>
                <a:spcPct val="90000"/>
              </a:lnSpc>
            </a:pPr>
            <a:r>
              <a:rPr kumimoji="1" lang="en-US" altLang="en-US" sz="2400" dirty="0" smtClean="0">
                <a:solidFill>
                  <a:schemeClr val="hlink"/>
                </a:solidFill>
              </a:rPr>
              <a:t>Item</a:t>
            </a:r>
          </a:p>
          <a:p>
            <a:pPr eaLnBrk="1" hangingPunct="1">
              <a:lnSpc>
                <a:spcPct val="90000"/>
              </a:lnSpc>
            </a:pPr>
            <a:r>
              <a:rPr kumimoji="1" lang="en-US" altLang="en-US" sz="2400" dirty="0" smtClean="0">
                <a:solidFill>
                  <a:schemeClr val="hlink"/>
                </a:solidFill>
              </a:rPr>
              <a:t>Sale</a:t>
            </a:r>
          </a:p>
          <a:p>
            <a:pPr eaLnBrk="1" hangingPunct="1">
              <a:lnSpc>
                <a:spcPct val="90000"/>
              </a:lnSpc>
            </a:pPr>
            <a:r>
              <a:rPr kumimoji="1" lang="en-US" altLang="en-US" sz="2400" dirty="0" smtClean="0">
                <a:solidFill>
                  <a:schemeClr val="hlink"/>
                </a:solidFill>
              </a:rPr>
              <a:t>Store</a:t>
            </a:r>
          </a:p>
          <a:p>
            <a:pPr eaLnBrk="1" hangingPunct="1">
              <a:lnSpc>
                <a:spcPct val="90000"/>
              </a:lnSpc>
            </a:pPr>
            <a:r>
              <a:rPr kumimoji="1" lang="en-US" altLang="en-US" sz="2400" dirty="0" smtClean="0">
                <a:solidFill>
                  <a:schemeClr val="hlink"/>
                </a:solidFill>
              </a:rPr>
              <a:t>Payment</a:t>
            </a:r>
          </a:p>
          <a:p>
            <a:pPr eaLnBrk="1" hangingPunct="1">
              <a:lnSpc>
                <a:spcPct val="90000"/>
              </a:lnSpc>
            </a:pPr>
            <a:r>
              <a:rPr kumimoji="1" lang="en-US" altLang="en-US" sz="2400" dirty="0" err="1" smtClean="0">
                <a:solidFill>
                  <a:schemeClr val="hlink"/>
                </a:solidFill>
              </a:rPr>
              <a:t>SalesLineItem</a:t>
            </a:r>
            <a:endParaRPr kumimoji="1" lang="en-US" altLang="en-US" sz="2400" dirty="0" smtClean="0">
              <a:solidFill>
                <a:schemeClr val="hlink"/>
              </a:solidFill>
            </a:endParaRPr>
          </a:p>
          <a:p>
            <a:pPr eaLnBrk="1" hangingPunct="1">
              <a:lnSpc>
                <a:spcPct val="90000"/>
              </a:lnSpc>
            </a:pPr>
            <a:r>
              <a:rPr kumimoji="1" lang="en-US" altLang="en-US" sz="2400" dirty="0" smtClean="0">
                <a:solidFill>
                  <a:schemeClr val="hlink"/>
                </a:solidFill>
              </a:rPr>
              <a:t>Product Specification</a:t>
            </a:r>
          </a:p>
          <a:p>
            <a:pPr eaLnBrk="1" hangingPunct="1">
              <a:lnSpc>
                <a:spcPct val="90000"/>
              </a:lnSpc>
            </a:pPr>
            <a:r>
              <a:rPr kumimoji="1" lang="en-US" altLang="en-US" sz="2400" dirty="0" err="1" smtClean="0">
                <a:solidFill>
                  <a:schemeClr val="hlink"/>
                </a:solidFill>
              </a:rPr>
              <a:t>ProductCatalog</a:t>
            </a:r>
            <a:endParaRPr kumimoji="1" lang="en-US" altLang="en-US" sz="2400" dirty="0" smtClean="0">
              <a:solidFill>
                <a:schemeClr val="hlink"/>
              </a:solidFill>
            </a:endParaRPr>
          </a:p>
          <a:p>
            <a:pPr eaLnBrk="1" hangingPunct="1">
              <a:lnSpc>
                <a:spcPct val="90000"/>
              </a:lnSpc>
            </a:pPr>
            <a:r>
              <a:rPr kumimoji="1" lang="en-US" altLang="en-US" sz="2400" dirty="0" smtClean="0">
                <a:solidFill>
                  <a:schemeClr val="hlink"/>
                </a:solidFill>
              </a:rPr>
              <a:t>Customer</a:t>
            </a:r>
          </a:p>
          <a:p>
            <a:pPr eaLnBrk="1" hangingPunct="1">
              <a:lnSpc>
                <a:spcPct val="90000"/>
              </a:lnSpc>
            </a:pPr>
            <a:r>
              <a:rPr kumimoji="1" lang="en-US" altLang="en-US" sz="2400" dirty="0" smtClean="0">
                <a:solidFill>
                  <a:schemeClr val="hlink"/>
                </a:solidFill>
              </a:rPr>
              <a:t>Cashier</a:t>
            </a:r>
          </a:p>
          <a:p>
            <a:pPr eaLnBrk="1" hangingPunct="1">
              <a:lnSpc>
                <a:spcPct val="90000"/>
              </a:lnSpc>
            </a:pPr>
            <a:r>
              <a:rPr kumimoji="1" lang="en-US" altLang="en-US" sz="2400" dirty="0" smtClean="0">
                <a:solidFill>
                  <a:schemeClr val="hlink"/>
                </a:solidFill>
              </a:rPr>
              <a:t>Manager</a:t>
            </a:r>
          </a:p>
        </p:txBody>
      </p:sp>
    </p:spTree>
    <p:extLst>
      <p:ext uri="{BB962C8B-B14F-4D97-AF65-F5344CB8AC3E}">
        <p14:creationId xmlns:p14="http://schemas.microsoft.com/office/powerpoint/2010/main" val="3139219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checkerboard(across)">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checkerboard(across)">
                                      <p:cBhvr>
                                        <p:cTn id="12" dur="500"/>
                                        <p:tgtEl>
                                          <p:spTgt spid="92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checkerboard(across)">
                                      <p:cBhvr>
                                        <p:cTn id="17" dur="500"/>
                                        <p:tgtEl>
                                          <p:spTgt spid="92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checkerboard(across)">
                                      <p:cBhvr>
                                        <p:cTn id="22" dur="500"/>
                                        <p:tgtEl>
                                          <p:spTgt spid="92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checkerboard(across)">
                                      <p:cBhvr>
                                        <p:cTn id="27" dur="500"/>
                                        <p:tgtEl>
                                          <p:spTgt spid="92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checkerboard(across)">
                                      <p:cBhvr>
                                        <p:cTn id="32" dur="500"/>
                                        <p:tgtEl>
                                          <p:spTgt spid="92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checkerboard(across)">
                                      <p:cBhvr>
                                        <p:cTn id="37" dur="500"/>
                                        <p:tgtEl>
                                          <p:spTgt spid="92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checkerboard(across)">
                                      <p:cBhvr>
                                        <p:cTn id="42" dur="500"/>
                                        <p:tgtEl>
                                          <p:spTgt spid="92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Effect transition="in" filter="checkerboard(across)">
                                      <p:cBhvr>
                                        <p:cTn id="47" dur="500"/>
                                        <p:tgtEl>
                                          <p:spTgt spid="921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9219">
                                            <p:txEl>
                                              <p:pRg st="9" end="9"/>
                                            </p:txEl>
                                          </p:spTgt>
                                        </p:tgtEl>
                                        <p:attrNameLst>
                                          <p:attrName>style.visibility</p:attrName>
                                        </p:attrNameLst>
                                      </p:cBhvr>
                                      <p:to>
                                        <p:strVal val="visible"/>
                                      </p:to>
                                    </p:set>
                                    <p:animEffect transition="in" filter="checkerboard(across)">
                                      <p:cBhvr>
                                        <p:cTn id="52" dur="500"/>
                                        <p:tgtEl>
                                          <p:spTgt spid="921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nodeType="clickEffect">
                                  <p:stCondLst>
                                    <p:cond delay="0"/>
                                  </p:stCondLst>
                                  <p:childTnLst>
                                    <p:set>
                                      <p:cBhvr>
                                        <p:cTn id="56" dur="1" fill="hold">
                                          <p:stCondLst>
                                            <p:cond delay="0"/>
                                          </p:stCondLst>
                                        </p:cTn>
                                        <p:tgtEl>
                                          <p:spTgt spid="9219">
                                            <p:txEl>
                                              <p:pRg st="10" end="10"/>
                                            </p:txEl>
                                          </p:spTgt>
                                        </p:tgtEl>
                                        <p:attrNameLst>
                                          <p:attrName>style.visibility</p:attrName>
                                        </p:attrNameLst>
                                      </p:cBhvr>
                                      <p:to>
                                        <p:strVal val="visible"/>
                                      </p:to>
                                    </p:set>
                                    <p:animEffect transition="in" filter="checkerboard(across)">
                                      <p:cBhvr>
                                        <p:cTn id="57" dur="500"/>
                                        <p:tgtEl>
                                          <p:spTgt spid="92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E21183A-5D56-4ABA-9A68-899790955D01}" type="slidenum">
              <a:rPr lang="en-US" altLang="en-US" sz="1400" smtClean="0"/>
              <a:pPr>
                <a:spcBef>
                  <a:spcPct val="0"/>
                </a:spcBef>
                <a:buClrTx/>
                <a:buSzTx/>
                <a:buFontTx/>
                <a:buNone/>
              </a:pPr>
              <a:t>46</a:t>
            </a:fld>
            <a:endParaRPr lang="en-US" altLang="en-US" sz="1400" smtClean="0"/>
          </a:p>
        </p:txBody>
      </p:sp>
      <p:sp>
        <p:nvSpPr>
          <p:cNvPr id="28676" name="Rectangle 2"/>
          <p:cNvSpPr>
            <a:spLocks noGrp="1" noChangeArrowheads="1"/>
          </p:cNvSpPr>
          <p:nvPr>
            <p:ph type="title"/>
          </p:nvPr>
        </p:nvSpPr>
        <p:spPr>
          <a:xfrm>
            <a:off x="1150938" y="214313"/>
            <a:ext cx="7793037" cy="852487"/>
          </a:xfrm>
        </p:spPr>
        <p:txBody>
          <a:bodyPr/>
          <a:lstStyle/>
          <a:p>
            <a:pPr eaLnBrk="1" hangingPunct="1"/>
            <a:r>
              <a:rPr lang="en-US" altLang="en-US" sz="4000" i="1" smtClean="0"/>
              <a:t>Do’s and Don’ts in Conc. Model</a:t>
            </a:r>
            <a:endParaRPr lang="en-US" altLang="en-US" sz="4000" smtClean="0"/>
          </a:p>
        </p:txBody>
      </p:sp>
      <p:pic>
        <p:nvPicPr>
          <p:cNvPr id="39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90738"/>
            <a:ext cx="79248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7430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diamond(in)">
                                      <p:cBhvr>
                                        <p:cTn id="7" dur="20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75170E1-F549-464E-B96A-7C8F718CEC47}" type="slidenum">
              <a:rPr lang="en-US" altLang="en-US" sz="1400" smtClean="0"/>
              <a:pPr>
                <a:spcBef>
                  <a:spcPct val="0"/>
                </a:spcBef>
                <a:buClrTx/>
                <a:buSzTx/>
                <a:buFontTx/>
                <a:buNone/>
              </a:pPr>
              <a:t>47</a:t>
            </a:fld>
            <a:endParaRPr lang="en-US" altLang="en-US" sz="1400" smtClean="0"/>
          </a:p>
        </p:txBody>
      </p:sp>
      <p:sp>
        <p:nvSpPr>
          <p:cNvPr id="29700" name="Rectangle 2"/>
          <p:cNvSpPr>
            <a:spLocks noGrp="1" noChangeArrowheads="1"/>
          </p:cNvSpPr>
          <p:nvPr>
            <p:ph type="title"/>
          </p:nvPr>
        </p:nvSpPr>
        <p:spPr/>
        <p:txBody>
          <a:bodyPr/>
          <a:lstStyle/>
          <a:p>
            <a:pPr eaLnBrk="1" hangingPunct="1"/>
            <a:r>
              <a:rPr kumimoji="1" lang="en-US" altLang="en-US" sz="3200" i="1" smtClean="0"/>
              <a:t>Specification Concepts/</a:t>
            </a:r>
            <a:r>
              <a:rPr lang="en-US" altLang="en-US" sz="3200" i="1" smtClean="0"/>
              <a:t>Conceptual Classes</a:t>
            </a:r>
            <a:endParaRPr kumimoji="1" lang="en-US" altLang="en-US" sz="3200" smtClean="0"/>
          </a:p>
        </p:txBody>
      </p:sp>
      <p:sp>
        <p:nvSpPr>
          <p:cNvPr id="10243" name="Rectangle 3"/>
          <p:cNvSpPr>
            <a:spLocks noGrp="1" noChangeArrowheads="1"/>
          </p:cNvSpPr>
          <p:nvPr>
            <p:ph type="body" idx="1"/>
          </p:nvPr>
        </p:nvSpPr>
        <p:spPr>
          <a:xfrm>
            <a:off x="1182688" y="2017713"/>
            <a:ext cx="7772400" cy="407987"/>
          </a:xfrm>
        </p:spPr>
        <p:txBody>
          <a:bodyPr/>
          <a:lstStyle/>
          <a:p>
            <a:pPr eaLnBrk="1" hangingPunct="1"/>
            <a:r>
              <a:rPr kumimoji="1" lang="en-US" altLang="en-US" sz="2000" dirty="0" smtClean="0"/>
              <a:t>When are they needed?</a:t>
            </a:r>
            <a:endParaRPr kumimoji="1" lang="en-US" altLang="en-US" sz="1800" dirty="0" smtClean="0"/>
          </a:p>
        </p:txBody>
      </p:sp>
      <p:sp>
        <p:nvSpPr>
          <p:cNvPr id="10244" name="Rectangle 4"/>
          <p:cNvSpPr>
            <a:spLocks noChangeArrowheads="1"/>
          </p:cNvSpPr>
          <p:nvPr/>
        </p:nvSpPr>
        <p:spPr bwMode="auto">
          <a:xfrm>
            <a:off x="960438" y="2773363"/>
            <a:ext cx="7772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lnSpc>
                <a:spcPct val="90000"/>
              </a:lnSpc>
            </a:pPr>
            <a:r>
              <a:rPr kumimoji="1" lang="en-US" altLang="en-US" sz="2000" dirty="0"/>
              <a:t>Add a specification concept when:</a:t>
            </a:r>
            <a:endParaRPr kumimoji="1" lang="en-US" altLang="en-US" sz="2400" dirty="0"/>
          </a:p>
        </p:txBody>
      </p:sp>
      <p:sp>
        <p:nvSpPr>
          <p:cNvPr id="10245" name="Rectangle 5"/>
          <p:cNvSpPr>
            <a:spLocks noChangeArrowheads="1"/>
          </p:cNvSpPr>
          <p:nvPr/>
        </p:nvSpPr>
        <p:spPr bwMode="auto">
          <a:xfrm>
            <a:off x="915988" y="3425825"/>
            <a:ext cx="77724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2" eaLnBrk="1" hangingPunct="1">
              <a:lnSpc>
                <a:spcPct val="90000"/>
              </a:lnSpc>
            </a:pPr>
            <a:r>
              <a:rPr kumimoji="1" lang="en-US" altLang="en-US" sz="2000" dirty="0"/>
              <a:t>deleting instances of things they describe (for example, Item) results in a loss of information that needs to be maintained.</a:t>
            </a:r>
          </a:p>
        </p:txBody>
      </p:sp>
      <p:sp>
        <p:nvSpPr>
          <p:cNvPr id="10246" name="Rectangle 6"/>
          <p:cNvSpPr>
            <a:spLocks noChangeArrowheads="1"/>
          </p:cNvSpPr>
          <p:nvPr/>
        </p:nvSpPr>
        <p:spPr bwMode="auto">
          <a:xfrm>
            <a:off x="915988" y="4930775"/>
            <a:ext cx="77724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4" eaLnBrk="1" hangingPunct="1">
              <a:lnSpc>
                <a:spcPct val="90000"/>
              </a:lnSpc>
            </a:pPr>
            <a:r>
              <a:rPr kumimoji="1" lang="en-US" altLang="en-US" sz="1800" dirty="0"/>
              <a:t>it reduces redundant or duplicated information</a:t>
            </a:r>
          </a:p>
        </p:txBody>
      </p:sp>
    </p:spTree>
    <p:extLst>
      <p:ext uri="{BB962C8B-B14F-4D97-AF65-F5344CB8AC3E}">
        <p14:creationId xmlns:p14="http://schemas.microsoft.com/office/powerpoint/2010/main" val="2351713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P spid="10244" grpId="0" autoUpdateAnimBg="0"/>
      <p:bldP spid="10245" grpId="0" autoUpdateAnimBg="0"/>
      <p:bldP spid="1024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5CC5683-E850-43CE-9FD1-719EBDD75069}" type="slidenum">
              <a:rPr lang="en-US" altLang="en-US" sz="1400" smtClean="0"/>
              <a:pPr>
                <a:spcBef>
                  <a:spcPct val="0"/>
                </a:spcBef>
                <a:buClrTx/>
                <a:buSzTx/>
                <a:buFontTx/>
                <a:buNone/>
              </a:pPr>
              <a:t>48</a:t>
            </a:fld>
            <a:endParaRPr lang="en-US" altLang="en-US" sz="1400" smtClean="0"/>
          </a:p>
        </p:txBody>
      </p:sp>
      <p:sp>
        <p:nvSpPr>
          <p:cNvPr id="30724" name="Rectangle 2"/>
          <p:cNvSpPr>
            <a:spLocks noGrp="1" noChangeArrowheads="1"/>
          </p:cNvSpPr>
          <p:nvPr>
            <p:ph type="title"/>
          </p:nvPr>
        </p:nvSpPr>
        <p:spPr/>
        <p:txBody>
          <a:bodyPr/>
          <a:lstStyle/>
          <a:p>
            <a:pPr eaLnBrk="1" hangingPunct="1"/>
            <a:r>
              <a:rPr kumimoji="1" lang="en-US" altLang="en-US" sz="3600" smtClean="0"/>
              <a:t>Specification Example</a:t>
            </a:r>
            <a:endParaRPr kumimoji="1" lang="en-US" altLang="en-US" smtClean="0"/>
          </a:p>
        </p:txBody>
      </p:sp>
      <p:sp>
        <p:nvSpPr>
          <p:cNvPr id="11267" name="Rectangle 3"/>
          <p:cNvSpPr>
            <a:spLocks noGrp="1" noChangeArrowheads="1"/>
          </p:cNvSpPr>
          <p:nvPr>
            <p:ph type="body" idx="1"/>
          </p:nvPr>
        </p:nvSpPr>
        <p:spPr>
          <a:xfrm>
            <a:off x="1042988" y="2017713"/>
            <a:ext cx="7772400" cy="2511425"/>
          </a:xfrm>
        </p:spPr>
        <p:txBody>
          <a:bodyPr/>
          <a:lstStyle/>
          <a:p>
            <a:pPr eaLnBrk="1" hangingPunct="1"/>
            <a:r>
              <a:rPr kumimoji="1" lang="en-US" altLang="en-US" sz="2000" smtClean="0"/>
              <a:t>Assume that</a:t>
            </a:r>
          </a:p>
          <a:p>
            <a:pPr lvl="1" eaLnBrk="1" hangingPunct="1"/>
            <a:r>
              <a:rPr kumimoji="1" lang="en-US" altLang="en-US" sz="2000" smtClean="0"/>
              <a:t>an </a:t>
            </a:r>
            <a:r>
              <a:rPr kumimoji="1" lang="en-US" altLang="en-US" sz="2000" i="1" smtClean="0"/>
              <a:t>item</a:t>
            </a:r>
            <a:r>
              <a:rPr kumimoji="1" lang="en-US" altLang="en-US" sz="2000" smtClean="0"/>
              <a:t> instance represents a physical </a:t>
            </a:r>
            <a:r>
              <a:rPr kumimoji="1" lang="en-US" altLang="en-US" sz="2000" i="1" smtClean="0"/>
              <a:t>item</a:t>
            </a:r>
            <a:r>
              <a:rPr kumimoji="1" lang="en-US" altLang="en-US" sz="2000" smtClean="0"/>
              <a:t> in the store; it has a serial number</a:t>
            </a:r>
          </a:p>
          <a:p>
            <a:pPr lvl="1" eaLnBrk="1" hangingPunct="1"/>
            <a:r>
              <a:rPr kumimoji="1" lang="en-US" altLang="en-US" sz="2000" smtClean="0"/>
              <a:t>an </a:t>
            </a:r>
            <a:r>
              <a:rPr kumimoji="1" lang="en-US" altLang="en-US" sz="2000" i="1" smtClean="0"/>
              <a:t>item</a:t>
            </a:r>
            <a:r>
              <a:rPr kumimoji="1" lang="en-US" altLang="en-US" sz="2000" smtClean="0"/>
              <a:t> has a description, price and itemID which are not recorded anywhere else.</a:t>
            </a:r>
          </a:p>
          <a:p>
            <a:pPr lvl="1" eaLnBrk="1" hangingPunct="1"/>
            <a:r>
              <a:rPr kumimoji="1" lang="en-US" altLang="en-US" sz="2000" smtClean="0"/>
              <a:t>every time a real physical </a:t>
            </a:r>
            <a:r>
              <a:rPr kumimoji="1" lang="en-US" altLang="en-US" sz="2000" i="1" smtClean="0"/>
              <a:t>item</a:t>
            </a:r>
            <a:r>
              <a:rPr kumimoji="1" lang="en-US" altLang="en-US" sz="2000" smtClean="0"/>
              <a:t> is sold, a corresponding software instance of </a:t>
            </a:r>
            <a:r>
              <a:rPr kumimoji="1" lang="en-US" altLang="en-US" sz="2000" i="1" smtClean="0"/>
              <a:t>item</a:t>
            </a:r>
            <a:r>
              <a:rPr kumimoji="1" lang="en-US" altLang="en-US" sz="2000" smtClean="0"/>
              <a:t> is deleted from the database</a:t>
            </a:r>
          </a:p>
        </p:txBody>
      </p:sp>
      <p:sp>
        <p:nvSpPr>
          <p:cNvPr id="11268" name="Rectangle 4"/>
          <p:cNvSpPr>
            <a:spLocks noChangeArrowheads="1"/>
          </p:cNvSpPr>
          <p:nvPr/>
        </p:nvSpPr>
        <p:spPr bwMode="auto">
          <a:xfrm>
            <a:off x="1042988" y="4648200"/>
            <a:ext cx="77724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t>With these assumptions, what happens when the store sells out of a specific </a:t>
            </a:r>
            <a:r>
              <a:rPr kumimoji="1" lang="en-US" altLang="en-US" sz="2000" i="1"/>
              <a:t>item </a:t>
            </a:r>
            <a:r>
              <a:rPr kumimoji="1" lang="en-US" altLang="en-US" sz="2000"/>
              <a:t>like “burgers”? </a:t>
            </a:r>
            <a:r>
              <a:rPr kumimoji="1" lang="en-US" altLang="en-US" sz="2000">
                <a:solidFill>
                  <a:schemeClr val="hlink"/>
                </a:solidFill>
              </a:rPr>
              <a:t>How does one find out how much does the “burger” cost ?</a:t>
            </a:r>
          </a:p>
        </p:txBody>
      </p:sp>
      <p:sp>
        <p:nvSpPr>
          <p:cNvPr id="11269" name="Rectangle 5"/>
          <p:cNvSpPr>
            <a:spLocks noChangeArrowheads="1"/>
          </p:cNvSpPr>
          <p:nvPr/>
        </p:nvSpPr>
        <p:spPr bwMode="auto">
          <a:xfrm>
            <a:off x="1042988" y="5832475"/>
            <a:ext cx="77724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t>Notice that the price is stored with the inventoried instances</a:t>
            </a:r>
          </a:p>
        </p:txBody>
      </p:sp>
    </p:spTree>
    <p:extLst>
      <p:ext uri="{BB962C8B-B14F-4D97-AF65-F5344CB8AC3E}">
        <p14:creationId xmlns:p14="http://schemas.microsoft.com/office/powerpoint/2010/main" val="3011286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2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2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26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P spid="11268" grpId="0" autoUpdateAnimBg="0"/>
      <p:bldP spid="1126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5486972-101C-47D9-89C6-6FE9B857FC08}" type="slidenum">
              <a:rPr lang="en-US" altLang="en-US" sz="1400" smtClean="0"/>
              <a:pPr>
                <a:spcBef>
                  <a:spcPct val="0"/>
                </a:spcBef>
                <a:buClrTx/>
                <a:buSzTx/>
                <a:buFontTx/>
                <a:buNone/>
              </a:pPr>
              <a:t>49</a:t>
            </a:fld>
            <a:endParaRPr lang="en-US" altLang="en-US" sz="1400" smtClean="0"/>
          </a:p>
        </p:txBody>
      </p:sp>
      <p:sp>
        <p:nvSpPr>
          <p:cNvPr id="31748" name="Rectangle 2"/>
          <p:cNvSpPr>
            <a:spLocks noGrp="1" noChangeArrowheads="1"/>
          </p:cNvSpPr>
          <p:nvPr>
            <p:ph type="title"/>
          </p:nvPr>
        </p:nvSpPr>
        <p:spPr/>
        <p:txBody>
          <a:bodyPr/>
          <a:lstStyle/>
          <a:p>
            <a:pPr eaLnBrk="1" hangingPunct="1"/>
            <a:r>
              <a:rPr kumimoji="1" lang="en-US" altLang="en-US" sz="3600" smtClean="0"/>
              <a:t>Specification Example – Contd.</a:t>
            </a:r>
            <a:endParaRPr kumimoji="1" lang="en-US" altLang="en-US" smtClean="0"/>
          </a:p>
        </p:txBody>
      </p:sp>
      <p:sp>
        <p:nvSpPr>
          <p:cNvPr id="12291" name="Rectangle 3"/>
          <p:cNvSpPr>
            <a:spLocks noGrp="1" noChangeArrowheads="1"/>
          </p:cNvSpPr>
          <p:nvPr>
            <p:ph type="body" idx="1"/>
          </p:nvPr>
        </p:nvSpPr>
        <p:spPr>
          <a:xfrm>
            <a:off x="1111250" y="2017713"/>
            <a:ext cx="7772400" cy="627062"/>
          </a:xfrm>
        </p:spPr>
        <p:txBody>
          <a:bodyPr/>
          <a:lstStyle/>
          <a:p>
            <a:pPr eaLnBrk="1" hangingPunct="1">
              <a:lnSpc>
                <a:spcPct val="90000"/>
              </a:lnSpc>
            </a:pPr>
            <a:r>
              <a:rPr kumimoji="1" lang="en-US" altLang="en-US" sz="2000" smtClean="0"/>
              <a:t>Also notice the data is duplicated many times with each instance of the </a:t>
            </a:r>
            <a:r>
              <a:rPr kumimoji="1" lang="en-US" altLang="en-US" sz="2000" i="1" smtClean="0"/>
              <a:t>item.</a:t>
            </a:r>
            <a:endParaRPr kumimoji="1" lang="en-US" altLang="en-US" sz="2000" smtClean="0"/>
          </a:p>
        </p:txBody>
      </p:sp>
      <p:sp>
        <p:nvSpPr>
          <p:cNvPr id="12292" name="Rectangle 4"/>
          <p:cNvSpPr>
            <a:spLocks noChangeArrowheads="1"/>
          </p:cNvSpPr>
          <p:nvPr/>
        </p:nvSpPr>
        <p:spPr bwMode="auto">
          <a:xfrm>
            <a:off x="1111250" y="2932113"/>
            <a:ext cx="77724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t>This example illustrates the need for a concept of objects that are specifications or descriptions of other things (often called a </a:t>
            </a:r>
            <a:r>
              <a:rPr kumimoji="1" lang="en-US" altLang="en-US" sz="2000" i="1"/>
              <a:t>Proxy or Surrogate</a:t>
            </a:r>
            <a:r>
              <a:rPr kumimoji="1" lang="en-US" altLang="en-US" sz="2000"/>
              <a:t>)</a:t>
            </a:r>
          </a:p>
        </p:txBody>
      </p:sp>
      <p:sp>
        <p:nvSpPr>
          <p:cNvPr id="12293" name="Rectangle 5"/>
          <p:cNvSpPr>
            <a:spLocks noChangeArrowheads="1"/>
          </p:cNvSpPr>
          <p:nvPr/>
        </p:nvSpPr>
        <p:spPr bwMode="auto">
          <a:xfrm>
            <a:off x="1111250" y="4184650"/>
            <a:ext cx="7772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t>Description or specification objects are strongly related to the things they describe.</a:t>
            </a:r>
          </a:p>
        </p:txBody>
      </p:sp>
    </p:spTree>
    <p:extLst>
      <p:ext uri="{BB962C8B-B14F-4D97-AF65-F5344CB8AC3E}">
        <p14:creationId xmlns:p14="http://schemas.microsoft.com/office/powerpoint/2010/main" val="19095746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P spid="12292" grpId="0" autoUpdateAnimBg="0"/>
      <p:bldP spid="1229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365760" indent="-256032" eaLnBrk="1" fontAlgn="auto" hangingPunct="1">
              <a:spcAft>
                <a:spcPts val="0"/>
              </a:spcAft>
              <a:buFont typeface="Wingdings 3"/>
              <a:buChar char=""/>
              <a:defRPr/>
            </a:pPr>
            <a:r>
              <a:rPr lang="en-US" altLang="zh-CN" b="1" dirty="0" smtClean="0"/>
              <a:t>The goal in Analysis is to understand the problem </a:t>
            </a:r>
          </a:p>
          <a:p>
            <a:pPr marL="739775" lvl="1" indent="-339725" eaLnBrk="1" fontAlgn="auto" hangingPunct="1">
              <a:spcBef>
                <a:spcPts val="324"/>
              </a:spcBef>
              <a:spcAft>
                <a:spcPts val="0"/>
              </a:spcAft>
              <a:buFont typeface="Wingdings" pitchFamily="2" charset="2"/>
              <a:buChar char="v"/>
              <a:defRPr/>
            </a:pPr>
            <a:r>
              <a:rPr lang="en-US" altLang="zh-CN" dirty="0" smtClean="0"/>
              <a:t>and to begin to develop a visual model of what you are trying to build, independent of implementation and technology concerns.  </a:t>
            </a:r>
          </a:p>
          <a:p>
            <a:pPr marL="365760" indent="-256032" eaLnBrk="1" fontAlgn="auto" hangingPunct="1">
              <a:spcAft>
                <a:spcPts val="0"/>
              </a:spcAft>
              <a:buFont typeface="Wingdings 3"/>
              <a:buChar char=""/>
              <a:defRPr/>
            </a:pPr>
            <a:r>
              <a:rPr lang="en-US" altLang="zh-CN" sz="2800" b="1" dirty="0" smtClean="0"/>
              <a:t> </a:t>
            </a:r>
            <a:r>
              <a:rPr lang="en-US" altLang="zh-CN" b="1" dirty="0" smtClean="0"/>
              <a:t>Analysis focuses on translating the functional requirements into software concepts. </a:t>
            </a:r>
          </a:p>
          <a:p>
            <a:pPr marL="739775" lvl="1" indent="-339725" eaLnBrk="1" fontAlgn="auto" hangingPunct="1">
              <a:spcBef>
                <a:spcPts val="324"/>
              </a:spcBef>
              <a:spcAft>
                <a:spcPts val="0"/>
              </a:spcAft>
              <a:buFont typeface="Wingdings" pitchFamily="2" charset="2"/>
              <a:buChar char="v"/>
              <a:defRPr/>
            </a:pPr>
            <a:r>
              <a:rPr lang="en-US" altLang="zh-CN" dirty="0" smtClean="0"/>
              <a:t>The idea is to get a rough cut at the objects that comprise our system, but focusing on behavior (and therefore encapsulation).  </a:t>
            </a:r>
          </a:p>
          <a:p>
            <a:pPr marL="739775" lvl="1" indent="-339725" eaLnBrk="1" fontAlgn="auto" hangingPunct="1">
              <a:spcBef>
                <a:spcPts val="324"/>
              </a:spcBef>
              <a:spcAft>
                <a:spcPts val="0"/>
              </a:spcAft>
              <a:buFont typeface="Wingdings" pitchFamily="2" charset="2"/>
              <a:buChar char="v"/>
              <a:defRPr/>
            </a:pPr>
            <a:r>
              <a:rPr lang="en-US" altLang="zh-CN" dirty="0" smtClean="0"/>
              <a:t>We then move very quickly, nearly seamlessly into “design” and the other concerns.</a:t>
            </a:r>
          </a:p>
          <a:p>
            <a:pPr marL="365760" indent="-256032" eaLnBrk="1" fontAlgn="auto" hangingPunct="1">
              <a:spcAft>
                <a:spcPts val="0"/>
              </a:spcAft>
              <a:buFont typeface="Wingdings 3"/>
              <a:buChar char=""/>
              <a:defRPr/>
            </a:pPr>
            <a:endParaRPr lang="en-US" dirty="0"/>
          </a:p>
        </p:txBody>
      </p:sp>
      <p:sp>
        <p:nvSpPr>
          <p:cNvPr id="12291"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345864-27BC-4951-A8F6-D44E4724044D}" type="datetime5">
              <a:rPr lang="en-US" altLang="en-US" smtClean="0"/>
              <a:pPr eaLnBrk="1" hangingPunct="1"/>
              <a:t>17-Sep-22</a:t>
            </a:fld>
            <a:endParaRPr lang="en-US" altLang="en-US" smtClean="0"/>
          </a:p>
        </p:txBody>
      </p:sp>
      <p:sp>
        <p:nvSpPr>
          <p:cNvPr id="122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122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E92B71-772D-439C-A820-AECAE95CFB75}" type="slidenum">
              <a:rPr lang="en-US" altLang="en-US"/>
              <a:pPr eaLnBrk="1" hangingPunct="1"/>
              <a:t>5</a:t>
            </a:fld>
            <a:endParaRPr lang="en-US" altLang="en-US"/>
          </a:p>
        </p:txBody>
      </p:sp>
      <p:sp>
        <p:nvSpPr>
          <p:cNvPr id="6" name="Title 5"/>
          <p:cNvSpPr>
            <a:spLocks noGrp="1"/>
          </p:cNvSpPr>
          <p:nvPr>
            <p:ph type="title"/>
          </p:nvPr>
        </p:nvSpPr>
        <p:spPr/>
        <p:txBody>
          <a:bodyPr/>
          <a:lstStyle/>
          <a:p>
            <a:pPr eaLnBrk="1" fontAlgn="auto" hangingPunct="1">
              <a:spcAft>
                <a:spcPts val="0"/>
              </a:spcAft>
              <a:defRPr/>
            </a:pPr>
            <a:r>
              <a:rPr lang="en-US" altLang="zh-CN" dirty="0" smtClean="0"/>
              <a:t>Understanding Analysis</a:t>
            </a:r>
            <a:endParaRPr lang="en-US" dirty="0"/>
          </a:p>
        </p:txBody>
      </p:sp>
    </p:spTree>
    <p:extLst>
      <p:ext uri="{BB962C8B-B14F-4D97-AF65-F5344CB8AC3E}">
        <p14:creationId xmlns:p14="http://schemas.microsoft.com/office/powerpoint/2010/main" val="18923498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27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39FFEE7-808D-4322-B7B2-1710350AA40D}" type="slidenum">
              <a:rPr lang="en-US" altLang="en-US" sz="1400" smtClean="0"/>
              <a:pPr>
                <a:spcBef>
                  <a:spcPct val="0"/>
                </a:spcBef>
                <a:buClrTx/>
                <a:buSzTx/>
                <a:buFontTx/>
                <a:buNone/>
              </a:pPr>
              <a:t>50</a:t>
            </a:fld>
            <a:endParaRPr lang="en-US" altLang="en-US" sz="1400" smtClean="0"/>
          </a:p>
        </p:txBody>
      </p:sp>
      <p:sp>
        <p:nvSpPr>
          <p:cNvPr id="32772" name="Rectangle 2"/>
          <p:cNvSpPr>
            <a:spLocks noGrp="1" noChangeArrowheads="1"/>
          </p:cNvSpPr>
          <p:nvPr>
            <p:ph type="title"/>
          </p:nvPr>
        </p:nvSpPr>
        <p:spPr/>
        <p:txBody>
          <a:bodyPr/>
          <a:lstStyle/>
          <a:p>
            <a:pPr eaLnBrk="1" hangingPunct="1"/>
            <a:r>
              <a:rPr kumimoji="1" lang="en-US" altLang="en-US" smtClean="0"/>
              <a:t>Specification - Example</a:t>
            </a:r>
          </a:p>
        </p:txBody>
      </p:sp>
      <p:grpSp>
        <p:nvGrpSpPr>
          <p:cNvPr id="2" name="Group 3"/>
          <p:cNvGrpSpPr>
            <a:grpSpLocks/>
          </p:cNvGrpSpPr>
          <p:nvPr/>
        </p:nvGrpSpPr>
        <p:grpSpPr bwMode="auto">
          <a:xfrm>
            <a:off x="3184525" y="1941513"/>
            <a:ext cx="4606925" cy="1079500"/>
            <a:chOff x="1302" y="1214"/>
            <a:chExt cx="2902" cy="680"/>
          </a:xfrm>
        </p:grpSpPr>
        <p:sp>
          <p:nvSpPr>
            <p:cNvPr id="32784" name="Rectangle 4"/>
            <p:cNvSpPr>
              <a:spLocks noChangeArrowheads="1"/>
            </p:cNvSpPr>
            <p:nvPr/>
          </p:nvSpPr>
          <p:spPr bwMode="auto">
            <a:xfrm>
              <a:off x="1302" y="1214"/>
              <a:ext cx="1036" cy="680"/>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2785" name="Rectangle 5"/>
            <p:cNvSpPr>
              <a:spLocks noChangeArrowheads="1"/>
            </p:cNvSpPr>
            <p:nvPr/>
          </p:nvSpPr>
          <p:spPr bwMode="auto">
            <a:xfrm>
              <a:off x="1430" y="1250"/>
              <a:ext cx="77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solidFill>
                    <a:srgbClr val="000000"/>
                  </a:solidFill>
                  <a:latin typeface="MS Sans Serif" charset="0"/>
                </a:rPr>
                <a:t>ProductDesciption</a:t>
              </a:r>
              <a:endParaRPr lang="en-US" altLang="en-US" sz="2400">
                <a:latin typeface="Times New Roman" panose="02020603050405020304" pitchFamily="18" charset="0"/>
              </a:endParaRPr>
            </a:p>
          </p:txBody>
        </p:sp>
        <p:sp>
          <p:nvSpPr>
            <p:cNvPr id="32786" name="Rectangle 6"/>
            <p:cNvSpPr>
              <a:spLocks noChangeArrowheads="1"/>
            </p:cNvSpPr>
            <p:nvPr/>
          </p:nvSpPr>
          <p:spPr bwMode="auto">
            <a:xfrm>
              <a:off x="1302" y="1391"/>
              <a:ext cx="1036" cy="50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2787" name="Rectangle 7"/>
            <p:cNvSpPr>
              <a:spLocks noChangeArrowheads="1"/>
            </p:cNvSpPr>
            <p:nvPr/>
          </p:nvSpPr>
          <p:spPr bwMode="auto">
            <a:xfrm>
              <a:off x="1302" y="1717"/>
              <a:ext cx="1036" cy="17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327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 y="1405"/>
              <a:ext cx="1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 y="1405"/>
              <a:ext cx="1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 y="1405"/>
              <a:ext cx="11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1" name="Rectangle 11"/>
            <p:cNvSpPr>
              <a:spLocks noChangeArrowheads="1"/>
            </p:cNvSpPr>
            <p:nvPr/>
          </p:nvSpPr>
          <p:spPr bwMode="auto">
            <a:xfrm>
              <a:off x="1437" y="1405"/>
              <a:ext cx="42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description</a:t>
              </a:r>
              <a:endParaRPr lang="en-US" altLang="en-US" sz="2400">
                <a:latin typeface="Times New Roman" panose="02020603050405020304" pitchFamily="18" charset="0"/>
              </a:endParaRPr>
            </a:p>
          </p:txBody>
        </p:sp>
        <p:pic>
          <p:nvPicPr>
            <p:cNvPr id="3279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 y="1497"/>
              <a:ext cx="11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 y="1497"/>
              <a:ext cx="11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 y="1497"/>
              <a:ext cx="11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5" name="Rectangle 15"/>
            <p:cNvSpPr>
              <a:spLocks noChangeArrowheads="1"/>
            </p:cNvSpPr>
            <p:nvPr/>
          </p:nvSpPr>
          <p:spPr bwMode="auto">
            <a:xfrm>
              <a:off x="1437" y="1497"/>
              <a:ext cx="19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price</a:t>
              </a:r>
              <a:endParaRPr lang="en-US" altLang="en-US" sz="2400">
                <a:latin typeface="Times New Roman" panose="02020603050405020304" pitchFamily="18" charset="0"/>
              </a:endParaRPr>
            </a:p>
          </p:txBody>
        </p:sp>
        <p:pic>
          <p:nvPicPr>
            <p:cNvPr id="3279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 y="1589"/>
              <a:ext cx="11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 y="1589"/>
              <a:ext cx="11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8" name="Picture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 y="1589"/>
              <a:ext cx="11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9" name="Rectangle 19"/>
            <p:cNvSpPr>
              <a:spLocks noChangeArrowheads="1"/>
            </p:cNvSpPr>
            <p:nvPr/>
          </p:nvSpPr>
          <p:spPr bwMode="auto">
            <a:xfrm>
              <a:off x="1437" y="1589"/>
              <a:ext cx="18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UPC</a:t>
              </a:r>
              <a:endParaRPr lang="en-US" altLang="en-US" sz="2400">
                <a:latin typeface="Times New Roman" panose="02020603050405020304" pitchFamily="18" charset="0"/>
              </a:endParaRPr>
            </a:p>
          </p:txBody>
        </p:sp>
        <p:sp>
          <p:nvSpPr>
            <p:cNvPr id="32800" name="Rectangle 20"/>
            <p:cNvSpPr>
              <a:spLocks noChangeArrowheads="1"/>
            </p:cNvSpPr>
            <p:nvPr/>
          </p:nvSpPr>
          <p:spPr bwMode="auto">
            <a:xfrm>
              <a:off x="3430" y="1328"/>
              <a:ext cx="774" cy="452"/>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2801" name="Rectangle 21"/>
            <p:cNvSpPr>
              <a:spLocks noChangeArrowheads="1"/>
            </p:cNvSpPr>
            <p:nvPr/>
          </p:nvSpPr>
          <p:spPr bwMode="auto">
            <a:xfrm>
              <a:off x="3728" y="1356"/>
              <a:ext cx="18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solidFill>
                    <a:srgbClr val="000000"/>
                  </a:solidFill>
                  <a:latin typeface="MS Sans Serif" charset="0"/>
                </a:rPr>
                <a:t>Item</a:t>
              </a:r>
              <a:endParaRPr lang="en-US" altLang="en-US" sz="2400">
                <a:latin typeface="Times New Roman" panose="02020603050405020304" pitchFamily="18" charset="0"/>
              </a:endParaRPr>
            </a:p>
          </p:txBody>
        </p:sp>
        <p:sp>
          <p:nvSpPr>
            <p:cNvPr id="32802" name="Rectangle 22"/>
            <p:cNvSpPr>
              <a:spLocks noChangeArrowheads="1"/>
            </p:cNvSpPr>
            <p:nvPr/>
          </p:nvSpPr>
          <p:spPr bwMode="auto">
            <a:xfrm>
              <a:off x="3430" y="1504"/>
              <a:ext cx="774" cy="27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2803" name="Rectangle 23"/>
            <p:cNvSpPr>
              <a:spLocks noChangeArrowheads="1"/>
            </p:cNvSpPr>
            <p:nvPr/>
          </p:nvSpPr>
          <p:spPr bwMode="auto">
            <a:xfrm>
              <a:off x="3430" y="1646"/>
              <a:ext cx="774" cy="13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pic>
          <p:nvPicPr>
            <p:cNvPr id="32804"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 y="1519"/>
              <a:ext cx="11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5"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 y="1519"/>
              <a:ext cx="11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6"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 y="1519"/>
              <a:ext cx="11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7" name="Rectangle 27"/>
            <p:cNvSpPr>
              <a:spLocks noChangeArrowheads="1"/>
            </p:cNvSpPr>
            <p:nvPr/>
          </p:nvSpPr>
          <p:spPr bwMode="auto">
            <a:xfrm>
              <a:off x="3565" y="1519"/>
              <a:ext cx="563"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Serial Number</a:t>
              </a:r>
              <a:endParaRPr lang="en-US" altLang="en-US" sz="2400">
                <a:latin typeface="Times New Roman" panose="02020603050405020304" pitchFamily="18" charset="0"/>
              </a:endParaRPr>
            </a:p>
          </p:txBody>
        </p:sp>
        <p:sp>
          <p:nvSpPr>
            <p:cNvPr id="32808" name="Line 28"/>
            <p:cNvSpPr>
              <a:spLocks noChangeShapeType="1"/>
            </p:cNvSpPr>
            <p:nvPr/>
          </p:nvSpPr>
          <p:spPr bwMode="auto">
            <a:xfrm>
              <a:off x="2884" y="1554"/>
              <a:ext cx="54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09" name="Rectangle 29"/>
            <p:cNvSpPr>
              <a:spLocks noChangeArrowheads="1"/>
            </p:cNvSpPr>
            <p:nvPr/>
          </p:nvSpPr>
          <p:spPr bwMode="auto">
            <a:xfrm>
              <a:off x="3359" y="1632"/>
              <a:ext cx="3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a:t>
              </a:r>
              <a:endParaRPr lang="en-US" altLang="en-US" sz="2400">
                <a:latin typeface="Times New Roman" panose="02020603050405020304" pitchFamily="18" charset="0"/>
              </a:endParaRPr>
            </a:p>
          </p:txBody>
        </p:sp>
        <p:sp>
          <p:nvSpPr>
            <p:cNvPr id="32810" name="Line 30"/>
            <p:cNvSpPr>
              <a:spLocks noChangeShapeType="1"/>
            </p:cNvSpPr>
            <p:nvPr/>
          </p:nvSpPr>
          <p:spPr bwMode="auto">
            <a:xfrm flipH="1">
              <a:off x="2338" y="1554"/>
              <a:ext cx="54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811" name="Rectangle 31"/>
            <p:cNvSpPr>
              <a:spLocks noChangeArrowheads="1"/>
            </p:cNvSpPr>
            <p:nvPr/>
          </p:nvSpPr>
          <p:spPr bwMode="auto">
            <a:xfrm>
              <a:off x="2366" y="163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1</a:t>
              </a:r>
              <a:endParaRPr lang="en-US" altLang="en-US" sz="2400">
                <a:latin typeface="Times New Roman" panose="02020603050405020304" pitchFamily="18" charset="0"/>
              </a:endParaRPr>
            </a:p>
          </p:txBody>
        </p:sp>
        <p:sp>
          <p:nvSpPr>
            <p:cNvPr id="32812" name="Rectangle 32"/>
            <p:cNvSpPr>
              <a:spLocks noChangeArrowheads="1"/>
            </p:cNvSpPr>
            <p:nvPr/>
          </p:nvSpPr>
          <p:spPr bwMode="auto">
            <a:xfrm>
              <a:off x="2643" y="1363"/>
              <a:ext cx="40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i="1">
                  <a:solidFill>
                    <a:srgbClr val="000000"/>
                  </a:solidFill>
                  <a:latin typeface="MS Sans Serif" charset="0"/>
                </a:rPr>
                <a:t>describes</a:t>
              </a:r>
              <a:endParaRPr lang="en-US" altLang="en-US" sz="2400">
                <a:latin typeface="Times New Roman" panose="02020603050405020304" pitchFamily="18" charset="0"/>
              </a:endParaRPr>
            </a:p>
          </p:txBody>
        </p:sp>
        <p:sp>
          <p:nvSpPr>
            <p:cNvPr id="32813" name="Rectangle 33"/>
            <p:cNvSpPr>
              <a:spLocks noChangeArrowheads="1"/>
            </p:cNvSpPr>
            <p:nvPr/>
          </p:nvSpPr>
          <p:spPr bwMode="auto">
            <a:xfrm>
              <a:off x="3359" y="1632"/>
              <a:ext cx="3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a:t>
              </a:r>
              <a:endParaRPr lang="en-US" altLang="en-US" sz="2400">
                <a:latin typeface="Times New Roman" panose="02020603050405020304" pitchFamily="18" charset="0"/>
              </a:endParaRPr>
            </a:p>
          </p:txBody>
        </p:sp>
        <p:sp>
          <p:nvSpPr>
            <p:cNvPr id="32814" name="Rectangle 34"/>
            <p:cNvSpPr>
              <a:spLocks noChangeArrowheads="1"/>
            </p:cNvSpPr>
            <p:nvPr/>
          </p:nvSpPr>
          <p:spPr bwMode="auto">
            <a:xfrm>
              <a:off x="2366" y="1632"/>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1</a:t>
              </a:r>
              <a:endParaRPr lang="en-US" altLang="en-US" sz="2400">
                <a:latin typeface="Times New Roman" panose="02020603050405020304" pitchFamily="18" charset="0"/>
              </a:endParaRPr>
            </a:p>
          </p:txBody>
        </p:sp>
      </p:grpSp>
      <p:grpSp>
        <p:nvGrpSpPr>
          <p:cNvPr id="3" name="Group 35"/>
          <p:cNvGrpSpPr>
            <a:grpSpLocks/>
          </p:cNvGrpSpPr>
          <p:nvPr/>
        </p:nvGrpSpPr>
        <p:grpSpPr bwMode="auto">
          <a:xfrm>
            <a:off x="3184525" y="4581525"/>
            <a:ext cx="1239838" cy="1312863"/>
            <a:chOff x="1371" y="3124"/>
            <a:chExt cx="781" cy="827"/>
          </a:xfrm>
        </p:grpSpPr>
        <p:sp>
          <p:nvSpPr>
            <p:cNvPr id="32780" name="Rectangle 36"/>
            <p:cNvSpPr>
              <a:spLocks noChangeArrowheads="1"/>
            </p:cNvSpPr>
            <p:nvPr/>
          </p:nvSpPr>
          <p:spPr bwMode="auto">
            <a:xfrm>
              <a:off x="1378" y="3124"/>
              <a:ext cx="774" cy="827"/>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32781" name="Rectangle 37"/>
            <p:cNvSpPr>
              <a:spLocks noChangeArrowheads="1"/>
            </p:cNvSpPr>
            <p:nvPr/>
          </p:nvSpPr>
          <p:spPr bwMode="auto">
            <a:xfrm>
              <a:off x="1676" y="3152"/>
              <a:ext cx="18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solidFill>
                    <a:srgbClr val="000000"/>
                  </a:solidFill>
                  <a:latin typeface="MS Sans Serif" charset="0"/>
                </a:rPr>
                <a:t>Item</a:t>
              </a:r>
              <a:endParaRPr lang="en-US" altLang="en-US" sz="2400">
                <a:latin typeface="Times New Roman" panose="02020603050405020304" pitchFamily="18" charset="0"/>
              </a:endParaRPr>
            </a:p>
          </p:txBody>
        </p:sp>
        <p:sp>
          <p:nvSpPr>
            <p:cNvPr id="32782" name="Rectangle 38"/>
            <p:cNvSpPr>
              <a:spLocks noChangeArrowheads="1"/>
            </p:cNvSpPr>
            <p:nvPr/>
          </p:nvSpPr>
          <p:spPr bwMode="auto">
            <a:xfrm>
              <a:off x="1421" y="3351"/>
              <a:ext cx="714"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a:solidFill>
                    <a:srgbClr val="000000"/>
                  </a:solidFill>
                  <a:latin typeface="MS Sans Serif" charset="0"/>
                </a:rPr>
                <a:t>Serial Number</a:t>
              </a:r>
            </a:p>
            <a:p>
              <a:pPr>
                <a:spcBef>
                  <a:spcPct val="0"/>
                </a:spcBef>
                <a:buClrTx/>
                <a:buSzTx/>
                <a:buFontTx/>
                <a:buNone/>
              </a:pPr>
              <a:r>
                <a:rPr lang="en-US" altLang="en-US" sz="1400">
                  <a:solidFill>
                    <a:srgbClr val="000000"/>
                  </a:solidFill>
                  <a:latin typeface="MS Sans Serif" charset="0"/>
                </a:rPr>
                <a:t>description</a:t>
              </a:r>
            </a:p>
            <a:p>
              <a:pPr>
                <a:spcBef>
                  <a:spcPct val="0"/>
                </a:spcBef>
                <a:buClrTx/>
                <a:buSzTx/>
                <a:buFontTx/>
                <a:buNone/>
              </a:pPr>
              <a:r>
                <a:rPr lang="en-US" altLang="en-US" sz="1400">
                  <a:latin typeface="Times New Roman" panose="02020603050405020304" pitchFamily="18" charset="0"/>
                </a:rPr>
                <a:t>Price</a:t>
              </a:r>
            </a:p>
            <a:p>
              <a:pPr>
                <a:spcBef>
                  <a:spcPct val="0"/>
                </a:spcBef>
                <a:buClrTx/>
                <a:buSzTx/>
                <a:buFontTx/>
                <a:buNone/>
              </a:pPr>
              <a:r>
                <a:rPr lang="en-US" altLang="en-US" sz="1400">
                  <a:latin typeface="Times New Roman" panose="02020603050405020304" pitchFamily="18" charset="0"/>
                </a:rPr>
                <a:t>itemID</a:t>
              </a:r>
            </a:p>
          </p:txBody>
        </p:sp>
        <p:sp>
          <p:nvSpPr>
            <p:cNvPr id="32783" name="Line 39"/>
            <p:cNvSpPr>
              <a:spLocks noChangeShapeType="1"/>
            </p:cNvSpPr>
            <p:nvPr/>
          </p:nvSpPr>
          <p:spPr bwMode="auto">
            <a:xfrm>
              <a:off x="1371" y="3328"/>
              <a:ext cx="7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40"/>
          <p:cNvGrpSpPr>
            <a:grpSpLocks/>
          </p:cNvGrpSpPr>
          <p:nvPr/>
        </p:nvGrpSpPr>
        <p:grpSpPr bwMode="auto">
          <a:xfrm>
            <a:off x="952500" y="2481263"/>
            <a:ext cx="3244850" cy="2757487"/>
            <a:chOff x="600" y="1563"/>
            <a:chExt cx="2044" cy="1737"/>
          </a:xfrm>
        </p:grpSpPr>
        <p:sp>
          <p:nvSpPr>
            <p:cNvPr id="32777" name="Text Box 41"/>
            <p:cNvSpPr txBox="1">
              <a:spLocks noChangeArrowheads="1"/>
            </p:cNvSpPr>
            <p:nvPr/>
          </p:nvSpPr>
          <p:spPr bwMode="auto">
            <a:xfrm>
              <a:off x="600" y="2158"/>
              <a:ext cx="2044" cy="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latin typeface="Times New Roman" panose="02020603050405020304" pitchFamily="18" charset="0"/>
                </a:rPr>
                <a:t>Which of these two </a:t>
              </a:r>
            </a:p>
            <a:p>
              <a:pPr>
                <a:spcBef>
                  <a:spcPct val="0"/>
                </a:spcBef>
                <a:buClrTx/>
                <a:buSzTx/>
                <a:buFontTx/>
                <a:buNone/>
              </a:pPr>
              <a:r>
                <a:rPr lang="en-US" altLang="en-US" sz="2000">
                  <a:latin typeface="Times New Roman" panose="02020603050405020304" pitchFamily="18" charset="0"/>
                </a:rPr>
                <a:t>is a better choice of concepts?</a:t>
              </a:r>
            </a:p>
          </p:txBody>
        </p:sp>
        <p:cxnSp>
          <p:nvCxnSpPr>
            <p:cNvPr id="32778" name="AutoShape 42"/>
            <p:cNvCxnSpPr>
              <a:cxnSpLocks noChangeShapeType="1"/>
              <a:stCxn id="32777" idx="0"/>
              <a:endCxn id="32784" idx="1"/>
            </p:cNvCxnSpPr>
            <p:nvPr/>
          </p:nvCxnSpPr>
          <p:spPr bwMode="auto">
            <a:xfrm rot="-5400000">
              <a:off x="1516" y="1669"/>
              <a:ext cx="595" cy="384"/>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79" name="AutoShape 43"/>
            <p:cNvCxnSpPr>
              <a:cxnSpLocks noChangeShapeType="1"/>
              <a:stCxn id="32777" idx="2"/>
              <a:endCxn id="32780" idx="1"/>
            </p:cNvCxnSpPr>
            <p:nvPr/>
          </p:nvCxnSpPr>
          <p:spPr bwMode="auto">
            <a:xfrm rot="16200000" flipH="1">
              <a:off x="1472" y="2758"/>
              <a:ext cx="692" cy="391"/>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13356" name="Text Box 44"/>
          <p:cNvSpPr txBox="1">
            <a:spLocks noChangeArrowheads="1"/>
          </p:cNvSpPr>
          <p:nvPr/>
        </p:nvSpPr>
        <p:spPr bwMode="auto">
          <a:xfrm>
            <a:off x="5105400" y="3733800"/>
            <a:ext cx="30829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a:solidFill>
                  <a:schemeClr val="hlink"/>
                </a:solidFill>
              </a:rPr>
              <a:t>XSpecification describes X</a:t>
            </a:r>
          </a:p>
        </p:txBody>
      </p:sp>
    </p:spTree>
    <p:extLst>
      <p:ext uri="{BB962C8B-B14F-4D97-AF65-F5344CB8AC3E}">
        <p14:creationId xmlns:p14="http://schemas.microsoft.com/office/powerpoint/2010/main" val="2117491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BDA6F41-49AC-4858-8166-EB5D9142E003}" type="slidenum">
              <a:rPr lang="en-US" altLang="en-US" sz="1400" smtClean="0"/>
              <a:pPr>
                <a:spcBef>
                  <a:spcPct val="0"/>
                </a:spcBef>
                <a:buClrTx/>
                <a:buSzTx/>
                <a:buFontTx/>
                <a:buNone/>
              </a:pPr>
              <a:t>51</a:t>
            </a:fld>
            <a:endParaRPr lang="en-US" altLang="en-US" sz="1400" smtClean="0"/>
          </a:p>
        </p:txBody>
      </p:sp>
      <p:sp>
        <p:nvSpPr>
          <p:cNvPr id="33796" name="Rectangle 2"/>
          <p:cNvSpPr>
            <a:spLocks noGrp="1" noChangeArrowheads="1"/>
          </p:cNvSpPr>
          <p:nvPr>
            <p:ph type="title"/>
          </p:nvPr>
        </p:nvSpPr>
        <p:spPr>
          <a:xfrm>
            <a:off x="1150938" y="760413"/>
            <a:ext cx="7793037" cy="915987"/>
          </a:xfrm>
        </p:spPr>
        <p:txBody>
          <a:bodyPr/>
          <a:lstStyle/>
          <a:p>
            <a:pPr eaLnBrk="1" hangingPunct="1"/>
            <a:r>
              <a:rPr kumimoji="1" lang="en-US" altLang="en-US" sz="3600" smtClean="0"/>
              <a:t>Conceptual Models - Association</a:t>
            </a:r>
            <a:endParaRPr kumimoji="1" lang="en-US" altLang="en-US" smtClean="0"/>
          </a:p>
        </p:txBody>
      </p:sp>
      <p:sp>
        <p:nvSpPr>
          <p:cNvPr id="14339" name="Rectangle 3"/>
          <p:cNvSpPr>
            <a:spLocks noGrp="1" noChangeArrowheads="1"/>
          </p:cNvSpPr>
          <p:nvPr>
            <p:ph type="body" idx="1"/>
          </p:nvPr>
        </p:nvSpPr>
        <p:spPr>
          <a:xfrm>
            <a:off x="1182688" y="2017713"/>
            <a:ext cx="7772400" cy="1636712"/>
          </a:xfrm>
        </p:spPr>
        <p:txBody>
          <a:bodyPr/>
          <a:lstStyle/>
          <a:p>
            <a:pPr eaLnBrk="1" hangingPunct="1"/>
            <a:r>
              <a:rPr kumimoji="1" lang="en-US" altLang="en-US" sz="2000" smtClean="0"/>
              <a:t>Objective</a:t>
            </a:r>
          </a:p>
          <a:p>
            <a:pPr lvl="1" eaLnBrk="1" hangingPunct="1"/>
            <a:r>
              <a:rPr kumimoji="1" lang="en-US" altLang="en-US" sz="2000" smtClean="0"/>
              <a:t>Identify associations within a conceptual model</a:t>
            </a:r>
          </a:p>
          <a:p>
            <a:pPr lvl="1" eaLnBrk="1" hangingPunct="1"/>
            <a:r>
              <a:rPr kumimoji="1" lang="en-US" altLang="en-US" sz="2000" smtClean="0"/>
              <a:t>distinguish between need-to-know associations from comprehension-only associations</a:t>
            </a:r>
          </a:p>
        </p:txBody>
      </p:sp>
    </p:spTree>
    <p:extLst>
      <p:ext uri="{BB962C8B-B14F-4D97-AF65-F5344CB8AC3E}">
        <p14:creationId xmlns:p14="http://schemas.microsoft.com/office/powerpoint/2010/main" val="2281174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3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57CFDF6-320C-4B07-9E7E-9DEEFAD13861}" type="slidenum">
              <a:rPr lang="en-US" altLang="en-US" sz="1400" smtClean="0"/>
              <a:pPr>
                <a:spcBef>
                  <a:spcPct val="0"/>
                </a:spcBef>
                <a:buClrTx/>
                <a:buSzTx/>
                <a:buFontTx/>
                <a:buNone/>
              </a:pPr>
              <a:t>52</a:t>
            </a:fld>
            <a:endParaRPr lang="en-US" altLang="en-US" sz="1400" smtClean="0"/>
          </a:p>
        </p:txBody>
      </p:sp>
      <p:sp>
        <p:nvSpPr>
          <p:cNvPr id="34820" name="Rectangle 2"/>
          <p:cNvSpPr>
            <a:spLocks noGrp="1" noChangeArrowheads="1"/>
          </p:cNvSpPr>
          <p:nvPr>
            <p:ph type="title"/>
          </p:nvPr>
        </p:nvSpPr>
        <p:spPr/>
        <p:txBody>
          <a:bodyPr/>
          <a:lstStyle/>
          <a:p>
            <a:pPr eaLnBrk="1" hangingPunct="1"/>
            <a:r>
              <a:rPr lang="en-US" altLang="en-US" i="1" smtClean="0"/>
              <a:t>Associations</a:t>
            </a:r>
            <a:endParaRPr lang="en-US" altLang="en-US" smtClean="0"/>
          </a:p>
        </p:txBody>
      </p:sp>
      <p:sp>
        <p:nvSpPr>
          <p:cNvPr id="37891" name="Rectangle 3"/>
          <p:cNvSpPr>
            <a:spLocks noGrp="1" noChangeArrowheads="1"/>
          </p:cNvSpPr>
          <p:nvPr>
            <p:ph type="body" idx="1"/>
          </p:nvPr>
        </p:nvSpPr>
        <p:spPr>
          <a:xfrm>
            <a:off x="685800" y="2017713"/>
            <a:ext cx="8269288" cy="4114800"/>
          </a:xfrm>
        </p:spPr>
        <p:txBody>
          <a:bodyPr/>
          <a:lstStyle/>
          <a:p>
            <a:pPr eaLnBrk="1" hangingPunct="1">
              <a:lnSpc>
                <a:spcPct val="80000"/>
              </a:lnSpc>
            </a:pPr>
            <a:r>
              <a:rPr lang="en-US" altLang="en-US" sz="2800" smtClean="0"/>
              <a:t>Associations imply knowledge of a relationship that needs to be preserved over time</a:t>
            </a:r>
          </a:p>
          <a:p>
            <a:pPr lvl="1" eaLnBrk="1" hangingPunct="1">
              <a:lnSpc>
                <a:spcPct val="80000"/>
              </a:lnSpc>
              <a:buFont typeface="Wingdings" panose="05000000000000000000" pitchFamily="2" charset="2"/>
              <a:buNone/>
            </a:pPr>
            <a:r>
              <a:rPr lang="en-US" altLang="en-US" sz="2400" smtClean="0"/>
              <a:t>– could be milliseconds or years!</a:t>
            </a:r>
          </a:p>
          <a:p>
            <a:pPr lvl="1" eaLnBrk="1" hangingPunct="1">
              <a:lnSpc>
                <a:spcPct val="80000"/>
              </a:lnSpc>
              <a:buFont typeface="Wingdings" panose="05000000000000000000" pitchFamily="2" charset="2"/>
              <a:buNone/>
            </a:pPr>
            <a:r>
              <a:rPr lang="en-US" altLang="en-US" sz="2400" smtClean="0"/>
              <a:t>– such associations are </a:t>
            </a:r>
            <a:r>
              <a:rPr lang="en-US" altLang="en-US" sz="2400" i="1" smtClean="0"/>
              <a:t>need-to-know </a:t>
            </a:r>
            <a:r>
              <a:rPr lang="en-US" altLang="en-US" sz="2400" smtClean="0"/>
              <a:t>assocs.</a:t>
            </a:r>
          </a:p>
          <a:p>
            <a:pPr eaLnBrk="1" hangingPunct="1">
              <a:lnSpc>
                <a:spcPct val="80000"/>
              </a:lnSpc>
            </a:pPr>
            <a:r>
              <a:rPr lang="en-US" altLang="en-US" sz="2800" smtClean="0"/>
              <a:t>Associations derived from the Common Associations List (Pg 155-156, Larman).</a:t>
            </a:r>
          </a:p>
          <a:p>
            <a:pPr eaLnBrk="1" hangingPunct="1">
              <a:lnSpc>
                <a:spcPct val="80000"/>
              </a:lnSpc>
            </a:pPr>
            <a:r>
              <a:rPr lang="en-US" altLang="en-US" sz="2800" smtClean="0"/>
              <a:t> Represented as a solid line between objects</a:t>
            </a:r>
          </a:p>
          <a:p>
            <a:pPr lvl="1" eaLnBrk="1" hangingPunct="1">
              <a:lnSpc>
                <a:spcPct val="80000"/>
              </a:lnSpc>
              <a:buFont typeface="Wingdings" panose="05000000000000000000" pitchFamily="2" charset="2"/>
              <a:buNone/>
            </a:pPr>
            <a:r>
              <a:rPr lang="en-US" altLang="en-US" sz="2400" smtClean="0"/>
              <a:t>– the association is inherently bi-directional</a:t>
            </a:r>
          </a:p>
          <a:p>
            <a:pPr lvl="1" eaLnBrk="1" hangingPunct="1">
              <a:lnSpc>
                <a:spcPct val="80000"/>
              </a:lnSpc>
              <a:buFont typeface="Wingdings" panose="05000000000000000000" pitchFamily="2" charset="2"/>
              <a:buNone/>
            </a:pPr>
            <a:r>
              <a:rPr lang="en-US" altLang="en-US" sz="2400" smtClean="0"/>
              <a:t>– may contain a </a:t>
            </a:r>
            <a:r>
              <a:rPr lang="en-US" altLang="en-US" sz="2400" i="1" smtClean="0"/>
              <a:t>cardinality </a:t>
            </a:r>
            <a:r>
              <a:rPr lang="en-US" altLang="en-US" sz="2400" smtClean="0"/>
              <a:t>or </a:t>
            </a:r>
            <a:r>
              <a:rPr lang="en-US" altLang="en-US" sz="2400" i="1" smtClean="0"/>
              <a:t>multiplicity </a:t>
            </a:r>
            <a:r>
              <a:rPr lang="en-US" altLang="en-US" sz="2400" smtClean="0"/>
              <a:t>value</a:t>
            </a:r>
          </a:p>
          <a:p>
            <a:pPr lvl="1" eaLnBrk="1" hangingPunct="1">
              <a:lnSpc>
                <a:spcPct val="80000"/>
              </a:lnSpc>
              <a:buFont typeface="Wingdings" panose="05000000000000000000" pitchFamily="2" charset="2"/>
              <a:buNone/>
            </a:pPr>
            <a:r>
              <a:rPr lang="en-US" altLang="en-US" sz="2400" smtClean="0"/>
              <a:t>– optionally contains an arrow for easy reading</a:t>
            </a:r>
          </a:p>
          <a:p>
            <a:pPr eaLnBrk="1" hangingPunct="1">
              <a:lnSpc>
                <a:spcPct val="80000"/>
              </a:lnSpc>
            </a:pPr>
            <a:endParaRPr lang="en-US" altLang="en-US" sz="2800" smtClean="0"/>
          </a:p>
        </p:txBody>
      </p:sp>
    </p:spTree>
    <p:extLst>
      <p:ext uri="{BB962C8B-B14F-4D97-AF65-F5344CB8AC3E}">
        <p14:creationId xmlns:p14="http://schemas.microsoft.com/office/powerpoint/2010/main" val="1241923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checkerboard(across)">
                                      <p:cBhvr>
                                        <p:cTn id="7" dur="500"/>
                                        <p:tgtEl>
                                          <p:spTgt spid="3789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checkerboard(across)">
                                      <p:cBhvr>
                                        <p:cTn id="10" dur="500"/>
                                        <p:tgtEl>
                                          <p:spTgt spid="3789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checkerboard(across)">
                                      <p:cBhvr>
                                        <p:cTn id="13" dur="500"/>
                                        <p:tgtEl>
                                          <p:spTgt spid="37891">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7891">
                                            <p:txEl>
                                              <p:pRg st="3" end="3"/>
                                            </p:txEl>
                                          </p:spTgt>
                                        </p:tgtEl>
                                        <p:attrNameLst>
                                          <p:attrName>style.visibility</p:attrName>
                                        </p:attrNameLst>
                                      </p:cBhvr>
                                      <p:to>
                                        <p:strVal val="visible"/>
                                      </p:to>
                                    </p:set>
                                    <p:animEffect transition="in" filter="checkerboard(across)">
                                      <p:cBhvr>
                                        <p:cTn id="16" dur="500"/>
                                        <p:tgtEl>
                                          <p:spTgt spid="3789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animEffect transition="in" filter="checkerboard(across)">
                                      <p:cBhvr>
                                        <p:cTn id="21" dur="500"/>
                                        <p:tgtEl>
                                          <p:spTgt spid="37891">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7891">
                                            <p:txEl>
                                              <p:pRg st="5" end="5"/>
                                            </p:txEl>
                                          </p:spTgt>
                                        </p:tgtEl>
                                        <p:attrNameLst>
                                          <p:attrName>style.visibility</p:attrName>
                                        </p:attrNameLst>
                                      </p:cBhvr>
                                      <p:to>
                                        <p:strVal val="visible"/>
                                      </p:to>
                                    </p:set>
                                    <p:animEffect transition="in" filter="checkerboard(across)">
                                      <p:cBhvr>
                                        <p:cTn id="24" dur="500"/>
                                        <p:tgtEl>
                                          <p:spTgt spid="37891">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Effect transition="in" filter="checkerboard(across)">
                                      <p:cBhvr>
                                        <p:cTn id="27" dur="500"/>
                                        <p:tgtEl>
                                          <p:spTgt spid="37891">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7891">
                                            <p:txEl>
                                              <p:pRg st="7" end="7"/>
                                            </p:txEl>
                                          </p:spTgt>
                                        </p:tgtEl>
                                        <p:attrNameLst>
                                          <p:attrName>style.visibility</p:attrName>
                                        </p:attrNameLst>
                                      </p:cBhvr>
                                      <p:to>
                                        <p:strVal val="visible"/>
                                      </p:to>
                                    </p:set>
                                    <p:animEffect transition="in" filter="checkerboard(across)">
                                      <p:cBhvr>
                                        <p:cTn id="30" dur="500"/>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43000" y="609600"/>
            <a:ext cx="7793038" cy="700088"/>
          </a:xfrm>
        </p:spPr>
        <p:txBody>
          <a:bodyPr>
            <a:normAutofit fontScale="90000"/>
          </a:bodyPr>
          <a:lstStyle/>
          <a:p>
            <a:r>
              <a:rPr lang="en-US" altLang="en-US" smtClean="0"/>
              <a:t/>
            </a:r>
            <a:br>
              <a:rPr lang="en-US" altLang="en-US" smtClean="0"/>
            </a:br>
            <a:r>
              <a:rPr lang="en-US" altLang="en-US" sz="3200" smtClean="0"/>
              <a:t>Common Associations</a:t>
            </a:r>
          </a:p>
        </p:txBody>
      </p:sp>
      <p:sp>
        <p:nvSpPr>
          <p:cNvPr id="3584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584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2412FD7-4E7F-49E8-980C-D8850FFC32C6}" type="slidenum">
              <a:rPr lang="en-US" altLang="en-US" sz="1400" smtClean="0"/>
              <a:pPr>
                <a:spcBef>
                  <a:spcPct val="0"/>
                </a:spcBef>
                <a:buClrTx/>
                <a:buSzTx/>
                <a:buFontTx/>
                <a:buNone/>
              </a:pPr>
              <a:t>53</a:t>
            </a:fld>
            <a:endParaRPr lang="en-US" altLang="en-US" sz="1400" smtClean="0"/>
          </a:p>
        </p:txBody>
      </p:sp>
      <p:pic>
        <p:nvPicPr>
          <p:cNvPr id="3584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676400"/>
            <a:ext cx="8763000" cy="4724400"/>
          </a:xfrm>
          <a:noFill/>
        </p:spPr>
      </p:pic>
    </p:spTree>
    <p:extLst>
      <p:ext uri="{BB962C8B-B14F-4D97-AF65-F5344CB8AC3E}">
        <p14:creationId xmlns:p14="http://schemas.microsoft.com/office/powerpoint/2010/main" val="40462327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3159B7D5-6BF1-4607-B9F9-02C24729FC45}" type="slidenum">
              <a:rPr lang="en-US" altLang="en-US" sz="1400" smtClean="0"/>
              <a:pPr>
                <a:spcBef>
                  <a:spcPct val="0"/>
                </a:spcBef>
                <a:buClrTx/>
                <a:buSzTx/>
                <a:buFontTx/>
                <a:buNone/>
              </a:pPr>
              <a:t>54</a:t>
            </a:fld>
            <a:endParaRPr lang="en-US" altLang="en-US" sz="1400" smtClean="0"/>
          </a:p>
        </p:txBody>
      </p:sp>
      <p:sp>
        <p:nvSpPr>
          <p:cNvPr id="36868" name="Rectangle 2"/>
          <p:cNvSpPr>
            <a:spLocks noGrp="1" noChangeArrowheads="1"/>
          </p:cNvSpPr>
          <p:nvPr>
            <p:ph type="title"/>
          </p:nvPr>
        </p:nvSpPr>
        <p:spPr/>
        <p:txBody>
          <a:bodyPr/>
          <a:lstStyle/>
          <a:p>
            <a:pPr eaLnBrk="1" hangingPunct="1"/>
            <a:r>
              <a:rPr kumimoji="1" lang="en-US" altLang="en-US" smtClean="0"/>
              <a:t>Associations</a:t>
            </a:r>
          </a:p>
        </p:txBody>
      </p:sp>
      <p:sp>
        <p:nvSpPr>
          <p:cNvPr id="15363" name="Rectangle 3"/>
          <p:cNvSpPr>
            <a:spLocks noGrp="1" noChangeArrowheads="1"/>
          </p:cNvSpPr>
          <p:nvPr>
            <p:ph type="body" idx="1"/>
          </p:nvPr>
        </p:nvSpPr>
        <p:spPr>
          <a:xfrm>
            <a:off x="1143000" y="1828800"/>
            <a:ext cx="7772400" cy="1044575"/>
          </a:xfrm>
        </p:spPr>
        <p:txBody>
          <a:bodyPr/>
          <a:lstStyle/>
          <a:p>
            <a:pPr eaLnBrk="1" hangingPunct="1"/>
            <a:r>
              <a:rPr kumimoji="1" lang="en-US" altLang="en-US" sz="1800" b="1" smtClean="0"/>
              <a:t>Association</a:t>
            </a:r>
            <a:r>
              <a:rPr kumimoji="1" lang="en-US" altLang="en-US" sz="1800" smtClean="0"/>
              <a:t> - a relationship between  concepts that indicates some meaningful and interesting connection</a:t>
            </a:r>
            <a:endParaRPr kumimoji="1" lang="en-US" altLang="en-US" sz="2800" b="1" smtClean="0"/>
          </a:p>
        </p:txBody>
      </p:sp>
      <p:sp>
        <p:nvSpPr>
          <p:cNvPr id="36870" name="Rectangle 11"/>
          <p:cNvSpPr>
            <a:spLocks noChangeArrowheads="1"/>
          </p:cNvSpPr>
          <p:nvPr/>
        </p:nvSpPr>
        <p:spPr bwMode="auto">
          <a:xfrm>
            <a:off x="1219200" y="5029200"/>
            <a:ext cx="7543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a:p>
            <a:pPr>
              <a:spcBef>
                <a:spcPct val="0"/>
              </a:spcBef>
              <a:buClrTx/>
              <a:buSzTx/>
              <a:buFontTx/>
              <a:buNone/>
            </a:pPr>
            <a:endParaRPr lang="en-US" altLang="en-US" sz="1800"/>
          </a:p>
          <a:p>
            <a:pPr>
              <a:spcBef>
                <a:spcPct val="0"/>
              </a:spcBef>
              <a:buClrTx/>
              <a:buSzTx/>
              <a:buFontTx/>
              <a:buNone/>
            </a:pPr>
            <a:r>
              <a:rPr lang="en-US" altLang="en-US" sz="1800"/>
              <a:t>For example, do we need to remember what </a:t>
            </a:r>
            <a:r>
              <a:rPr lang="en-US" altLang="en-US" sz="1800" i="1"/>
              <a:t>SalenLineItem </a:t>
            </a:r>
            <a:r>
              <a:rPr lang="en-US" altLang="en-US" sz="1800"/>
              <a:t>instances are associated with a </a:t>
            </a:r>
            <a:r>
              <a:rPr lang="en-US" altLang="en-US" sz="1800" i="1"/>
              <a:t>Sale instance? Definitely, otherwise it would not</a:t>
            </a:r>
          </a:p>
          <a:p>
            <a:pPr>
              <a:spcBef>
                <a:spcPct val="0"/>
              </a:spcBef>
              <a:buClrTx/>
              <a:buSzTx/>
              <a:buFontTx/>
              <a:buNone/>
            </a:pPr>
            <a:r>
              <a:rPr lang="en-US" altLang="en-US" sz="1800"/>
              <a:t>be possible to reconstruct a sale, print a receipt, or calculate a sale total.</a:t>
            </a:r>
          </a:p>
        </p:txBody>
      </p:sp>
      <p:pic>
        <p:nvPicPr>
          <p:cNvPr id="36871"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590800"/>
            <a:ext cx="6096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548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kumimoji="1" lang="en-US" altLang="en-US" smtClean="0"/>
              <a:t>Associations</a:t>
            </a:r>
            <a:endParaRPr lang="en-US" altLang="en-US" smtClean="0"/>
          </a:p>
        </p:txBody>
      </p:sp>
      <p:sp>
        <p:nvSpPr>
          <p:cNvPr id="3" name="Content Placeholder 2"/>
          <p:cNvSpPr>
            <a:spLocks noGrp="1"/>
          </p:cNvSpPr>
          <p:nvPr>
            <p:ph idx="1"/>
          </p:nvPr>
        </p:nvSpPr>
        <p:spPr/>
        <p:txBody>
          <a:bodyPr/>
          <a:lstStyle/>
          <a:p>
            <a:r>
              <a:rPr lang="en-US" altLang="en-US" sz="2800" smtClean="0">
                <a:latin typeface="Times New Roman" panose="02020603050405020304" pitchFamily="18" charset="0"/>
                <a:cs typeface="Times New Roman" panose="02020603050405020304" pitchFamily="18" charset="0"/>
              </a:rPr>
              <a:t>Do we need to have memory of a relationship between a current </a:t>
            </a:r>
            <a:r>
              <a:rPr lang="en-US" altLang="en-US" sz="2800" i="1" smtClean="0">
                <a:latin typeface="Times New Roman" panose="02020603050405020304" pitchFamily="18" charset="0"/>
                <a:cs typeface="Times New Roman" panose="02020603050405020304" pitchFamily="18" charset="0"/>
              </a:rPr>
              <a:t>Sale and a Manager?</a:t>
            </a:r>
          </a:p>
          <a:p>
            <a:endParaRPr lang="en-US" altLang="en-US" sz="2800" i="1" smtClean="0">
              <a:latin typeface="Times New Roman" panose="02020603050405020304" pitchFamily="18" charset="0"/>
              <a:cs typeface="Times New Roman" panose="02020603050405020304" pitchFamily="18" charset="0"/>
            </a:endParaRPr>
          </a:p>
          <a:p>
            <a:r>
              <a:rPr lang="en-US" altLang="en-US" sz="2800" smtClean="0">
                <a:latin typeface="Times New Roman" panose="02020603050405020304" pitchFamily="18" charset="0"/>
                <a:cs typeface="Times New Roman" panose="02020603050405020304" pitchFamily="18" charset="0"/>
              </a:rPr>
              <a:t>No, the requirements do not suggest that any such relationship is needed. It is not wrong to show a relationship between a Sale and Manager, but it is not compelling or useful in the context of our requirements.</a:t>
            </a:r>
          </a:p>
        </p:txBody>
      </p:sp>
      <p:sp>
        <p:nvSpPr>
          <p:cNvPr id="378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78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12DE9B1-A932-4DCE-BD6A-391B5120DE34}" type="slidenum">
              <a:rPr lang="en-US" altLang="en-US" sz="1400" smtClean="0"/>
              <a:pPr>
                <a:spcBef>
                  <a:spcPct val="0"/>
                </a:spcBef>
                <a:buClrTx/>
                <a:buSzTx/>
                <a:buFontTx/>
                <a:buNone/>
              </a:pPr>
              <a:t>55</a:t>
            </a:fld>
            <a:endParaRPr lang="en-US" altLang="en-US" sz="1400" smtClean="0"/>
          </a:p>
        </p:txBody>
      </p:sp>
    </p:spTree>
    <p:extLst>
      <p:ext uri="{BB962C8B-B14F-4D97-AF65-F5344CB8AC3E}">
        <p14:creationId xmlns:p14="http://schemas.microsoft.com/office/powerpoint/2010/main" val="28413394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7FCE1E4-BC16-4943-9837-E9601570A861}" type="slidenum">
              <a:rPr lang="en-US" altLang="en-US" sz="1400" smtClean="0"/>
              <a:pPr>
                <a:spcBef>
                  <a:spcPct val="0"/>
                </a:spcBef>
                <a:buClrTx/>
                <a:buSzTx/>
                <a:buFontTx/>
                <a:buNone/>
              </a:pPr>
              <a:t>56</a:t>
            </a:fld>
            <a:endParaRPr lang="en-US" altLang="en-US" sz="1400" smtClean="0"/>
          </a:p>
        </p:txBody>
      </p:sp>
      <p:sp>
        <p:nvSpPr>
          <p:cNvPr id="38916" name="Rectangle 2"/>
          <p:cNvSpPr>
            <a:spLocks noGrp="1" noChangeArrowheads="1"/>
          </p:cNvSpPr>
          <p:nvPr>
            <p:ph type="title"/>
          </p:nvPr>
        </p:nvSpPr>
        <p:spPr/>
        <p:txBody>
          <a:bodyPr/>
          <a:lstStyle/>
          <a:p>
            <a:pPr eaLnBrk="1" hangingPunct="1"/>
            <a:r>
              <a:rPr kumimoji="1" lang="en-US" altLang="en-US" sz="3600" smtClean="0"/>
              <a:t>Finding Associations</a:t>
            </a:r>
            <a:endParaRPr kumimoji="1" lang="en-US" altLang="en-US" smtClean="0"/>
          </a:p>
        </p:txBody>
      </p:sp>
      <p:sp>
        <p:nvSpPr>
          <p:cNvPr id="16387" name="Rectangle 3"/>
          <p:cNvSpPr>
            <a:spLocks noGrp="1" noChangeArrowheads="1"/>
          </p:cNvSpPr>
          <p:nvPr>
            <p:ph type="body" idx="1"/>
          </p:nvPr>
        </p:nvSpPr>
        <p:spPr>
          <a:xfrm>
            <a:off x="914400" y="1905000"/>
            <a:ext cx="7340600" cy="1357313"/>
          </a:xfrm>
        </p:spPr>
        <p:txBody>
          <a:bodyPr/>
          <a:lstStyle/>
          <a:p>
            <a:pPr eaLnBrk="1" hangingPunct="1"/>
            <a:r>
              <a:rPr kumimoji="1" lang="en-US" altLang="en-US" sz="1800" smtClean="0"/>
              <a:t>High priority associations</a:t>
            </a:r>
          </a:p>
          <a:p>
            <a:pPr lvl="1" eaLnBrk="1" hangingPunct="1"/>
            <a:r>
              <a:rPr kumimoji="1" lang="en-US" altLang="en-US" sz="1800" i="1" smtClean="0"/>
              <a:t>A </a:t>
            </a:r>
            <a:r>
              <a:rPr kumimoji="1" lang="en-US" altLang="en-US" sz="1800" smtClean="0"/>
              <a:t>is a physical or logical part of </a:t>
            </a:r>
            <a:r>
              <a:rPr kumimoji="1" lang="en-US" altLang="en-US" sz="1800" i="1" smtClean="0"/>
              <a:t>B</a:t>
            </a:r>
            <a:endParaRPr kumimoji="1" lang="en-US" altLang="en-US" sz="1800" smtClean="0"/>
          </a:p>
          <a:p>
            <a:pPr lvl="1" eaLnBrk="1" hangingPunct="1"/>
            <a:r>
              <a:rPr kumimoji="1" lang="en-US" altLang="en-US" sz="1800" i="1" smtClean="0"/>
              <a:t>A</a:t>
            </a:r>
            <a:r>
              <a:rPr kumimoji="1" lang="en-US" altLang="en-US" sz="1800" smtClean="0"/>
              <a:t> is physically or logically contained in/on </a:t>
            </a:r>
            <a:r>
              <a:rPr kumimoji="1" lang="en-US" altLang="en-US" sz="1800" i="1" smtClean="0"/>
              <a:t>B</a:t>
            </a:r>
          </a:p>
          <a:p>
            <a:pPr lvl="1" eaLnBrk="1" hangingPunct="1"/>
            <a:r>
              <a:rPr kumimoji="1" lang="en-US" altLang="en-US" sz="1800" i="1" smtClean="0"/>
              <a:t>A </a:t>
            </a:r>
            <a:r>
              <a:rPr kumimoji="1" lang="en-US" altLang="en-US" sz="1800" smtClean="0"/>
              <a:t>is recorded in </a:t>
            </a:r>
            <a:r>
              <a:rPr kumimoji="1" lang="en-US" altLang="en-US" sz="1800" i="1" smtClean="0"/>
              <a:t>B</a:t>
            </a:r>
            <a:endParaRPr kumimoji="1" lang="en-US" altLang="en-US" sz="1800" smtClean="0"/>
          </a:p>
        </p:txBody>
      </p:sp>
      <p:sp>
        <p:nvSpPr>
          <p:cNvPr id="16388" name="Rectangle 4"/>
          <p:cNvSpPr>
            <a:spLocks noChangeArrowheads="1"/>
          </p:cNvSpPr>
          <p:nvPr/>
        </p:nvSpPr>
        <p:spPr bwMode="auto">
          <a:xfrm>
            <a:off x="858838" y="3648075"/>
            <a:ext cx="77724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t>Other associations</a:t>
            </a:r>
            <a:endParaRPr kumimoji="1" lang="en-US" altLang="en-US" sz="2000" i="1"/>
          </a:p>
          <a:p>
            <a:pPr lvl="1" eaLnBrk="1" hangingPunct="1">
              <a:lnSpc>
                <a:spcPct val="90000"/>
              </a:lnSpc>
            </a:pPr>
            <a:r>
              <a:rPr kumimoji="1" lang="en-US" altLang="en-US" sz="2000" i="1"/>
              <a:t>A </a:t>
            </a:r>
            <a:r>
              <a:rPr kumimoji="1" lang="en-US" altLang="en-US" sz="2000"/>
              <a:t>uses or manages or controls</a:t>
            </a:r>
            <a:r>
              <a:rPr kumimoji="1" lang="en-US" altLang="en-US" sz="2000" i="1"/>
              <a:t> B (Pilot -airplane)</a:t>
            </a:r>
          </a:p>
          <a:p>
            <a:pPr lvl="1" eaLnBrk="1" hangingPunct="1">
              <a:lnSpc>
                <a:spcPct val="90000"/>
              </a:lnSpc>
            </a:pPr>
            <a:r>
              <a:rPr kumimoji="1" lang="en-US" altLang="en-US" sz="2000" i="1"/>
              <a:t>A </a:t>
            </a:r>
            <a:r>
              <a:rPr kumimoji="1" lang="en-US" altLang="en-US" sz="2000"/>
              <a:t>owns</a:t>
            </a:r>
            <a:r>
              <a:rPr kumimoji="1" lang="en-US" altLang="en-US" sz="2000" i="1"/>
              <a:t> B (Airline -airplane) or (Register-Store)</a:t>
            </a:r>
          </a:p>
          <a:p>
            <a:pPr lvl="1" eaLnBrk="1" hangingPunct="1">
              <a:lnSpc>
                <a:spcPct val="90000"/>
              </a:lnSpc>
            </a:pPr>
            <a:r>
              <a:rPr kumimoji="1" lang="en-US" altLang="en-US" sz="2000" i="1"/>
              <a:t>A is event related to B (Customer-Sale)</a:t>
            </a:r>
            <a:endParaRPr kumimoji="1" lang="en-US" altLang="en-US" sz="2000"/>
          </a:p>
          <a:p>
            <a:pPr lvl="1" eaLnBrk="1" hangingPunct="1">
              <a:lnSpc>
                <a:spcPct val="90000"/>
              </a:lnSpc>
              <a:buFont typeface="Wingdings" panose="05000000000000000000" pitchFamily="2" charset="2"/>
              <a:buNone/>
            </a:pPr>
            <a:endParaRPr kumimoji="1" lang="en-US" altLang="en-US" sz="2000"/>
          </a:p>
        </p:txBody>
      </p:sp>
    </p:spTree>
    <p:extLst>
      <p:ext uri="{BB962C8B-B14F-4D97-AF65-F5344CB8AC3E}">
        <p14:creationId xmlns:p14="http://schemas.microsoft.com/office/powerpoint/2010/main" val="300203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1638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92FA57E-E0DB-4F2B-BD56-5AF117E9A0CD}" type="slidenum">
              <a:rPr lang="en-US" altLang="en-US" sz="1400" smtClean="0"/>
              <a:pPr>
                <a:spcBef>
                  <a:spcPct val="0"/>
                </a:spcBef>
                <a:buClrTx/>
                <a:buSzTx/>
                <a:buFontTx/>
                <a:buNone/>
              </a:pPr>
              <a:t>57</a:t>
            </a:fld>
            <a:endParaRPr lang="en-US" altLang="en-US" sz="1400" smtClean="0"/>
          </a:p>
        </p:txBody>
      </p:sp>
      <p:sp>
        <p:nvSpPr>
          <p:cNvPr id="39940" name="Rectangle 2"/>
          <p:cNvSpPr>
            <a:spLocks noGrp="1" noChangeArrowheads="1"/>
          </p:cNvSpPr>
          <p:nvPr>
            <p:ph type="title"/>
          </p:nvPr>
        </p:nvSpPr>
        <p:spPr/>
        <p:txBody>
          <a:bodyPr/>
          <a:lstStyle/>
          <a:p>
            <a:pPr eaLnBrk="1" hangingPunct="1"/>
            <a:r>
              <a:rPr kumimoji="1" lang="en-US" altLang="en-US" sz="3200" smtClean="0"/>
              <a:t>Association Guidelines</a:t>
            </a:r>
            <a:endParaRPr kumimoji="1" lang="en-US" altLang="en-US" smtClean="0"/>
          </a:p>
        </p:txBody>
      </p:sp>
      <p:sp>
        <p:nvSpPr>
          <p:cNvPr id="17411" name="Rectangle 3"/>
          <p:cNvSpPr>
            <a:spLocks noGrp="1" noChangeArrowheads="1"/>
          </p:cNvSpPr>
          <p:nvPr>
            <p:ph type="body" idx="1"/>
          </p:nvPr>
        </p:nvSpPr>
        <p:spPr>
          <a:xfrm>
            <a:off x="914400" y="2057400"/>
            <a:ext cx="7340600" cy="623888"/>
          </a:xfrm>
        </p:spPr>
        <p:txBody>
          <a:bodyPr/>
          <a:lstStyle/>
          <a:p>
            <a:pPr eaLnBrk="1" hangingPunct="1"/>
            <a:r>
              <a:rPr kumimoji="1" lang="en-US" altLang="en-US" sz="1800" smtClean="0"/>
              <a:t>Focus on those associations for which knowledge of the relationship needs to be preserved for some duration (need-to-know associations)</a:t>
            </a:r>
          </a:p>
        </p:txBody>
      </p:sp>
      <p:sp>
        <p:nvSpPr>
          <p:cNvPr id="17412" name="Rectangle 4"/>
          <p:cNvSpPr>
            <a:spLocks noChangeArrowheads="1"/>
          </p:cNvSpPr>
          <p:nvPr/>
        </p:nvSpPr>
        <p:spPr bwMode="auto">
          <a:xfrm>
            <a:off x="946150" y="3068638"/>
            <a:ext cx="77724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1800"/>
              <a:t>More important to identify concepts than associations</a:t>
            </a:r>
          </a:p>
        </p:txBody>
      </p:sp>
      <p:sp>
        <p:nvSpPr>
          <p:cNvPr id="17413" name="Rectangle 5"/>
          <p:cNvSpPr>
            <a:spLocks noChangeArrowheads="1"/>
          </p:cNvSpPr>
          <p:nvPr/>
        </p:nvSpPr>
        <p:spPr bwMode="auto">
          <a:xfrm>
            <a:off x="946150" y="3902075"/>
            <a:ext cx="777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1800"/>
              <a:t>Too many associations tend to confuse the conceptual model</a:t>
            </a:r>
          </a:p>
        </p:txBody>
      </p:sp>
      <p:sp>
        <p:nvSpPr>
          <p:cNvPr id="17414" name="Rectangle 6"/>
          <p:cNvSpPr>
            <a:spLocks noChangeArrowheads="1"/>
          </p:cNvSpPr>
          <p:nvPr/>
        </p:nvSpPr>
        <p:spPr bwMode="auto">
          <a:xfrm>
            <a:off x="946150" y="4672013"/>
            <a:ext cx="77724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1800"/>
              <a:t>Avoid showing redundant or derivable associations</a:t>
            </a:r>
          </a:p>
        </p:txBody>
      </p:sp>
    </p:spTree>
    <p:extLst>
      <p:ext uri="{BB962C8B-B14F-4D97-AF65-F5344CB8AC3E}">
        <p14:creationId xmlns:p14="http://schemas.microsoft.com/office/powerpoint/2010/main" val="14918643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P spid="17412" grpId="0" autoUpdateAnimBg="0"/>
      <p:bldP spid="17413" grpId="0" autoUpdateAnimBg="0"/>
      <p:bldP spid="1741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4D9C3F7-FCB4-4512-95CD-BDABA25FF644}" type="slidenum">
              <a:rPr lang="en-US" altLang="en-US" sz="1400" smtClean="0"/>
              <a:pPr>
                <a:spcBef>
                  <a:spcPct val="0"/>
                </a:spcBef>
                <a:buClrTx/>
                <a:buSzTx/>
                <a:buFontTx/>
                <a:buNone/>
              </a:pPr>
              <a:t>58</a:t>
            </a:fld>
            <a:endParaRPr lang="en-US" altLang="en-US" sz="1400" smtClean="0"/>
          </a:p>
        </p:txBody>
      </p:sp>
      <p:sp>
        <p:nvSpPr>
          <p:cNvPr id="40964" name="Rectangle 2"/>
          <p:cNvSpPr>
            <a:spLocks noGrp="1" noChangeArrowheads="1"/>
          </p:cNvSpPr>
          <p:nvPr>
            <p:ph type="title"/>
          </p:nvPr>
        </p:nvSpPr>
        <p:spPr/>
        <p:txBody>
          <a:bodyPr/>
          <a:lstStyle/>
          <a:p>
            <a:pPr eaLnBrk="1" hangingPunct="1"/>
            <a:r>
              <a:rPr kumimoji="1" lang="en-US" altLang="en-US" sz="3600" smtClean="0"/>
              <a:t>Roles in Associations</a:t>
            </a:r>
            <a:endParaRPr kumimoji="1" lang="en-US" altLang="en-US" smtClean="0"/>
          </a:p>
        </p:txBody>
      </p:sp>
      <p:sp>
        <p:nvSpPr>
          <p:cNvPr id="18435" name="Rectangle 3"/>
          <p:cNvSpPr>
            <a:spLocks noGrp="1" noChangeArrowheads="1"/>
          </p:cNvSpPr>
          <p:nvPr>
            <p:ph type="body" idx="1"/>
          </p:nvPr>
        </p:nvSpPr>
        <p:spPr>
          <a:xfrm>
            <a:off x="1182688" y="2017713"/>
            <a:ext cx="7772400" cy="804862"/>
          </a:xfrm>
        </p:spPr>
        <p:txBody>
          <a:bodyPr/>
          <a:lstStyle/>
          <a:p>
            <a:pPr eaLnBrk="1" hangingPunct="1"/>
            <a:r>
              <a:rPr kumimoji="1" lang="en-US" altLang="en-US" sz="2000" smtClean="0"/>
              <a:t>Each of the two ends of an association is called a </a:t>
            </a:r>
            <a:r>
              <a:rPr kumimoji="1" lang="en-US" altLang="en-US" sz="2000" b="1" smtClean="0"/>
              <a:t>role</a:t>
            </a:r>
            <a:r>
              <a:rPr kumimoji="1" lang="en-US" altLang="en-US" sz="2000" smtClean="0"/>
              <a:t>. Roles have</a:t>
            </a:r>
          </a:p>
        </p:txBody>
      </p:sp>
      <p:sp>
        <p:nvSpPr>
          <p:cNvPr id="18436" name="Rectangle 4"/>
          <p:cNvSpPr>
            <a:spLocks noChangeArrowheads="1"/>
          </p:cNvSpPr>
          <p:nvPr/>
        </p:nvSpPr>
        <p:spPr bwMode="auto">
          <a:xfrm>
            <a:off x="1371600" y="2743200"/>
            <a:ext cx="6488113"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lvl="1" eaLnBrk="1" hangingPunct="1"/>
            <a:r>
              <a:rPr kumimoji="1" lang="en-US" altLang="en-US" sz="2000"/>
              <a:t>name</a:t>
            </a:r>
          </a:p>
          <a:p>
            <a:pPr lvl="1" eaLnBrk="1" hangingPunct="1"/>
            <a:r>
              <a:rPr kumimoji="1" lang="en-US" altLang="en-US" sz="2000"/>
              <a:t>multiplicity expression</a:t>
            </a:r>
          </a:p>
          <a:p>
            <a:pPr lvl="1" eaLnBrk="1" hangingPunct="1"/>
            <a:r>
              <a:rPr kumimoji="1" lang="en-US" altLang="en-US" sz="2000"/>
              <a:t>navigability</a:t>
            </a:r>
          </a:p>
        </p:txBody>
      </p:sp>
      <p:pic>
        <p:nvPicPr>
          <p:cNvPr id="40967" name="Picture 6" descr="Untitl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7326313"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647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P spid="1843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A411DBE-F46D-4236-8915-57E5BAA615AE}" type="slidenum">
              <a:rPr lang="en-US" altLang="en-US" sz="1400" smtClean="0"/>
              <a:pPr>
                <a:spcBef>
                  <a:spcPct val="0"/>
                </a:spcBef>
                <a:buClrTx/>
                <a:buSzTx/>
                <a:buFontTx/>
                <a:buNone/>
              </a:pPr>
              <a:t>59</a:t>
            </a:fld>
            <a:endParaRPr lang="en-US" altLang="en-US" sz="1400" smtClean="0"/>
          </a:p>
        </p:txBody>
      </p:sp>
      <p:sp>
        <p:nvSpPr>
          <p:cNvPr id="41988" name="Rectangle 2"/>
          <p:cNvSpPr>
            <a:spLocks noGrp="1" noChangeArrowheads="1"/>
          </p:cNvSpPr>
          <p:nvPr>
            <p:ph type="title"/>
          </p:nvPr>
        </p:nvSpPr>
        <p:spPr/>
        <p:txBody>
          <a:bodyPr/>
          <a:lstStyle/>
          <a:p>
            <a:pPr eaLnBrk="1" hangingPunct="1"/>
            <a:r>
              <a:rPr lang="en-US" altLang="en-US" i="1" smtClean="0"/>
              <a:t>Naming Associations</a:t>
            </a:r>
            <a:endParaRPr lang="en-US" altLang="en-US" smtClean="0"/>
          </a:p>
        </p:txBody>
      </p:sp>
      <p:sp>
        <p:nvSpPr>
          <p:cNvPr id="35843" name="Rectangle 3"/>
          <p:cNvSpPr>
            <a:spLocks noGrp="1" noChangeArrowheads="1"/>
          </p:cNvSpPr>
          <p:nvPr>
            <p:ph type="body" idx="1"/>
          </p:nvPr>
        </p:nvSpPr>
        <p:spPr>
          <a:xfrm>
            <a:off x="838200" y="1828800"/>
            <a:ext cx="8116888" cy="3697288"/>
          </a:xfrm>
        </p:spPr>
        <p:txBody>
          <a:bodyPr/>
          <a:lstStyle/>
          <a:p>
            <a:pPr eaLnBrk="1" hangingPunct="1">
              <a:lnSpc>
                <a:spcPct val="80000"/>
              </a:lnSpc>
            </a:pPr>
            <a:r>
              <a:rPr lang="en-US" altLang="en-US" sz="2400" smtClean="0"/>
              <a:t>Association names should start with a capital letter (same as concepts, objects)</a:t>
            </a:r>
          </a:p>
          <a:p>
            <a:pPr eaLnBrk="1" hangingPunct="1">
              <a:lnSpc>
                <a:spcPct val="80000"/>
              </a:lnSpc>
              <a:buFont typeface="Wingdings" panose="05000000000000000000" pitchFamily="2" charset="2"/>
              <a:buNone/>
            </a:pPr>
            <a:endParaRPr lang="en-US" altLang="en-US" sz="2400" smtClean="0"/>
          </a:p>
          <a:p>
            <a:pPr eaLnBrk="1" hangingPunct="1">
              <a:lnSpc>
                <a:spcPct val="80000"/>
              </a:lnSpc>
            </a:pPr>
            <a:r>
              <a:rPr lang="en-US" altLang="en-US" sz="2400" b="1" i="1" smtClean="0"/>
              <a:t> Noun phrases </a:t>
            </a:r>
            <a:r>
              <a:rPr lang="en-US" altLang="en-US" sz="2400" smtClean="0"/>
              <a:t>help identify </a:t>
            </a:r>
            <a:r>
              <a:rPr lang="en-US" altLang="en-US" sz="2400" b="1" i="1" smtClean="0"/>
              <a:t>objects/concepts</a:t>
            </a:r>
          </a:p>
          <a:p>
            <a:pPr eaLnBrk="1" hangingPunct="1">
              <a:lnSpc>
                <a:spcPct val="80000"/>
              </a:lnSpc>
              <a:buFont typeface="Wingdings" panose="05000000000000000000" pitchFamily="2" charset="2"/>
              <a:buNone/>
            </a:pPr>
            <a:endParaRPr lang="en-US" altLang="en-US" sz="2400" smtClean="0"/>
          </a:p>
          <a:p>
            <a:pPr eaLnBrk="1" hangingPunct="1">
              <a:lnSpc>
                <a:spcPct val="80000"/>
              </a:lnSpc>
            </a:pPr>
            <a:r>
              <a:rPr lang="en-US" altLang="en-US" sz="2400" smtClean="0"/>
              <a:t> </a:t>
            </a:r>
            <a:r>
              <a:rPr lang="en-US" altLang="en-US" sz="2400" b="1" i="1" smtClean="0"/>
              <a:t>Verb phrases </a:t>
            </a:r>
            <a:r>
              <a:rPr lang="en-US" altLang="en-US" sz="2400" smtClean="0"/>
              <a:t>help identify </a:t>
            </a:r>
            <a:r>
              <a:rPr lang="en-US" altLang="en-US" sz="2400" b="1" i="1" smtClean="0"/>
              <a:t>associations</a:t>
            </a:r>
          </a:p>
          <a:p>
            <a:pPr eaLnBrk="1" hangingPunct="1">
              <a:lnSpc>
                <a:spcPct val="80000"/>
              </a:lnSpc>
              <a:buFont typeface="Wingdings" panose="05000000000000000000" pitchFamily="2" charset="2"/>
              <a:buNone/>
            </a:pPr>
            <a:endParaRPr lang="en-US" altLang="en-US" sz="2400" smtClean="0"/>
          </a:p>
          <a:p>
            <a:pPr eaLnBrk="1" hangingPunct="1">
              <a:lnSpc>
                <a:spcPct val="80000"/>
              </a:lnSpc>
            </a:pPr>
            <a:r>
              <a:rPr lang="en-US" altLang="en-US" sz="2400" smtClean="0"/>
              <a:t> Use hyphens to separate words when a phrase is used to name something. Name should enhance meaning also. Like </a:t>
            </a:r>
            <a:r>
              <a:rPr lang="en-US" altLang="en-US" sz="2400" b="1" i="1" smtClean="0"/>
              <a:t>Sales uses Cashpayment instead of sale Paid -by Cashpayment</a:t>
            </a:r>
          </a:p>
          <a:p>
            <a:pPr eaLnBrk="1" hangingPunct="1">
              <a:lnSpc>
                <a:spcPct val="80000"/>
              </a:lnSpc>
            </a:pPr>
            <a:endParaRPr lang="en-US" altLang="en-US" sz="2400" smtClean="0"/>
          </a:p>
          <a:p>
            <a:pPr eaLnBrk="1" hangingPunct="1">
              <a:lnSpc>
                <a:spcPct val="80000"/>
              </a:lnSpc>
            </a:pPr>
            <a:r>
              <a:rPr lang="en-US" altLang="en-US" sz="2400" smtClean="0"/>
              <a:t>Legal Format are:</a:t>
            </a:r>
          </a:p>
          <a:p>
            <a:pPr lvl="1" eaLnBrk="1" hangingPunct="1">
              <a:lnSpc>
                <a:spcPct val="80000"/>
              </a:lnSpc>
            </a:pPr>
            <a:r>
              <a:rPr lang="en-US" altLang="en-US" sz="2000" smtClean="0"/>
              <a:t>Records-current or RecordCurrent</a:t>
            </a:r>
          </a:p>
          <a:p>
            <a:pPr eaLnBrk="1" hangingPunct="1">
              <a:lnSpc>
                <a:spcPct val="80000"/>
              </a:lnSpc>
            </a:pPr>
            <a:endParaRPr lang="en-US" altLang="en-US" sz="2400" smtClean="0"/>
          </a:p>
          <a:p>
            <a:pPr eaLnBrk="1" hangingPunct="1">
              <a:lnSpc>
                <a:spcPct val="80000"/>
              </a:lnSpc>
            </a:pPr>
            <a:endParaRPr lang="en-US" altLang="en-US" sz="3600" smtClean="0"/>
          </a:p>
        </p:txBody>
      </p:sp>
    </p:spTree>
    <p:extLst>
      <p:ext uri="{BB962C8B-B14F-4D97-AF65-F5344CB8AC3E}">
        <p14:creationId xmlns:p14="http://schemas.microsoft.com/office/powerpoint/2010/main" val="1541585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checkerboard(across)">
                                      <p:cBhvr>
                                        <p:cTn id="7" dur="5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5843">
                                            <p:txEl>
                                              <p:pRg st="2" end="2"/>
                                            </p:txEl>
                                          </p:spTgt>
                                        </p:tgtEl>
                                        <p:attrNameLst>
                                          <p:attrName>style.visibility</p:attrName>
                                        </p:attrNameLst>
                                      </p:cBhvr>
                                      <p:to>
                                        <p:strVal val="visible"/>
                                      </p:to>
                                    </p:set>
                                    <p:animEffect transition="in" filter="checkerboard(across)">
                                      <p:cBhvr>
                                        <p:cTn id="12" dur="500"/>
                                        <p:tgtEl>
                                          <p:spTgt spid="3584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animEffect transition="in" filter="checkerboard(across)">
                                      <p:cBhvr>
                                        <p:cTn id="17" dur="500"/>
                                        <p:tgtEl>
                                          <p:spTgt spid="3584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5843">
                                            <p:txEl>
                                              <p:pRg st="6" end="6"/>
                                            </p:txEl>
                                          </p:spTgt>
                                        </p:tgtEl>
                                        <p:attrNameLst>
                                          <p:attrName>style.visibility</p:attrName>
                                        </p:attrNameLst>
                                      </p:cBhvr>
                                      <p:to>
                                        <p:strVal val="visible"/>
                                      </p:to>
                                    </p:set>
                                    <p:animEffect transition="in" filter="checkerboard(across)">
                                      <p:cBhvr>
                                        <p:cTn id="22" dur="500"/>
                                        <p:tgtEl>
                                          <p:spTgt spid="3584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5843">
                                            <p:txEl>
                                              <p:pRg st="8" end="8"/>
                                            </p:txEl>
                                          </p:spTgt>
                                        </p:tgtEl>
                                        <p:attrNameLst>
                                          <p:attrName>style.visibility</p:attrName>
                                        </p:attrNameLst>
                                      </p:cBhvr>
                                      <p:to>
                                        <p:strVal val="visible"/>
                                      </p:to>
                                    </p:set>
                                    <p:animEffect transition="in" filter="checkerboard(across)">
                                      <p:cBhvr>
                                        <p:cTn id="27" dur="500"/>
                                        <p:tgtEl>
                                          <p:spTgt spid="35843">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35843">
                                            <p:txEl>
                                              <p:pRg st="9" end="9"/>
                                            </p:txEl>
                                          </p:spTgt>
                                        </p:tgtEl>
                                        <p:attrNameLst>
                                          <p:attrName>style.visibility</p:attrName>
                                        </p:attrNameLst>
                                      </p:cBhvr>
                                      <p:to>
                                        <p:strVal val="visible"/>
                                      </p:to>
                                    </p:set>
                                    <p:animEffect transition="in" filter="checkerboard(across)">
                                      <p:cBhvr>
                                        <p:cTn id="32" dur="500"/>
                                        <p:tgtEl>
                                          <p:spTgt spid="35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fontAlgn="auto" hangingPunct="1">
              <a:spcAft>
                <a:spcPts val="0"/>
              </a:spcAft>
              <a:defRPr/>
            </a:pPr>
            <a:r>
              <a:rPr lang="en-US" altLang="zh-CN" dirty="0" smtClean="0"/>
              <a:t>Analysis Versus Design</a:t>
            </a:r>
            <a:endParaRPr lang="en-US" dirty="0"/>
          </a:p>
        </p:txBody>
      </p:sp>
      <p:sp>
        <p:nvSpPr>
          <p:cNvPr id="13315" name="Text Placeholder 8"/>
          <p:cNvSpPr>
            <a:spLocks noGrp="1"/>
          </p:cNvSpPr>
          <p:nvPr>
            <p:ph type="body" idx="1"/>
          </p:nvPr>
        </p:nvSpPr>
        <p:spPr>
          <a:ln>
            <a:headEnd/>
            <a:tailEnd/>
          </a:ln>
        </p:spPr>
        <p:txBody>
          <a:bodyPr/>
          <a:lstStyle/>
          <a:p>
            <a:pPr algn="ctr" eaLnBrk="1" hangingPunct="1"/>
            <a:r>
              <a:rPr lang="en-US" altLang="en-US" smtClean="0"/>
              <a:t>Analysis</a:t>
            </a:r>
          </a:p>
        </p:txBody>
      </p:sp>
      <p:sp>
        <p:nvSpPr>
          <p:cNvPr id="13316" name="Text Placeholder 10"/>
          <p:cNvSpPr>
            <a:spLocks noGrp="1"/>
          </p:cNvSpPr>
          <p:nvPr>
            <p:ph type="body" sz="half" idx="3"/>
          </p:nvPr>
        </p:nvSpPr>
        <p:spPr>
          <a:xfrm>
            <a:off x="4645025" y="5410200"/>
            <a:ext cx="4041775" cy="762000"/>
          </a:xfrm>
          <a:ln>
            <a:headEnd/>
            <a:tailEnd/>
          </a:ln>
        </p:spPr>
        <p:txBody>
          <a:bodyPr/>
          <a:lstStyle/>
          <a:p>
            <a:pPr algn="ctr" eaLnBrk="1" hangingPunct="1"/>
            <a:r>
              <a:rPr lang="en-US" altLang="en-US" smtClean="0"/>
              <a:t>Design</a:t>
            </a:r>
          </a:p>
        </p:txBody>
      </p:sp>
      <p:sp>
        <p:nvSpPr>
          <p:cNvPr id="13317" name="Content Placeholder 9"/>
          <p:cNvSpPr>
            <a:spLocks noGrp="1"/>
          </p:cNvSpPr>
          <p:nvPr>
            <p:ph sz="quarter" idx="2"/>
          </p:nvPr>
        </p:nvSpPr>
        <p:spPr>
          <a:xfrm>
            <a:off x="457200" y="1444625"/>
            <a:ext cx="4040188" cy="3941763"/>
          </a:xfrm>
          <a:ln>
            <a:prstDash val="solid"/>
          </a:ln>
        </p:spPr>
        <p:txBody>
          <a:bodyPr/>
          <a:lstStyle/>
          <a:p>
            <a:pPr lvl="1" eaLnBrk="1" hangingPunct="1">
              <a:buFont typeface="Wingdings" panose="05000000000000000000" pitchFamily="2" charset="2"/>
              <a:buChar char="v"/>
            </a:pPr>
            <a:r>
              <a:rPr lang="en-US" altLang="zh-CN" sz="2400" dirty="0" smtClean="0"/>
              <a:t>Focus on understanding the problem</a:t>
            </a:r>
          </a:p>
          <a:p>
            <a:pPr lvl="1" eaLnBrk="1" hangingPunct="1">
              <a:buFont typeface="Wingdings" panose="05000000000000000000" pitchFamily="2" charset="2"/>
              <a:buChar char="v"/>
            </a:pPr>
            <a:r>
              <a:rPr lang="en-US" altLang="zh-CN" sz="2400" dirty="0" smtClean="0"/>
              <a:t>Idealized Behavior</a:t>
            </a:r>
          </a:p>
          <a:p>
            <a:pPr lvl="1" eaLnBrk="1" hangingPunct="1">
              <a:buFont typeface="Wingdings" panose="05000000000000000000" pitchFamily="2" charset="2"/>
              <a:buChar char="v"/>
            </a:pPr>
            <a:r>
              <a:rPr lang="en-US" altLang="zh-CN" sz="2400" dirty="0" smtClean="0"/>
              <a:t>System structure</a:t>
            </a:r>
          </a:p>
          <a:p>
            <a:pPr lvl="1" eaLnBrk="1" hangingPunct="1">
              <a:buFont typeface="Wingdings" panose="05000000000000000000" pitchFamily="2" charset="2"/>
              <a:buChar char="v"/>
            </a:pPr>
            <a:r>
              <a:rPr lang="en-US" altLang="zh-CN" sz="2400" dirty="0" smtClean="0"/>
              <a:t>Functional requirements</a:t>
            </a:r>
          </a:p>
          <a:p>
            <a:pPr lvl="1" eaLnBrk="1" hangingPunct="1">
              <a:buFont typeface="Wingdings" panose="05000000000000000000" pitchFamily="2" charset="2"/>
              <a:buChar char="v"/>
            </a:pPr>
            <a:r>
              <a:rPr lang="en-US" altLang="zh-CN" sz="2400" dirty="0" smtClean="0"/>
              <a:t>A small model</a:t>
            </a:r>
          </a:p>
          <a:p>
            <a:pPr eaLnBrk="1" hangingPunct="1"/>
            <a:endParaRPr lang="en-US" altLang="en-US" dirty="0" smtClean="0"/>
          </a:p>
        </p:txBody>
      </p:sp>
      <p:sp>
        <p:nvSpPr>
          <p:cNvPr id="12" name="Content Placeholder 11"/>
          <p:cNvSpPr>
            <a:spLocks noGrp="1"/>
          </p:cNvSpPr>
          <p:nvPr>
            <p:ph sz="quarter" idx="4"/>
          </p:nvPr>
        </p:nvSpPr>
        <p:spPr>
          <a:xfrm>
            <a:off x="4645025" y="1444625"/>
            <a:ext cx="4041775" cy="3941763"/>
          </a:xfrm>
          <a:ln/>
        </p:spPr>
        <p:txBody>
          <a:bodyPr>
            <a:normAutofit lnSpcReduction="10000"/>
          </a:bodyPr>
          <a:lstStyle/>
          <a:p>
            <a:pPr marL="621792" lvl="1" eaLnBrk="1" fontAlgn="auto" hangingPunct="1">
              <a:spcBef>
                <a:spcPts val="324"/>
              </a:spcBef>
              <a:spcAft>
                <a:spcPts val="0"/>
              </a:spcAft>
              <a:buFont typeface="Wingdings" pitchFamily="2" charset="2"/>
              <a:buChar char="v"/>
              <a:defRPr/>
            </a:pPr>
            <a:r>
              <a:rPr lang="en-US" altLang="zh-CN" sz="2400" dirty="0" smtClean="0"/>
              <a:t>Focus on understanding the solution </a:t>
            </a:r>
          </a:p>
          <a:p>
            <a:pPr marL="621792" lvl="1" eaLnBrk="1" fontAlgn="auto" hangingPunct="1">
              <a:spcBef>
                <a:spcPts val="324"/>
              </a:spcBef>
              <a:spcAft>
                <a:spcPts val="0"/>
              </a:spcAft>
              <a:buFont typeface="Wingdings" pitchFamily="2" charset="2"/>
              <a:buChar char="v"/>
              <a:defRPr/>
            </a:pPr>
            <a:r>
              <a:rPr lang="en-US" altLang="zh-CN" sz="2400" dirty="0" smtClean="0"/>
              <a:t>Operations and Attributes</a:t>
            </a:r>
          </a:p>
          <a:p>
            <a:pPr marL="621792" lvl="1" eaLnBrk="1" fontAlgn="auto" hangingPunct="1">
              <a:spcBef>
                <a:spcPts val="324"/>
              </a:spcBef>
              <a:spcAft>
                <a:spcPts val="0"/>
              </a:spcAft>
              <a:buFont typeface="Wingdings" pitchFamily="2" charset="2"/>
              <a:buChar char="v"/>
              <a:defRPr/>
            </a:pPr>
            <a:r>
              <a:rPr lang="en-US" altLang="zh-CN" sz="2400" dirty="0" smtClean="0"/>
              <a:t>Performance</a:t>
            </a:r>
          </a:p>
          <a:p>
            <a:pPr marL="621792" lvl="1" eaLnBrk="1" fontAlgn="auto" hangingPunct="1">
              <a:spcBef>
                <a:spcPts val="324"/>
              </a:spcBef>
              <a:spcAft>
                <a:spcPts val="0"/>
              </a:spcAft>
              <a:buFont typeface="Wingdings" pitchFamily="2" charset="2"/>
              <a:buChar char="v"/>
              <a:defRPr/>
            </a:pPr>
            <a:r>
              <a:rPr lang="en-US" altLang="zh-CN" sz="2400" dirty="0" smtClean="0"/>
              <a:t>Close to real code </a:t>
            </a:r>
          </a:p>
          <a:p>
            <a:pPr marL="621792" lvl="1" eaLnBrk="1" fontAlgn="auto" hangingPunct="1">
              <a:spcBef>
                <a:spcPts val="324"/>
              </a:spcBef>
              <a:spcAft>
                <a:spcPts val="0"/>
              </a:spcAft>
              <a:buFont typeface="Wingdings" pitchFamily="2" charset="2"/>
              <a:buChar char="v"/>
              <a:defRPr/>
            </a:pPr>
            <a:r>
              <a:rPr lang="en-US" altLang="zh-CN" sz="2400" dirty="0" smtClean="0"/>
              <a:t>Object lifecycles</a:t>
            </a:r>
          </a:p>
          <a:p>
            <a:pPr marL="621792" lvl="1" eaLnBrk="1" fontAlgn="auto" hangingPunct="1">
              <a:spcBef>
                <a:spcPts val="324"/>
              </a:spcBef>
              <a:spcAft>
                <a:spcPts val="0"/>
              </a:spcAft>
              <a:buFont typeface="Wingdings" pitchFamily="2" charset="2"/>
              <a:buChar char="v"/>
              <a:defRPr/>
            </a:pPr>
            <a:r>
              <a:rPr lang="en-US" altLang="zh-CN" sz="2400" dirty="0" smtClean="0"/>
              <a:t>Non-functional requirements</a:t>
            </a:r>
          </a:p>
          <a:p>
            <a:pPr marL="621792" lvl="1" eaLnBrk="1" fontAlgn="auto" hangingPunct="1">
              <a:spcBef>
                <a:spcPts val="324"/>
              </a:spcBef>
              <a:spcAft>
                <a:spcPts val="0"/>
              </a:spcAft>
              <a:buFont typeface="Wingdings" pitchFamily="2" charset="2"/>
              <a:buChar char="v"/>
              <a:defRPr/>
            </a:pPr>
            <a:r>
              <a:rPr lang="en-US" altLang="zh-CN" sz="2400" dirty="0" smtClean="0"/>
              <a:t>A large model</a:t>
            </a:r>
          </a:p>
          <a:p>
            <a:pPr marL="365760" indent="-256032" eaLnBrk="1" fontAlgn="auto" hangingPunct="1">
              <a:spcAft>
                <a:spcPts val="0"/>
              </a:spcAft>
              <a:buFont typeface="Wingdings 3"/>
              <a:buChar char=""/>
              <a:defRPr/>
            </a:pPr>
            <a:endParaRPr lang="en-US" dirty="0"/>
          </a:p>
        </p:txBody>
      </p:sp>
      <p:sp>
        <p:nvSpPr>
          <p:cNvPr id="13319"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92F346-0658-4365-9E09-BE92CB97643F}" type="datetime5">
              <a:rPr lang="en-US" altLang="en-US" smtClean="0"/>
              <a:pPr eaLnBrk="1" hangingPunct="1"/>
              <a:t>17-Sep-22</a:t>
            </a:fld>
            <a:endParaRPr lang="en-US" altLang="en-US" smtClean="0"/>
          </a:p>
        </p:txBody>
      </p:sp>
      <p:sp>
        <p:nvSpPr>
          <p:cNvPr id="1332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133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82323E-9CB5-44A3-8009-09B1FDB70DE8}" type="slidenum">
              <a:rPr lang="en-US" altLang="en-US"/>
              <a:pPr eaLnBrk="1" hangingPunct="1"/>
              <a:t>6</a:t>
            </a:fld>
            <a:endParaRPr lang="en-US" altLang="en-US"/>
          </a:p>
        </p:txBody>
      </p:sp>
    </p:spTree>
    <p:extLst>
      <p:ext uri="{BB962C8B-B14F-4D97-AF65-F5344CB8AC3E}">
        <p14:creationId xmlns:p14="http://schemas.microsoft.com/office/powerpoint/2010/main" val="7604488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i="1" smtClean="0"/>
              <a:t>Naming Associations</a:t>
            </a:r>
            <a:endParaRPr lang="en-US" altLang="en-US" smtClean="0"/>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4301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843177B-6210-4BC8-B93F-A0875C0CC564}" type="slidenum">
              <a:rPr lang="en-US" altLang="en-US" sz="1400" smtClean="0"/>
              <a:pPr>
                <a:spcBef>
                  <a:spcPct val="0"/>
                </a:spcBef>
                <a:buClrTx/>
                <a:buSzTx/>
                <a:buFontTx/>
                <a:buNone/>
              </a:pPr>
              <a:t>60</a:t>
            </a:fld>
            <a:endParaRPr lang="en-US" altLang="en-US" sz="1400" smtClean="0"/>
          </a:p>
        </p:txBody>
      </p:sp>
      <p:pic>
        <p:nvPicPr>
          <p:cNvPr id="4301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1828800"/>
            <a:ext cx="7239000" cy="4572000"/>
          </a:xfrm>
          <a:noFill/>
        </p:spPr>
      </p:pic>
    </p:spTree>
    <p:extLst>
      <p:ext uri="{BB962C8B-B14F-4D97-AF65-F5344CB8AC3E}">
        <p14:creationId xmlns:p14="http://schemas.microsoft.com/office/powerpoint/2010/main" val="34608414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381665A-9868-4BF4-90A7-3103CF93E143}" type="slidenum">
              <a:rPr lang="en-US" altLang="en-US" sz="1400" smtClean="0"/>
              <a:pPr>
                <a:spcBef>
                  <a:spcPct val="0"/>
                </a:spcBef>
                <a:buClrTx/>
                <a:buSzTx/>
                <a:buFontTx/>
                <a:buNone/>
              </a:pPr>
              <a:t>61</a:t>
            </a:fld>
            <a:endParaRPr lang="en-US" altLang="en-US" sz="1400" smtClean="0"/>
          </a:p>
        </p:txBody>
      </p:sp>
      <p:sp>
        <p:nvSpPr>
          <p:cNvPr id="44036" name="Rectangle 2"/>
          <p:cNvSpPr>
            <a:spLocks noGrp="1" noChangeArrowheads="1"/>
          </p:cNvSpPr>
          <p:nvPr>
            <p:ph type="title"/>
          </p:nvPr>
        </p:nvSpPr>
        <p:spPr/>
        <p:txBody>
          <a:bodyPr/>
          <a:lstStyle/>
          <a:p>
            <a:pPr eaLnBrk="1" hangingPunct="1"/>
            <a:r>
              <a:rPr kumimoji="1" lang="en-US" altLang="en-US" sz="3600" smtClean="0"/>
              <a:t>Multiplicity</a:t>
            </a:r>
            <a:endParaRPr kumimoji="1" lang="en-US" altLang="en-US" smtClean="0"/>
          </a:p>
        </p:txBody>
      </p:sp>
      <p:sp>
        <p:nvSpPr>
          <p:cNvPr id="19459" name="Rectangle 3"/>
          <p:cNvSpPr>
            <a:spLocks noGrp="1" noChangeArrowheads="1"/>
          </p:cNvSpPr>
          <p:nvPr>
            <p:ph type="body" idx="1"/>
          </p:nvPr>
        </p:nvSpPr>
        <p:spPr>
          <a:xfrm>
            <a:off x="1182688" y="2017713"/>
            <a:ext cx="7772400" cy="1241425"/>
          </a:xfrm>
        </p:spPr>
        <p:txBody>
          <a:bodyPr/>
          <a:lstStyle/>
          <a:p>
            <a:pPr eaLnBrk="1" hangingPunct="1"/>
            <a:r>
              <a:rPr kumimoji="1" lang="en-US" altLang="en-US" sz="2000" b="1" smtClean="0"/>
              <a:t>Multiplicity </a:t>
            </a:r>
            <a:r>
              <a:rPr kumimoji="1" lang="en-US" altLang="en-US" sz="2000" smtClean="0"/>
              <a:t>defines how many instances of type A can be associated with one instance of type B at a particular moment in time</a:t>
            </a:r>
            <a:endParaRPr kumimoji="1" lang="en-US" altLang="en-US" sz="2000" b="1" smtClean="0"/>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895600"/>
            <a:ext cx="40243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3013075" y="3519488"/>
            <a:ext cx="2963863" cy="1185862"/>
            <a:chOff x="1973" y="3037"/>
            <a:chExt cx="1867" cy="747"/>
          </a:xfrm>
        </p:grpSpPr>
        <p:sp>
          <p:nvSpPr>
            <p:cNvPr id="44042" name="Text Box 6"/>
            <p:cNvSpPr txBox="1">
              <a:spLocks noChangeArrowheads="1"/>
            </p:cNvSpPr>
            <p:nvPr/>
          </p:nvSpPr>
          <p:spPr bwMode="auto">
            <a:xfrm>
              <a:off x="1973" y="3496"/>
              <a:ext cx="18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Multiplicity of the role</a:t>
              </a:r>
            </a:p>
          </p:txBody>
        </p:sp>
        <p:sp>
          <p:nvSpPr>
            <p:cNvPr id="44043" name="Line 7"/>
            <p:cNvSpPr>
              <a:spLocks noChangeShapeType="1"/>
            </p:cNvSpPr>
            <p:nvPr/>
          </p:nvSpPr>
          <p:spPr bwMode="auto">
            <a:xfrm flipV="1">
              <a:off x="2832" y="3037"/>
              <a:ext cx="560" cy="5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4" name="Line 8"/>
            <p:cNvSpPr>
              <a:spLocks noChangeShapeType="1"/>
            </p:cNvSpPr>
            <p:nvPr/>
          </p:nvSpPr>
          <p:spPr bwMode="auto">
            <a:xfrm flipH="1" flipV="1">
              <a:off x="2217" y="3041"/>
              <a:ext cx="615" cy="5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4040" name="Line 9"/>
          <p:cNvSpPr>
            <a:spLocks noChangeShapeType="1"/>
          </p:cNvSpPr>
          <p:nvPr/>
        </p:nvSpPr>
        <p:spPr bwMode="auto">
          <a:xfrm>
            <a:off x="5029200" y="3048000"/>
            <a:ext cx="15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4404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800600"/>
            <a:ext cx="4191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097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4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19C6CDC-4D4F-4DCA-A180-432F7631FB44}" type="slidenum">
              <a:rPr lang="en-US" altLang="en-US" sz="1400" smtClean="0"/>
              <a:pPr>
                <a:spcBef>
                  <a:spcPct val="0"/>
                </a:spcBef>
                <a:buClrTx/>
                <a:buSzTx/>
                <a:buFontTx/>
                <a:buNone/>
              </a:pPr>
              <a:t>62</a:t>
            </a:fld>
            <a:endParaRPr lang="en-US" altLang="en-US" sz="1400" smtClean="0"/>
          </a:p>
        </p:txBody>
      </p:sp>
      <p:sp>
        <p:nvSpPr>
          <p:cNvPr id="45060" name="Rectangle 2"/>
          <p:cNvSpPr>
            <a:spLocks noGrp="1" noChangeArrowheads="1"/>
          </p:cNvSpPr>
          <p:nvPr>
            <p:ph type="title"/>
          </p:nvPr>
        </p:nvSpPr>
        <p:spPr/>
        <p:txBody>
          <a:bodyPr/>
          <a:lstStyle/>
          <a:p>
            <a:pPr eaLnBrk="1" hangingPunct="1"/>
            <a:r>
              <a:rPr kumimoji="1" lang="en-US" altLang="en-US" sz="3600" smtClean="0"/>
              <a:t>Association - Multiplicity</a:t>
            </a:r>
            <a:endParaRPr kumimoji="1" lang="en-US" altLang="en-US" smtClean="0"/>
          </a:p>
        </p:txBody>
      </p:sp>
      <p:sp>
        <p:nvSpPr>
          <p:cNvPr id="20483" name="Rectangle 3"/>
          <p:cNvSpPr>
            <a:spLocks noGrp="1" noChangeArrowheads="1"/>
          </p:cNvSpPr>
          <p:nvPr>
            <p:ph type="body" idx="1"/>
          </p:nvPr>
        </p:nvSpPr>
        <p:spPr>
          <a:xfrm>
            <a:off x="992188" y="2017713"/>
            <a:ext cx="7772400" cy="815975"/>
          </a:xfrm>
        </p:spPr>
        <p:txBody>
          <a:bodyPr/>
          <a:lstStyle/>
          <a:p>
            <a:pPr eaLnBrk="1" hangingPunct="1"/>
            <a:r>
              <a:rPr kumimoji="1" lang="en-US" altLang="en-US" sz="1800" smtClean="0">
                <a:solidFill>
                  <a:schemeClr val="hlink"/>
                </a:solidFill>
              </a:rPr>
              <a:t>Multiplicity</a:t>
            </a:r>
            <a:r>
              <a:rPr kumimoji="1" lang="en-US" altLang="en-US" sz="1800" u="sng" smtClean="0"/>
              <a:t>:</a:t>
            </a:r>
            <a:r>
              <a:rPr kumimoji="1" lang="en-US" altLang="en-US" sz="1800" smtClean="0"/>
              <a:t> indicates the number of objects of one class that may be related to a single object of an associated class.</a:t>
            </a:r>
          </a:p>
          <a:p>
            <a:pPr eaLnBrk="1" hangingPunct="1"/>
            <a:endParaRPr kumimoji="1" lang="en-US" altLang="en-US" sz="1800" smtClean="0"/>
          </a:p>
        </p:txBody>
      </p:sp>
      <p:sp>
        <p:nvSpPr>
          <p:cNvPr id="20484" name="Rectangle 4"/>
          <p:cNvSpPr>
            <a:spLocks noChangeArrowheads="1"/>
          </p:cNvSpPr>
          <p:nvPr/>
        </p:nvSpPr>
        <p:spPr bwMode="auto">
          <a:xfrm>
            <a:off x="992188" y="3108325"/>
            <a:ext cx="77724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2000"/>
              <a:t>Can be one of the following types</a:t>
            </a:r>
          </a:p>
          <a:p>
            <a:pPr lvl="1" eaLnBrk="1" hangingPunct="1"/>
            <a:r>
              <a:rPr kumimoji="1" lang="en-US" altLang="en-US" sz="2000"/>
              <a:t>1 to 1, 1 to 0..*, 1 to 1..*, 1 to n, 1 to 1..n</a:t>
            </a:r>
            <a:endParaRPr kumimoji="1" lang="en-US" altLang="en-US"/>
          </a:p>
        </p:txBody>
      </p:sp>
      <p:sp>
        <p:nvSpPr>
          <p:cNvPr id="45063" name="Rectangle 7"/>
          <p:cNvSpPr>
            <a:spLocks noChangeArrowheads="1"/>
          </p:cNvSpPr>
          <p:nvPr/>
        </p:nvSpPr>
        <p:spPr bwMode="auto">
          <a:xfrm>
            <a:off x="990600" y="4267200"/>
            <a:ext cx="7848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
                <a:schemeClr val="tx2"/>
              </a:buClr>
              <a:buSzTx/>
              <a:buFont typeface="Wingdings" panose="05000000000000000000" pitchFamily="2" charset="2"/>
              <a:buChar char="§"/>
            </a:pPr>
            <a:r>
              <a:rPr lang="en-US" altLang="en-US" sz="1800"/>
              <a:t>   The multiplicity value communicates how many instances can be validly associated with another, at a particular moment, rather than over a span of time. For example, it is possible that a used car could be repeatedly sold back to used car dealers over time. But at any particular moment, the car is only </a:t>
            </a:r>
            <a:r>
              <a:rPr lang="en-US" altLang="en-US" sz="1800" i="1"/>
              <a:t>Stocked-by one </a:t>
            </a:r>
            <a:r>
              <a:rPr lang="en-US" altLang="en-US" sz="1800"/>
              <a:t>dealer. The car is not </a:t>
            </a:r>
            <a:r>
              <a:rPr lang="en-US" altLang="en-US" sz="1800" i="1"/>
              <a:t>Stocked-by many dealers at any particular moment.</a:t>
            </a:r>
            <a:endParaRPr lang="en-US" altLang="en-US" sz="1800"/>
          </a:p>
        </p:txBody>
      </p:sp>
    </p:spTree>
    <p:extLst>
      <p:ext uri="{BB962C8B-B14F-4D97-AF65-F5344CB8AC3E}">
        <p14:creationId xmlns:p14="http://schemas.microsoft.com/office/powerpoint/2010/main" val="665708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P spid="2048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kumimoji="1" lang="en-US" altLang="en-US" smtClean="0"/>
              <a:t>Association - Multiplicity</a:t>
            </a:r>
            <a:endParaRPr lang="en-US" altLang="en-US" smtClean="0"/>
          </a:p>
        </p:txBody>
      </p:sp>
      <p:sp>
        <p:nvSpPr>
          <p:cNvPr id="460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4608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128A869-2941-4E31-A57D-8F967F2D16AE}" type="slidenum">
              <a:rPr lang="en-US" altLang="en-US" sz="1400" smtClean="0"/>
              <a:pPr>
                <a:spcBef>
                  <a:spcPct val="0"/>
                </a:spcBef>
                <a:buClrTx/>
                <a:buSzTx/>
                <a:buFontTx/>
                <a:buNone/>
              </a:pPr>
              <a:t>63</a:t>
            </a:fld>
            <a:endParaRPr lang="en-US" altLang="en-US" sz="1400" smtClean="0"/>
          </a:p>
        </p:txBody>
      </p:sp>
      <p:pic>
        <p:nvPicPr>
          <p:cNvPr id="4608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905000"/>
            <a:ext cx="5638800" cy="4343400"/>
          </a:xfrm>
          <a:noFill/>
        </p:spPr>
      </p:pic>
    </p:spTree>
    <p:extLst>
      <p:ext uri="{BB962C8B-B14F-4D97-AF65-F5344CB8AC3E}">
        <p14:creationId xmlns:p14="http://schemas.microsoft.com/office/powerpoint/2010/main" val="1559369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471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B1C0204-7E78-4F07-A81D-C91D6FAAAC8D}" type="slidenum">
              <a:rPr lang="en-US" altLang="en-US" sz="1400" smtClean="0"/>
              <a:pPr>
                <a:spcBef>
                  <a:spcPct val="0"/>
                </a:spcBef>
                <a:buClrTx/>
                <a:buSzTx/>
                <a:buFontTx/>
                <a:buNone/>
              </a:pPr>
              <a:t>64</a:t>
            </a:fld>
            <a:endParaRPr lang="en-US" altLang="en-US" sz="1400" smtClean="0"/>
          </a:p>
        </p:txBody>
      </p:sp>
      <p:sp>
        <p:nvSpPr>
          <p:cNvPr id="47108" name="Rectangle 2"/>
          <p:cNvSpPr>
            <a:spLocks noGrp="1" noChangeArrowheads="1"/>
          </p:cNvSpPr>
          <p:nvPr>
            <p:ph type="title"/>
          </p:nvPr>
        </p:nvSpPr>
        <p:spPr/>
        <p:txBody>
          <a:bodyPr/>
          <a:lstStyle/>
          <a:p>
            <a:pPr eaLnBrk="1" hangingPunct="1"/>
            <a:r>
              <a:rPr kumimoji="1" lang="en-US" altLang="en-US" sz="3600" smtClean="0"/>
              <a:t>Associations - Contd.</a:t>
            </a:r>
            <a:endParaRPr kumimoji="1" lang="en-US" altLang="en-US" smtClean="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7110413"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ext Box 4"/>
          <p:cNvSpPr txBox="1">
            <a:spLocks noChangeArrowheads="1"/>
          </p:cNvSpPr>
          <p:nvPr/>
        </p:nvSpPr>
        <p:spPr bwMode="auto">
          <a:xfrm>
            <a:off x="1143000" y="4953000"/>
            <a:ext cx="7234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Associations are generally read left to right, top to bottom</a:t>
            </a:r>
          </a:p>
        </p:txBody>
      </p:sp>
    </p:spTree>
    <p:extLst>
      <p:ext uri="{BB962C8B-B14F-4D97-AF65-F5344CB8AC3E}">
        <p14:creationId xmlns:p14="http://schemas.microsoft.com/office/powerpoint/2010/main" val="10920994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4813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69644C7-42CF-4F1C-9758-FCC1E766A4B1}" type="slidenum">
              <a:rPr lang="en-US" altLang="en-US" sz="1400" smtClean="0"/>
              <a:pPr>
                <a:spcBef>
                  <a:spcPct val="0"/>
                </a:spcBef>
                <a:buClrTx/>
                <a:buSzTx/>
                <a:buFontTx/>
                <a:buNone/>
              </a:pPr>
              <a:t>65</a:t>
            </a:fld>
            <a:endParaRPr lang="en-US" altLang="en-US" sz="1400" smtClean="0"/>
          </a:p>
        </p:txBody>
      </p:sp>
      <p:sp>
        <p:nvSpPr>
          <p:cNvPr id="48132" name="Rectangle 2"/>
          <p:cNvSpPr>
            <a:spLocks noGrp="1" noChangeArrowheads="1"/>
          </p:cNvSpPr>
          <p:nvPr>
            <p:ph type="title"/>
          </p:nvPr>
        </p:nvSpPr>
        <p:spPr/>
        <p:txBody>
          <a:bodyPr/>
          <a:lstStyle/>
          <a:p>
            <a:pPr eaLnBrk="1" hangingPunct="1"/>
            <a:r>
              <a:rPr kumimoji="1" lang="en-US" altLang="en-US" sz="3600" smtClean="0"/>
              <a:t>Associations - Contd.</a:t>
            </a:r>
            <a:endParaRPr kumimoji="1" lang="en-US" altLang="en-US" smtClean="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013" y="2787650"/>
            <a:ext cx="439578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4"/>
          <p:cNvSpPr txBox="1">
            <a:spLocks noChangeArrowheads="1"/>
          </p:cNvSpPr>
          <p:nvPr/>
        </p:nvSpPr>
        <p:spPr bwMode="auto">
          <a:xfrm>
            <a:off x="1752600" y="2209800"/>
            <a:ext cx="5122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Multiple associations between two types</a:t>
            </a:r>
          </a:p>
        </p:txBody>
      </p:sp>
      <p:sp>
        <p:nvSpPr>
          <p:cNvPr id="22533" name="Text Box 5"/>
          <p:cNvSpPr txBox="1">
            <a:spLocks noChangeArrowheads="1"/>
          </p:cNvSpPr>
          <p:nvPr/>
        </p:nvSpPr>
        <p:spPr bwMode="auto">
          <a:xfrm>
            <a:off x="1508125" y="4689475"/>
            <a:ext cx="7429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During analysis phase, an association is </a:t>
            </a:r>
            <a:r>
              <a:rPr lang="en-US" altLang="en-US" sz="2400" i="1">
                <a:latin typeface="Times New Roman" panose="02020603050405020304" pitchFamily="18" charset="0"/>
              </a:rPr>
              <a:t>not</a:t>
            </a:r>
            <a:r>
              <a:rPr lang="en-US" altLang="en-US" sz="2400">
                <a:latin typeface="Times New Roman" panose="02020603050405020304" pitchFamily="18" charset="0"/>
              </a:rPr>
              <a:t> a statement</a:t>
            </a:r>
          </a:p>
          <a:p>
            <a:pPr>
              <a:spcBef>
                <a:spcPct val="0"/>
              </a:spcBef>
              <a:buClrTx/>
              <a:buSzTx/>
              <a:buFontTx/>
              <a:buNone/>
            </a:pPr>
            <a:r>
              <a:rPr lang="en-US" altLang="en-US" sz="2400">
                <a:latin typeface="Times New Roman" panose="02020603050405020304" pitchFamily="18" charset="0"/>
              </a:rPr>
              <a:t>about data flows, instance variables, or object connections</a:t>
            </a:r>
          </a:p>
          <a:p>
            <a:pPr>
              <a:spcBef>
                <a:spcPct val="0"/>
              </a:spcBef>
              <a:buClrTx/>
              <a:buSzTx/>
              <a:buFontTx/>
              <a:buNone/>
            </a:pPr>
            <a:r>
              <a:rPr lang="en-US" altLang="en-US" sz="2400">
                <a:latin typeface="Times New Roman" panose="02020603050405020304" pitchFamily="18" charset="0"/>
              </a:rPr>
              <a:t>in the software solution, it is a statement that a relationship</a:t>
            </a:r>
          </a:p>
          <a:p>
            <a:pPr>
              <a:spcBef>
                <a:spcPct val="0"/>
              </a:spcBef>
              <a:buClrTx/>
              <a:buSzTx/>
              <a:buFontTx/>
              <a:buNone/>
            </a:pPr>
            <a:r>
              <a:rPr lang="en-US" altLang="en-US" sz="2400">
                <a:latin typeface="Times New Roman" panose="02020603050405020304" pitchFamily="18" charset="0"/>
              </a:rPr>
              <a:t> is meaningful in a purely conceptual sense.</a:t>
            </a:r>
          </a:p>
        </p:txBody>
      </p:sp>
    </p:spTree>
    <p:extLst>
      <p:ext uri="{BB962C8B-B14F-4D97-AF65-F5344CB8AC3E}">
        <p14:creationId xmlns:p14="http://schemas.microsoft.com/office/powerpoint/2010/main" val="1636317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5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64C64D2-0E3A-4F41-94F3-21F402B38887}" type="slidenum">
              <a:rPr lang="en-US" altLang="en-US" sz="1400" smtClean="0"/>
              <a:pPr>
                <a:spcBef>
                  <a:spcPct val="0"/>
                </a:spcBef>
                <a:buClrTx/>
                <a:buSzTx/>
                <a:buFontTx/>
                <a:buNone/>
              </a:pPr>
              <a:t>66</a:t>
            </a:fld>
            <a:endParaRPr lang="en-US" altLang="en-US" sz="1400" smtClean="0"/>
          </a:p>
        </p:txBody>
      </p:sp>
      <p:sp>
        <p:nvSpPr>
          <p:cNvPr id="49156" name="Rectangle 2"/>
          <p:cNvSpPr>
            <a:spLocks noGrp="1" noChangeArrowheads="1"/>
          </p:cNvSpPr>
          <p:nvPr>
            <p:ph type="title"/>
          </p:nvPr>
        </p:nvSpPr>
        <p:spPr/>
        <p:txBody>
          <a:bodyPr/>
          <a:lstStyle/>
          <a:p>
            <a:pPr eaLnBrk="1" hangingPunct="1"/>
            <a:r>
              <a:rPr lang="en-US" altLang="en-US" i="1" smtClean="0"/>
              <a:t>Regarding Associations</a:t>
            </a:r>
            <a:endParaRPr lang="en-US" altLang="en-US" smtClean="0"/>
          </a:p>
        </p:txBody>
      </p:sp>
      <p:sp>
        <p:nvSpPr>
          <p:cNvPr id="36867" name="Rectangle 3"/>
          <p:cNvSpPr>
            <a:spLocks noGrp="1" noChangeArrowheads="1"/>
          </p:cNvSpPr>
          <p:nvPr>
            <p:ph type="body" idx="1"/>
          </p:nvPr>
        </p:nvSpPr>
        <p:spPr>
          <a:xfrm>
            <a:off x="381000" y="2017713"/>
            <a:ext cx="8574088" cy="4230687"/>
          </a:xfrm>
        </p:spPr>
        <p:txBody>
          <a:bodyPr/>
          <a:lstStyle/>
          <a:p>
            <a:pPr eaLnBrk="1" hangingPunct="1">
              <a:lnSpc>
                <a:spcPct val="80000"/>
              </a:lnSpc>
            </a:pPr>
            <a:r>
              <a:rPr lang="en-US" altLang="en-US" sz="2400" smtClean="0"/>
              <a:t>Associations are real-world relationships, which may or may not be implemented in the final system.</a:t>
            </a:r>
          </a:p>
          <a:p>
            <a:pPr eaLnBrk="1" hangingPunct="1">
              <a:lnSpc>
                <a:spcPct val="80000"/>
              </a:lnSpc>
            </a:pPr>
            <a:r>
              <a:rPr lang="en-US" altLang="en-US" sz="2400" smtClean="0"/>
              <a:t>Conversely, we may discover associations that need to be implemented but were missed in analysis. The conceptual model should be updated!</a:t>
            </a:r>
          </a:p>
          <a:p>
            <a:pPr eaLnBrk="1" hangingPunct="1">
              <a:lnSpc>
                <a:spcPct val="80000"/>
              </a:lnSpc>
            </a:pPr>
            <a:r>
              <a:rPr lang="en-US" altLang="en-US" sz="2400" smtClean="0"/>
              <a:t>Usually, associations are implemented by placing an instance variable which “points to” (references) an instance of the associated class.</a:t>
            </a:r>
          </a:p>
          <a:p>
            <a:pPr eaLnBrk="1" hangingPunct="1">
              <a:lnSpc>
                <a:spcPct val="80000"/>
              </a:lnSpc>
            </a:pPr>
            <a:r>
              <a:rPr lang="en-US" altLang="en-US" sz="2400" smtClean="0"/>
              <a:t>Only add associations (or concepts) to the model that aid in the </a:t>
            </a:r>
            <a:r>
              <a:rPr lang="en-US" altLang="en-US" sz="2400" i="1" smtClean="0"/>
              <a:t>comprehension(understanding) </a:t>
            </a:r>
            <a:r>
              <a:rPr lang="en-US" altLang="en-US" sz="2400" smtClean="0"/>
              <a:t>of the system by others.</a:t>
            </a:r>
          </a:p>
          <a:p>
            <a:pPr eaLnBrk="1" hangingPunct="1">
              <a:lnSpc>
                <a:spcPct val="80000"/>
              </a:lnSpc>
            </a:pPr>
            <a:r>
              <a:rPr lang="en-US" altLang="en-US" sz="2400" smtClean="0"/>
              <a:t>Remember, conceptual models are communication tools, used to express concepts in the problem domain.</a:t>
            </a:r>
          </a:p>
          <a:p>
            <a:pPr eaLnBrk="1" hangingPunct="1">
              <a:lnSpc>
                <a:spcPct val="80000"/>
              </a:lnSpc>
            </a:pPr>
            <a:endParaRPr lang="en-US" altLang="en-US" sz="2400" smtClean="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583720" y="5840280"/>
              <a:ext cx="5228280" cy="453240"/>
            </p14:xfrm>
          </p:contentPart>
        </mc:Choice>
        <mc:Fallback>
          <p:pic>
            <p:nvPicPr>
              <p:cNvPr id="2" name="Ink 1"/>
              <p:cNvPicPr/>
              <p:nvPr/>
            </p:nvPicPr>
            <p:blipFill>
              <a:blip r:embed="rId3"/>
              <a:stretch>
                <a:fillRect/>
              </a:stretch>
            </p:blipFill>
            <p:spPr>
              <a:xfrm>
                <a:off x="2581200" y="5837040"/>
                <a:ext cx="5234400" cy="460800"/>
              </a:xfrm>
              <a:prstGeom prst="rect">
                <a:avLst/>
              </a:prstGeom>
            </p:spPr>
          </p:pic>
        </mc:Fallback>
      </mc:AlternateContent>
    </p:spTree>
    <p:extLst>
      <p:ext uri="{BB962C8B-B14F-4D97-AF65-F5344CB8AC3E}">
        <p14:creationId xmlns:p14="http://schemas.microsoft.com/office/powerpoint/2010/main" val="1580686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checkerboard(across)">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checkerboard(across)">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checkerboard(across)">
                                      <p:cBhvr>
                                        <p:cTn id="17" dur="500"/>
                                        <p:tgtEl>
                                          <p:spTgt spid="368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36867">
                                            <p:txEl>
                                              <p:pRg st="3" end="3"/>
                                            </p:txEl>
                                          </p:spTgt>
                                        </p:tgtEl>
                                        <p:attrNameLst>
                                          <p:attrName>style.visibility</p:attrName>
                                        </p:attrNameLst>
                                      </p:cBhvr>
                                      <p:to>
                                        <p:strVal val="visible"/>
                                      </p:to>
                                    </p:set>
                                    <p:animEffect transition="in" filter="checkerboard(across)">
                                      <p:cBhvr>
                                        <p:cTn id="22" dur="500"/>
                                        <p:tgtEl>
                                          <p:spTgt spid="368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Effect transition="in" filter="checkerboard(across)">
                                      <p:cBhvr>
                                        <p:cTn id="27"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Partial Domain Model of POST</a:t>
            </a:r>
          </a:p>
        </p:txBody>
      </p:sp>
      <p:sp>
        <p:nvSpPr>
          <p:cNvPr id="501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01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CCE0581-CB45-4B66-80AD-CF72CAD1A493}" type="slidenum">
              <a:rPr lang="en-US" altLang="en-US" sz="1400" smtClean="0"/>
              <a:pPr>
                <a:spcBef>
                  <a:spcPct val="0"/>
                </a:spcBef>
                <a:buClrTx/>
                <a:buSzTx/>
                <a:buFontTx/>
                <a:buNone/>
              </a:pPr>
              <a:t>67</a:t>
            </a:fld>
            <a:endParaRPr lang="en-US" altLang="en-US" sz="1400" smtClean="0"/>
          </a:p>
        </p:txBody>
      </p:sp>
      <p:pic>
        <p:nvPicPr>
          <p:cNvPr id="5018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1828800"/>
            <a:ext cx="7391400" cy="5029200"/>
          </a:xfrm>
          <a:noFill/>
        </p:spPr>
      </p:pic>
    </p:spTree>
    <p:extLst>
      <p:ext uri="{BB962C8B-B14F-4D97-AF65-F5344CB8AC3E}">
        <p14:creationId xmlns:p14="http://schemas.microsoft.com/office/powerpoint/2010/main" val="32146169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097C5B8-43A7-4378-BC1E-E4149CFD015B}" type="slidenum">
              <a:rPr lang="en-US" altLang="en-US" sz="1400" smtClean="0"/>
              <a:pPr>
                <a:spcBef>
                  <a:spcPct val="0"/>
                </a:spcBef>
                <a:buClrTx/>
                <a:buSzTx/>
                <a:buFontTx/>
                <a:buNone/>
              </a:pPr>
              <a:t>68</a:t>
            </a:fld>
            <a:endParaRPr lang="en-US" altLang="en-US" sz="1400" smtClean="0"/>
          </a:p>
        </p:txBody>
      </p:sp>
      <p:sp>
        <p:nvSpPr>
          <p:cNvPr id="51204" name="Rectangle 2"/>
          <p:cNvSpPr>
            <a:spLocks noGrp="1" noChangeArrowheads="1"/>
          </p:cNvSpPr>
          <p:nvPr>
            <p:ph type="title"/>
          </p:nvPr>
        </p:nvSpPr>
        <p:spPr/>
        <p:txBody>
          <a:bodyPr/>
          <a:lstStyle/>
          <a:p>
            <a:pPr eaLnBrk="1" hangingPunct="1"/>
            <a:r>
              <a:rPr kumimoji="1" lang="en-US" altLang="en-US" sz="3600" smtClean="0"/>
              <a:t>Conceptual Model - Attributes</a:t>
            </a:r>
            <a:endParaRPr kumimoji="1" lang="en-US" altLang="en-US" smtClean="0"/>
          </a:p>
        </p:txBody>
      </p:sp>
      <p:sp>
        <p:nvSpPr>
          <p:cNvPr id="23555" name="Rectangle 3"/>
          <p:cNvSpPr>
            <a:spLocks noGrp="1" noChangeArrowheads="1"/>
          </p:cNvSpPr>
          <p:nvPr>
            <p:ph type="body" idx="1"/>
          </p:nvPr>
        </p:nvSpPr>
        <p:spPr>
          <a:xfrm>
            <a:off x="1182688" y="2017713"/>
            <a:ext cx="7772400" cy="1627187"/>
          </a:xfrm>
        </p:spPr>
        <p:txBody>
          <a:bodyPr/>
          <a:lstStyle/>
          <a:p>
            <a:pPr eaLnBrk="1" hangingPunct="1"/>
            <a:r>
              <a:rPr kumimoji="1" lang="en-US" altLang="en-US" sz="2000" smtClean="0"/>
              <a:t>Objectives</a:t>
            </a:r>
          </a:p>
          <a:p>
            <a:pPr lvl="1" eaLnBrk="1" hangingPunct="1"/>
            <a:r>
              <a:rPr kumimoji="1" lang="en-US" altLang="en-US" sz="2000" smtClean="0"/>
              <a:t>identify attributes in a conceptual model</a:t>
            </a:r>
          </a:p>
          <a:p>
            <a:pPr lvl="1" eaLnBrk="1" hangingPunct="1"/>
            <a:r>
              <a:rPr kumimoji="1" lang="en-US" altLang="en-US" sz="2000" smtClean="0"/>
              <a:t>distinguish between correct and incorrect attributes</a:t>
            </a:r>
          </a:p>
        </p:txBody>
      </p:sp>
      <p:sp>
        <p:nvSpPr>
          <p:cNvPr id="7" name="Rectangle 6"/>
          <p:cNvSpPr/>
          <p:nvPr/>
        </p:nvSpPr>
        <p:spPr>
          <a:xfrm>
            <a:off x="1524000" y="3962400"/>
            <a:ext cx="6934200" cy="1016000"/>
          </a:xfrm>
          <a:prstGeom prst="rect">
            <a:avLst/>
          </a:prstGeom>
        </p:spPr>
        <p:txBody>
          <a:bodyPr>
            <a:spAutoFit/>
          </a:bodyPr>
          <a:lstStyle/>
          <a:p>
            <a:pPr>
              <a:defRPr/>
            </a:pPr>
            <a:r>
              <a:rPr kumimoji="1" lang="en-US" sz="2000" dirty="0">
                <a:latin typeface="+mn-lt"/>
              </a:rPr>
              <a:t>It is useful to identify those attributes of conceptual classes that are needed to satisfy the information requirements of the current scenarios under development.</a:t>
            </a:r>
          </a:p>
        </p:txBody>
      </p:sp>
    </p:spTree>
    <p:extLst>
      <p:ext uri="{BB962C8B-B14F-4D97-AF65-F5344CB8AC3E}">
        <p14:creationId xmlns:p14="http://schemas.microsoft.com/office/powerpoint/2010/main" val="2655837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checkerboard(across)">
                                      <p:cBhvr>
                                        <p:cTn id="7" dur="500"/>
                                        <p:tgtEl>
                                          <p:spTgt spid="23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3555">
                                            <p:txEl>
                                              <p:pRg st="2" end="2"/>
                                            </p:txEl>
                                          </p:spTgt>
                                        </p:tgtEl>
                                        <p:attrNameLst>
                                          <p:attrName>style.visibility</p:attrName>
                                        </p:attrNameLst>
                                      </p:cBhvr>
                                      <p:to>
                                        <p:strVal val="visible"/>
                                      </p:to>
                                    </p:set>
                                    <p:animEffect transition="in" filter="checkerboard(across)">
                                      <p:cBhvr>
                                        <p:cTn id="12"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648B505-728F-49E6-85F6-427BB96260EC}" type="slidenum">
              <a:rPr lang="en-US" altLang="en-US" sz="1400" smtClean="0"/>
              <a:pPr>
                <a:spcBef>
                  <a:spcPct val="0"/>
                </a:spcBef>
                <a:buClrTx/>
                <a:buSzTx/>
                <a:buFontTx/>
                <a:buNone/>
              </a:pPr>
              <a:t>69</a:t>
            </a:fld>
            <a:endParaRPr lang="en-US" altLang="en-US" sz="1400" smtClean="0"/>
          </a:p>
        </p:txBody>
      </p:sp>
      <p:sp>
        <p:nvSpPr>
          <p:cNvPr id="52228" name="Rectangle 2"/>
          <p:cNvSpPr>
            <a:spLocks noGrp="1" noChangeArrowheads="1"/>
          </p:cNvSpPr>
          <p:nvPr>
            <p:ph type="title"/>
          </p:nvPr>
        </p:nvSpPr>
        <p:spPr>
          <a:xfrm>
            <a:off x="1066800" y="762000"/>
            <a:ext cx="7793038" cy="928688"/>
          </a:xfrm>
        </p:spPr>
        <p:txBody>
          <a:bodyPr/>
          <a:lstStyle/>
          <a:p>
            <a:pPr eaLnBrk="1" hangingPunct="1"/>
            <a:r>
              <a:rPr kumimoji="1" lang="en-US" altLang="en-US" sz="3600" smtClean="0"/>
              <a:t>Attributes [1]</a:t>
            </a:r>
            <a:endParaRPr kumimoji="1" lang="en-US" altLang="en-US" smtClean="0"/>
          </a:p>
        </p:txBody>
      </p:sp>
      <p:sp>
        <p:nvSpPr>
          <p:cNvPr id="24579" name="Rectangle 3"/>
          <p:cNvSpPr>
            <a:spLocks noGrp="1" noChangeArrowheads="1"/>
          </p:cNvSpPr>
          <p:nvPr>
            <p:ph type="body" idx="1"/>
          </p:nvPr>
        </p:nvSpPr>
        <p:spPr>
          <a:xfrm>
            <a:off x="914400" y="2057400"/>
            <a:ext cx="7340600" cy="501650"/>
          </a:xfrm>
        </p:spPr>
        <p:txBody>
          <a:bodyPr/>
          <a:lstStyle/>
          <a:p>
            <a:pPr eaLnBrk="1" hangingPunct="1"/>
            <a:r>
              <a:rPr kumimoji="1" lang="en-US" altLang="en-US" sz="2000" smtClean="0">
                <a:solidFill>
                  <a:schemeClr val="hlink"/>
                </a:solidFill>
              </a:rPr>
              <a:t>Attribute</a:t>
            </a:r>
            <a:r>
              <a:rPr kumimoji="1" lang="en-US" altLang="en-US" sz="2000" smtClean="0"/>
              <a:t> - is a logical data value of an object.</a:t>
            </a:r>
          </a:p>
        </p:txBody>
      </p:sp>
      <p:sp>
        <p:nvSpPr>
          <p:cNvPr id="24580" name="Rectangle 4"/>
          <p:cNvSpPr>
            <a:spLocks noChangeArrowheads="1"/>
          </p:cNvSpPr>
          <p:nvPr/>
        </p:nvSpPr>
        <p:spPr bwMode="auto">
          <a:xfrm>
            <a:off x="860425" y="4330700"/>
            <a:ext cx="7772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t>Include the following attributes in a domain model</a:t>
            </a:r>
          </a:p>
          <a:p>
            <a:pPr lvl="1" eaLnBrk="1" hangingPunct="1">
              <a:lnSpc>
                <a:spcPct val="90000"/>
              </a:lnSpc>
            </a:pPr>
            <a:r>
              <a:rPr kumimoji="1" lang="en-US" altLang="en-US" sz="2000"/>
              <a:t>those for which the requirements suggest or imply a need to remember information</a:t>
            </a:r>
          </a:p>
        </p:txBody>
      </p:sp>
      <p:sp>
        <p:nvSpPr>
          <p:cNvPr id="24581" name="Rectangle 5"/>
          <p:cNvSpPr>
            <a:spLocks noChangeArrowheads="1"/>
          </p:cNvSpPr>
          <p:nvPr/>
        </p:nvSpPr>
        <p:spPr bwMode="auto">
          <a:xfrm>
            <a:off x="860425" y="5486400"/>
            <a:ext cx="7772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t>For example, a </a:t>
            </a:r>
            <a:r>
              <a:rPr kumimoji="1" lang="en-US" altLang="en-US" sz="2000" i="1">
                <a:solidFill>
                  <a:schemeClr val="hlink"/>
                </a:solidFill>
              </a:rPr>
              <a:t>sale</a:t>
            </a:r>
            <a:r>
              <a:rPr kumimoji="1" lang="en-US" altLang="en-US" sz="2000"/>
              <a:t> receipt normally includes a date and time attribute</a:t>
            </a:r>
            <a:endParaRPr kumimoji="1" lang="en-US" altLang="en-US" sz="2000" b="1"/>
          </a:p>
        </p:txBody>
      </p:sp>
      <p:sp>
        <p:nvSpPr>
          <p:cNvPr id="24582" name="Rectangle 6"/>
          <p:cNvSpPr>
            <a:spLocks noChangeArrowheads="1"/>
          </p:cNvSpPr>
          <p:nvPr/>
        </p:nvSpPr>
        <p:spPr bwMode="auto">
          <a:xfrm>
            <a:off x="2514600" y="2514600"/>
            <a:ext cx="5867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i="1"/>
              <a:t>It is a named property of a class describing values held by each object of the class</a:t>
            </a:r>
          </a:p>
        </p:txBody>
      </p:sp>
      <p:sp>
        <p:nvSpPr>
          <p:cNvPr id="24583" name="Rectangle 7"/>
          <p:cNvSpPr>
            <a:spLocks noChangeArrowheads="1"/>
          </p:cNvSpPr>
          <p:nvPr/>
        </p:nvSpPr>
        <p:spPr bwMode="auto">
          <a:xfrm>
            <a:off x="860425" y="3276600"/>
            <a:ext cx="70866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SzTx/>
              <a:buFont typeface="Wingdings" panose="05000000000000000000" pitchFamily="2" charset="2"/>
              <a:buChar char="§"/>
            </a:pPr>
            <a:r>
              <a:rPr lang="en-US" altLang="en-US" sz="2000">
                <a:solidFill>
                  <a:schemeClr val="hlink"/>
                </a:solidFill>
              </a:rPr>
              <a:t>Attribute Type</a:t>
            </a:r>
            <a:r>
              <a:rPr lang="en-US" altLang="en-US" sz="2000"/>
              <a:t>: A specification of the external behavior and/or the implementation of the attribute</a:t>
            </a:r>
          </a:p>
        </p:txBody>
      </p:sp>
      <p:sp>
        <p:nvSpPr>
          <p:cNvPr id="24584" name="Rectangle 8"/>
          <p:cNvSpPr>
            <a:spLocks noChangeArrowheads="1"/>
          </p:cNvSpPr>
          <p:nvPr/>
        </p:nvSpPr>
        <p:spPr bwMode="auto">
          <a:xfrm>
            <a:off x="2819400" y="5943600"/>
            <a:ext cx="5791200" cy="5334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a:latin typeface="Times New Roman" panose="02020603050405020304" pitchFamily="18" charset="0"/>
              </a:rPr>
              <a:t>Attribute Name:attribute Type</a:t>
            </a:r>
          </a:p>
        </p:txBody>
      </p:sp>
    </p:spTree>
    <p:extLst>
      <p:ext uri="{BB962C8B-B14F-4D97-AF65-F5344CB8AC3E}">
        <p14:creationId xmlns:p14="http://schemas.microsoft.com/office/powerpoint/2010/main" val="1709141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P spid="24580" grpId="0" autoUpdateAnimBg="0"/>
      <p:bldP spid="24581" grpId="0" autoUpdateAnimBg="0"/>
      <p:bldP spid="24582" grpId="0" autoUpdateAnimBg="0"/>
      <p:bldP spid="24583" grpId="0" autoUpdateAnimBg="0"/>
      <p:bldP spid="2458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pPr eaLnBrk="1" hangingPunct="1">
              <a:lnSpc>
                <a:spcPct val="90000"/>
              </a:lnSpc>
            </a:pPr>
            <a:r>
              <a:rPr lang="en-US" altLang="en-US" sz="2800" smtClean="0"/>
              <a:t>Analysis is an iterative process… make a ‘first cut’ conceptual model and then iteratively refine it as your understanding of the problem increases.</a:t>
            </a:r>
          </a:p>
          <a:p>
            <a:pPr eaLnBrk="1" hangingPunct="1">
              <a:lnSpc>
                <a:spcPct val="90000"/>
              </a:lnSpc>
            </a:pPr>
            <a:r>
              <a:rPr lang="en-US" altLang="en-US" sz="2800" smtClean="0"/>
              <a:t>Brief Steps in the  object analysis process</a:t>
            </a:r>
          </a:p>
          <a:p>
            <a:pPr lvl="1" eaLnBrk="1" hangingPunct="1">
              <a:lnSpc>
                <a:spcPct val="90000"/>
              </a:lnSpc>
              <a:buFont typeface="Wingdings" panose="05000000000000000000" pitchFamily="2" charset="2"/>
              <a:buChar char="Ø"/>
            </a:pPr>
            <a:r>
              <a:rPr lang="en-US" altLang="en-US" sz="2400" smtClean="0"/>
              <a:t>1. Identifying the classes</a:t>
            </a:r>
          </a:p>
          <a:p>
            <a:pPr lvl="1" eaLnBrk="1" hangingPunct="1">
              <a:lnSpc>
                <a:spcPct val="90000"/>
              </a:lnSpc>
              <a:buFont typeface="Wingdings" panose="05000000000000000000" pitchFamily="2" charset="2"/>
              <a:buChar char="Ø"/>
            </a:pPr>
            <a:r>
              <a:rPr lang="en-US" altLang="en-US" sz="2400" smtClean="0"/>
              <a:t>2. Identifying the classes attributes</a:t>
            </a:r>
          </a:p>
          <a:p>
            <a:pPr lvl="1" eaLnBrk="1" hangingPunct="1">
              <a:lnSpc>
                <a:spcPct val="90000"/>
              </a:lnSpc>
              <a:buFont typeface="Wingdings" panose="05000000000000000000" pitchFamily="2" charset="2"/>
              <a:buChar char="Ø"/>
            </a:pPr>
            <a:r>
              <a:rPr lang="en-US" altLang="en-US" sz="2400" smtClean="0"/>
              <a:t>3. Identifying relationships and collaborations between classes</a:t>
            </a:r>
          </a:p>
        </p:txBody>
      </p:sp>
      <p:sp>
        <p:nvSpPr>
          <p:cNvPr id="1433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565A5AA-9BFC-4A2F-A1BA-A70322A8DD37}" type="datetime5">
              <a:rPr lang="en-US" altLang="en-US" smtClean="0"/>
              <a:pPr eaLnBrk="1" hangingPunct="1"/>
              <a:t>17-Sep-22</a:t>
            </a:fld>
            <a:endParaRPr lang="en-US" altLang="en-US" smtClean="0"/>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543B44B-A21B-4E68-9660-89C5299B0621}" type="slidenum">
              <a:rPr lang="en-US" altLang="en-US"/>
              <a:pPr eaLnBrk="1" hangingPunct="1"/>
              <a:t>7</a:t>
            </a:fld>
            <a:endParaRPr lang="en-US" altLang="en-US"/>
          </a:p>
        </p:txBody>
      </p:sp>
      <p:sp>
        <p:nvSpPr>
          <p:cNvPr id="2" name="Rectangle 2"/>
          <p:cNvSpPr>
            <a:spLocks noGrp="1" noChangeArrowheads="1"/>
          </p:cNvSpPr>
          <p:nvPr>
            <p:ph type="title"/>
          </p:nvPr>
        </p:nvSpPr>
        <p:spPr/>
        <p:txBody>
          <a:bodyPr/>
          <a:lstStyle/>
          <a:p>
            <a:pPr eaLnBrk="1" fontAlgn="auto" hangingPunct="1">
              <a:spcAft>
                <a:spcPts val="0"/>
              </a:spcAft>
              <a:defRPr/>
            </a:pPr>
            <a:r>
              <a:rPr lang="en-US" smtClean="0">
                <a:solidFill>
                  <a:srgbClr val="7B9899"/>
                </a:solidFill>
              </a:rPr>
              <a:t>Overview of Analysis</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3092040" y="2874240"/>
              <a:ext cx="5541840" cy="2130840"/>
            </p14:xfrm>
          </p:contentPart>
        </mc:Choice>
        <mc:Fallback>
          <p:pic>
            <p:nvPicPr>
              <p:cNvPr id="3" name="Ink 2"/>
              <p:cNvPicPr/>
              <p:nvPr/>
            </p:nvPicPr>
            <p:blipFill>
              <a:blip r:embed="rId3"/>
              <a:stretch>
                <a:fillRect/>
              </a:stretch>
            </p:blipFill>
            <p:spPr>
              <a:xfrm>
                <a:off x="3089160" y="2867760"/>
                <a:ext cx="5550840" cy="2145240"/>
              </a:xfrm>
              <a:prstGeom prst="rect">
                <a:avLst/>
              </a:prstGeom>
            </p:spPr>
          </p:pic>
        </mc:Fallback>
      </mc:AlternateContent>
    </p:spTree>
    <p:extLst>
      <p:ext uri="{BB962C8B-B14F-4D97-AF65-F5344CB8AC3E}">
        <p14:creationId xmlns:p14="http://schemas.microsoft.com/office/powerpoint/2010/main" val="39529094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EEB3F9C-3637-45E8-9DAD-A54A11BA9468}" type="slidenum">
              <a:rPr lang="en-US" altLang="en-US" sz="1400" smtClean="0"/>
              <a:pPr>
                <a:spcBef>
                  <a:spcPct val="0"/>
                </a:spcBef>
                <a:buClrTx/>
                <a:buSzTx/>
                <a:buFontTx/>
                <a:buNone/>
              </a:pPr>
              <a:t>70</a:t>
            </a:fld>
            <a:endParaRPr lang="en-US" altLang="en-US" sz="1400" smtClean="0"/>
          </a:p>
        </p:txBody>
      </p:sp>
      <p:sp>
        <p:nvSpPr>
          <p:cNvPr id="53252" name="Rectangle 2"/>
          <p:cNvSpPr>
            <a:spLocks noGrp="1" noChangeArrowheads="1"/>
          </p:cNvSpPr>
          <p:nvPr>
            <p:ph type="title"/>
          </p:nvPr>
        </p:nvSpPr>
        <p:spPr/>
        <p:txBody>
          <a:bodyPr/>
          <a:lstStyle/>
          <a:p>
            <a:pPr eaLnBrk="1" hangingPunct="1"/>
            <a:r>
              <a:rPr lang="en-US" altLang="en-US" i="1" smtClean="0"/>
              <a:t>UML Attribute Notation</a:t>
            </a:r>
            <a:endParaRPr lang="en-US" altLang="en-US" smtClean="0"/>
          </a:p>
        </p:txBody>
      </p:sp>
      <p:sp>
        <p:nvSpPr>
          <p:cNvPr id="2" name="Rectangle 3"/>
          <p:cNvSpPr>
            <a:spLocks noGrp="1" noChangeArrowheads="1"/>
          </p:cNvSpPr>
          <p:nvPr>
            <p:ph type="body" idx="1"/>
          </p:nvPr>
        </p:nvSpPr>
        <p:spPr>
          <a:xfrm>
            <a:off x="1182688" y="2017713"/>
            <a:ext cx="7772400" cy="1792287"/>
          </a:xfrm>
        </p:spPr>
        <p:txBody>
          <a:bodyPr/>
          <a:lstStyle/>
          <a:p>
            <a:pPr eaLnBrk="1" hangingPunct="1">
              <a:lnSpc>
                <a:spcPct val="80000"/>
              </a:lnSpc>
            </a:pPr>
            <a:r>
              <a:rPr lang="en-US" altLang="en-US" sz="2800" smtClean="0"/>
              <a:t>Attributes reside in the 2nd compartment of</a:t>
            </a:r>
          </a:p>
          <a:p>
            <a:pPr eaLnBrk="1" hangingPunct="1">
              <a:lnSpc>
                <a:spcPct val="80000"/>
              </a:lnSpc>
              <a:buFont typeface="Wingdings" panose="05000000000000000000" pitchFamily="2" charset="2"/>
              <a:buNone/>
            </a:pPr>
            <a:r>
              <a:rPr lang="en-US" altLang="en-US" sz="2800" smtClean="0"/>
              <a:t>   a concept box</a:t>
            </a:r>
          </a:p>
          <a:p>
            <a:pPr eaLnBrk="1" hangingPunct="1">
              <a:lnSpc>
                <a:spcPct val="80000"/>
              </a:lnSpc>
            </a:pPr>
            <a:r>
              <a:rPr lang="en-US" altLang="en-US" sz="2800" smtClean="0"/>
              <a:t>Format is name: type</a:t>
            </a:r>
          </a:p>
          <a:p>
            <a:pPr eaLnBrk="1" hangingPunct="1">
              <a:lnSpc>
                <a:spcPct val="80000"/>
              </a:lnSpc>
            </a:pPr>
            <a:r>
              <a:rPr lang="en-US" altLang="en-US" sz="2800" smtClean="0"/>
              <a:t>Attributes should be pure data values</a:t>
            </a:r>
          </a:p>
          <a:p>
            <a:pPr eaLnBrk="1" hangingPunct="1">
              <a:lnSpc>
                <a:spcPct val="80000"/>
              </a:lnSpc>
            </a:pPr>
            <a:endParaRPr lang="en-US" altLang="en-US" sz="2800" smtClean="0"/>
          </a:p>
        </p:txBody>
      </p:sp>
      <p:pic>
        <p:nvPicPr>
          <p:cNvPr id="5325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962400"/>
            <a:ext cx="4572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7114320" y="2717280"/>
              <a:ext cx="1909800" cy="1469160"/>
            </p14:xfrm>
          </p:contentPart>
        </mc:Choice>
        <mc:Fallback>
          <p:pic>
            <p:nvPicPr>
              <p:cNvPr id="3" name="Ink 2"/>
              <p:cNvPicPr/>
              <p:nvPr/>
            </p:nvPicPr>
            <p:blipFill>
              <a:blip r:embed="rId4"/>
              <a:stretch>
                <a:fillRect/>
              </a:stretch>
            </p:blipFill>
            <p:spPr>
              <a:xfrm>
                <a:off x="7110000" y="2714400"/>
                <a:ext cx="1918800" cy="1476720"/>
              </a:xfrm>
              <a:prstGeom prst="rect">
                <a:avLst/>
              </a:prstGeom>
            </p:spPr>
          </p:pic>
        </mc:Fallback>
      </mc:AlternateContent>
    </p:spTree>
    <p:extLst>
      <p:ext uri="{BB962C8B-B14F-4D97-AF65-F5344CB8AC3E}">
        <p14:creationId xmlns:p14="http://schemas.microsoft.com/office/powerpoint/2010/main" val="1807688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heckerboard(across)">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heckerboard(across)">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AF77678-0931-45CE-9B7C-58EFF5355146}" type="slidenum">
              <a:rPr lang="en-US" altLang="en-US" sz="1400" smtClean="0"/>
              <a:pPr>
                <a:spcBef>
                  <a:spcPct val="0"/>
                </a:spcBef>
                <a:buClrTx/>
                <a:buSzTx/>
                <a:buFontTx/>
                <a:buNone/>
              </a:pPr>
              <a:t>71</a:t>
            </a:fld>
            <a:endParaRPr lang="en-US" altLang="en-US" sz="1400" smtClean="0"/>
          </a:p>
        </p:txBody>
      </p:sp>
      <p:sp>
        <p:nvSpPr>
          <p:cNvPr id="54276" name="Rectangle 2"/>
          <p:cNvSpPr>
            <a:spLocks noGrp="1" noChangeArrowheads="1"/>
          </p:cNvSpPr>
          <p:nvPr>
            <p:ph type="title"/>
          </p:nvPr>
        </p:nvSpPr>
        <p:spPr>
          <a:xfrm>
            <a:off x="1150938" y="1066800"/>
            <a:ext cx="7793037" cy="609600"/>
          </a:xfrm>
        </p:spPr>
        <p:txBody>
          <a:bodyPr>
            <a:normAutofit fontScale="90000"/>
          </a:bodyPr>
          <a:lstStyle/>
          <a:p>
            <a:pPr eaLnBrk="1" hangingPunct="1"/>
            <a:r>
              <a:rPr kumimoji="1" lang="en-US" altLang="en-US" sz="3600" smtClean="0"/>
              <a:t>Attributes [2]</a:t>
            </a:r>
            <a:endParaRPr kumimoji="1" lang="en-US" altLang="en-US" smtClean="0"/>
          </a:p>
        </p:txBody>
      </p:sp>
      <p:sp>
        <p:nvSpPr>
          <p:cNvPr id="25603" name="Rectangle 3"/>
          <p:cNvSpPr>
            <a:spLocks noGrp="1" noChangeArrowheads="1"/>
          </p:cNvSpPr>
          <p:nvPr>
            <p:ph type="body" idx="1"/>
          </p:nvPr>
        </p:nvSpPr>
        <p:spPr>
          <a:xfrm>
            <a:off x="914400" y="2057400"/>
            <a:ext cx="7340600" cy="712788"/>
          </a:xfrm>
        </p:spPr>
        <p:txBody>
          <a:bodyPr/>
          <a:lstStyle/>
          <a:p>
            <a:pPr eaLnBrk="1" hangingPunct="1"/>
            <a:r>
              <a:rPr kumimoji="1" lang="en-US" altLang="en-US" sz="2000" smtClean="0"/>
              <a:t>Attributes in a conceptual model should preferably be </a:t>
            </a:r>
            <a:r>
              <a:rPr kumimoji="1" lang="en-US" altLang="en-US" sz="2000" b="1" smtClean="0"/>
              <a:t>simple attributes or pure data values</a:t>
            </a:r>
            <a:endParaRPr kumimoji="1" lang="en-US" altLang="en-US" sz="2000" smtClean="0"/>
          </a:p>
        </p:txBody>
      </p:sp>
      <p:sp>
        <p:nvSpPr>
          <p:cNvPr id="25604" name="Rectangle 4"/>
          <p:cNvSpPr>
            <a:spLocks noChangeArrowheads="1"/>
          </p:cNvSpPr>
          <p:nvPr/>
        </p:nvSpPr>
        <p:spPr bwMode="auto">
          <a:xfrm>
            <a:off x="914400" y="2951163"/>
            <a:ext cx="7772400"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kumimoji="1" lang="en-US" altLang="en-US" sz="2000"/>
              <a:t>Common simple attribute types include</a:t>
            </a:r>
          </a:p>
          <a:p>
            <a:pPr lvl="1" eaLnBrk="1" hangingPunct="1"/>
            <a:r>
              <a:rPr kumimoji="1" lang="en-US" altLang="en-US" sz="2000"/>
              <a:t>boolean, date, number, string, time</a:t>
            </a:r>
            <a:endParaRPr kumimoji="1" lang="en-US" altLang="en-US"/>
          </a:p>
        </p:txBody>
      </p:sp>
    </p:spTree>
    <p:extLst>
      <p:ext uri="{BB962C8B-B14F-4D97-AF65-F5344CB8AC3E}">
        <p14:creationId xmlns:p14="http://schemas.microsoft.com/office/powerpoint/2010/main" val="406164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P spid="2560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52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931986EC-AE06-4341-A296-7AA8FD088DC4}" type="slidenum">
              <a:rPr lang="en-US" altLang="en-US" sz="1400" smtClean="0"/>
              <a:pPr>
                <a:spcBef>
                  <a:spcPct val="0"/>
                </a:spcBef>
                <a:buClrTx/>
                <a:buSzTx/>
                <a:buFontTx/>
                <a:buNone/>
              </a:pPr>
              <a:t>72</a:t>
            </a:fld>
            <a:endParaRPr lang="en-US" altLang="en-US" sz="1400" smtClean="0"/>
          </a:p>
        </p:txBody>
      </p:sp>
      <p:sp>
        <p:nvSpPr>
          <p:cNvPr id="55300" name="Rectangle 2"/>
          <p:cNvSpPr>
            <a:spLocks noGrp="1" noChangeArrowheads="1"/>
          </p:cNvSpPr>
          <p:nvPr>
            <p:ph type="title"/>
          </p:nvPr>
        </p:nvSpPr>
        <p:spPr>
          <a:xfrm>
            <a:off x="1150938" y="914400"/>
            <a:ext cx="7793037" cy="762000"/>
          </a:xfrm>
        </p:spPr>
        <p:txBody>
          <a:bodyPr/>
          <a:lstStyle/>
          <a:p>
            <a:pPr eaLnBrk="1" hangingPunct="1"/>
            <a:r>
              <a:rPr kumimoji="1" lang="en-US" altLang="en-US" sz="3600" smtClean="0"/>
              <a:t>Attributes: Examples</a:t>
            </a:r>
          </a:p>
        </p:txBody>
      </p:sp>
      <p:sp>
        <p:nvSpPr>
          <p:cNvPr id="26627" name="Text Box 3"/>
          <p:cNvSpPr txBox="1">
            <a:spLocks noChangeArrowheads="1"/>
          </p:cNvSpPr>
          <p:nvPr/>
        </p:nvSpPr>
        <p:spPr bwMode="auto">
          <a:xfrm>
            <a:off x="533400" y="5105400"/>
            <a:ext cx="7254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i="1">
                <a:latin typeface="Times New Roman" panose="02020603050405020304" pitchFamily="18" charset="0"/>
              </a:rPr>
              <a:t>Relate two items with associations, not attributes, in conceptual model. Avoid representing complex domain concepts as attributes; use associations.</a:t>
            </a:r>
          </a:p>
        </p:txBody>
      </p:sp>
      <p:grpSp>
        <p:nvGrpSpPr>
          <p:cNvPr id="2" name="Group 4"/>
          <p:cNvGrpSpPr>
            <a:grpSpLocks/>
          </p:cNvGrpSpPr>
          <p:nvPr/>
        </p:nvGrpSpPr>
        <p:grpSpPr bwMode="auto">
          <a:xfrm>
            <a:off x="1736725" y="1960563"/>
            <a:ext cx="4498975" cy="1147762"/>
            <a:chOff x="1094" y="1235"/>
            <a:chExt cx="2834" cy="723"/>
          </a:xfrm>
        </p:grpSpPr>
        <p:sp>
          <p:nvSpPr>
            <p:cNvPr id="55321" name="Text Box 5"/>
            <p:cNvSpPr txBox="1">
              <a:spLocks noChangeArrowheads="1"/>
            </p:cNvSpPr>
            <p:nvPr/>
          </p:nvSpPr>
          <p:spPr bwMode="auto">
            <a:xfrm>
              <a:off x="1094" y="1370"/>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worse</a:t>
              </a:r>
            </a:p>
          </p:txBody>
        </p:sp>
        <p:grpSp>
          <p:nvGrpSpPr>
            <p:cNvPr id="55322" name="Group 6"/>
            <p:cNvGrpSpPr>
              <a:grpSpLocks/>
            </p:cNvGrpSpPr>
            <p:nvPr/>
          </p:nvGrpSpPr>
          <p:grpSpPr bwMode="auto">
            <a:xfrm>
              <a:off x="1911" y="1384"/>
              <a:ext cx="812" cy="574"/>
              <a:chOff x="1911" y="1384"/>
              <a:chExt cx="812" cy="574"/>
            </a:xfrm>
          </p:grpSpPr>
          <p:sp>
            <p:nvSpPr>
              <p:cNvPr id="55331" name="Rectangle 7"/>
              <p:cNvSpPr>
                <a:spLocks noChangeArrowheads="1"/>
              </p:cNvSpPr>
              <p:nvPr/>
            </p:nvSpPr>
            <p:spPr bwMode="auto">
              <a:xfrm>
                <a:off x="1911" y="1384"/>
                <a:ext cx="812" cy="574"/>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5332" name="Rectangle 8"/>
              <p:cNvSpPr>
                <a:spLocks noChangeArrowheads="1"/>
              </p:cNvSpPr>
              <p:nvPr/>
            </p:nvSpPr>
            <p:spPr bwMode="auto">
              <a:xfrm>
                <a:off x="1984" y="1401"/>
                <a:ext cx="4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solidFill>
                      <a:srgbClr val="000000"/>
                    </a:solidFill>
                    <a:latin typeface="MS Sans Serif" charset="0"/>
                  </a:rPr>
                  <a:t>Cashier</a:t>
                </a:r>
                <a:endParaRPr lang="en-US" altLang="en-US" sz="1600">
                  <a:latin typeface="Times New Roman" panose="02020603050405020304" pitchFamily="18" charset="0"/>
                </a:endParaRPr>
              </a:p>
            </p:txBody>
          </p:sp>
          <p:sp>
            <p:nvSpPr>
              <p:cNvPr id="55333" name="Rectangle 9"/>
              <p:cNvSpPr>
                <a:spLocks noChangeArrowheads="1"/>
              </p:cNvSpPr>
              <p:nvPr/>
            </p:nvSpPr>
            <p:spPr bwMode="auto">
              <a:xfrm>
                <a:off x="1911" y="1569"/>
                <a:ext cx="812" cy="38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5334" name="Rectangle 10"/>
              <p:cNvSpPr>
                <a:spLocks noChangeArrowheads="1"/>
              </p:cNvSpPr>
              <p:nvPr/>
            </p:nvSpPr>
            <p:spPr bwMode="auto">
              <a:xfrm>
                <a:off x="1955" y="1629"/>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solidFill>
                      <a:srgbClr val="000000"/>
                    </a:solidFill>
                    <a:latin typeface="MS Sans Serif" charset="0"/>
                  </a:rPr>
                  <a:t>name</a:t>
                </a:r>
                <a:endParaRPr lang="en-US" altLang="en-US" sz="1600">
                  <a:latin typeface="Times New Roman" panose="02020603050405020304" pitchFamily="18" charset="0"/>
                </a:endParaRPr>
              </a:p>
            </p:txBody>
          </p:sp>
          <p:sp>
            <p:nvSpPr>
              <p:cNvPr id="55335" name="Rectangle 11"/>
              <p:cNvSpPr>
                <a:spLocks noChangeArrowheads="1"/>
              </p:cNvSpPr>
              <p:nvPr/>
            </p:nvSpPr>
            <p:spPr bwMode="auto">
              <a:xfrm>
                <a:off x="1955" y="1766"/>
                <a:ext cx="6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solidFill>
                      <a:srgbClr val="000000"/>
                    </a:solidFill>
                    <a:latin typeface="MS Sans Serif" charset="0"/>
                  </a:rPr>
                  <a:t>currentPost</a:t>
                </a:r>
                <a:endParaRPr lang="en-US" altLang="en-US" sz="1600">
                  <a:latin typeface="Times New Roman" panose="02020603050405020304" pitchFamily="18" charset="0"/>
                </a:endParaRPr>
              </a:p>
            </p:txBody>
          </p:sp>
        </p:grpSp>
        <p:grpSp>
          <p:nvGrpSpPr>
            <p:cNvPr id="55323" name="Group 12"/>
            <p:cNvGrpSpPr>
              <a:grpSpLocks/>
            </p:cNvGrpSpPr>
            <p:nvPr/>
          </p:nvGrpSpPr>
          <p:grpSpPr bwMode="auto">
            <a:xfrm>
              <a:off x="2723" y="1235"/>
              <a:ext cx="1205" cy="554"/>
              <a:chOff x="2723" y="1235"/>
              <a:chExt cx="1205" cy="554"/>
            </a:xfrm>
          </p:grpSpPr>
          <p:grpSp>
            <p:nvGrpSpPr>
              <p:cNvPr id="55324" name="Group 13"/>
              <p:cNvGrpSpPr>
                <a:grpSpLocks/>
              </p:cNvGrpSpPr>
              <p:nvPr/>
            </p:nvGrpSpPr>
            <p:grpSpPr bwMode="auto">
              <a:xfrm>
                <a:off x="3158" y="1235"/>
                <a:ext cx="770" cy="284"/>
                <a:chOff x="3158" y="1235"/>
                <a:chExt cx="770" cy="284"/>
              </a:xfrm>
            </p:grpSpPr>
            <p:sp>
              <p:nvSpPr>
                <p:cNvPr id="55326" name="Freeform 14"/>
                <p:cNvSpPr>
                  <a:spLocks/>
                </p:cNvSpPr>
                <p:nvPr/>
              </p:nvSpPr>
              <p:spPr bwMode="auto">
                <a:xfrm>
                  <a:off x="3158" y="1235"/>
                  <a:ext cx="666" cy="284"/>
                </a:xfrm>
                <a:custGeom>
                  <a:avLst/>
                  <a:gdLst>
                    <a:gd name="T0" fmla="*/ 0 w 666"/>
                    <a:gd name="T1" fmla="*/ 0 h 284"/>
                    <a:gd name="T2" fmla="*/ 581 w 666"/>
                    <a:gd name="T3" fmla="*/ 0 h 284"/>
                    <a:gd name="T4" fmla="*/ 666 w 666"/>
                    <a:gd name="T5" fmla="*/ 78 h 284"/>
                    <a:gd name="T6" fmla="*/ 666 w 666"/>
                    <a:gd name="T7" fmla="*/ 284 h 284"/>
                    <a:gd name="T8" fmla="*/ 0 w 666"/>
                    <a:gd name="T9" fmla="*/ 284 h 284"/>
                    <a:gd name="T10" fmla="*/ 0 w 666"/>
                    <a:gd name="T11" fmla="*/ 0 h 284"/>
                    <a:gd name="T12" fmla="*/ 0 60000 65536"/>
                    <a:gd name="T13" fmla="*/ 0 60000 65536"/>
                    <a:gd name="T14" fmla="*/ 0 60000 65536"/>
                    <a:gd name="T15" fmla="*/ 0 60000 65536"/>
                    <a:gd name="T16" fmla="*/ 0 60000 65536"/>
                    <a:gd name="T17" fmla="*/ 0 60000 65536"/>
                    <a:gd name="T18" fmla="*/ 0 w 666"/>
                    <a:gd name="T19" fmla="*/ 0 h 284"/>
                    <a:gd name="T20" fmla="*/ 666 w 666"/>
                    <a:gd name="T21" fmla="*/ 284 h 284"/>
                  </a:gdLst>
                  <a:ahLst/>
                  <a:cxnLst>
                    <a:cxn ang="T12">
                      <a:pos x="T0" y="T1"/>
                    </a:cxn>
                    <a:cxn ang="T13">
                      <a:pos x="T2" y="T3"/>
                    </a:cxn>
                    <a:cxn ang="T14">
                      <a:pos x="T4" y="T5"/>
                    </a:cxn>
                    <a:cxn ang="T15">
                      <a:pos x="T6" y="T7"/>
                    </a:cxn>
                    <a:cxn ang="T16">
                      <a:pos x="T8" y="T9"/>
                    </a:cxn>
                    <a:cxn ang="T17">
                      <a:pos x="T10" y="T11"/>
                    </a:cxn>
                  </a:cxnLst>
                  <a:rect l="T18" t="T19" r="T20" b="T21"/>
                  <a:pathLst>
                    <a:path w="666" h="284">
                      <a:moveTo>
                        <a:pt x="0" y="0"/>
                      </a:moveTo>
                      <a:lnTo>
                        <a:pt x="581" y="0"/>
                      </a:lnTo>
                      <a:lnTo>
                        <a:pt x="666" y="78"/>
                      </a:lnTo>
                      <a:lnTo>
                        <a:pt x="666" y="284"/>
                      </a:lnTo>
                      <a:lnTo>
                        <a:pt x="0" y="284"/>
                      </a:lnTo>
                      <a:lnTo>
                        <a:pt x="0" y="0"/>
                      </a:lnTo>
                      <a:close/>
                    </a:path>
                  </a:pathLst>
                </a:custGeom>
                <a:solidFill>
                  <a:srgbClr val="FFFFCC"/>
                </a:solidFill>
                <a:ln w="0">
                  <a:solidFill>
                    <a:srgbClr val="990033"/>
                  </a:solidFill>
                  <a:round/>
                  <a:headEnd/>
                  <a:tailEnd/>
                </a:ln>
              </p:spPr>
              <p:txBody>
                <a:bodyPr/>
                <a:lstStyle/>
                <a:p>
                  <a:endParaRPr lang="en-US"/>
                </a:p>
              </p:txBody>
            </p:sp>
            <p:sp>
              <p:nvSpPr>
                <p:cNvPr id="55327" name="Freeform 15"/>
                <p:cNvSpPr>
                  <a:spLocks/>
                </p:cNvSpPr>
                <p:nvPr/>
              </p:nvSpPr>
              <p:spPr bwMode="auto">
                <a:xfrm>
                  <a:off x="3158" y="1235"/>
                  <a:ext cx="666" cy="284"/>
                </a:xfrm>
                <a:custGeom>
                  <a:avLst/>
                  <a:gdLst>
                    <a:gd name="T0" fmla="*/ 0 w 94"/>
                    <a:gd name="T1" fmla="*/ 0 h 40"/>
                    <a:gd name="T2" fmla="*/ 2147483646 w 94"/>
                    <a:gd name="T3" fmla="*/ 0 h 40"/>
                    <a:gd name="T4" fmla="*/ 2147483646 w 94"/>
                    <a:gd name="T5" fmla="*/ 2147483646 h 40"/>
                    <a:gd name="T6" fmla="*/ 2147483646 w 94"/>
                    <a:gd name="T7" fmla="*/ 2147483646 h 40"/>
                    <a:gd name="T8" fmla="*/ 0 w 94"/>
                    <a:gd name="T9" fmla="*/ 2147483646 h 40"/>
                    <a:gd name="T10" fmla="*/ 0 w 94"/>
                    <a:gd name="T11" fmla="*/ 0 h 40"/>
                    <a:gd name="T12" fmla="*/ 0 60000 65536"/>
                    <a:gd name="T13" fmla="*/ 0 60000 65536"/>
                    <a:gd name="T14" fmla="*/ 0 60000 65536"/>
                    <a:gd name="T15" fmla="*/ 0 60000 65536"/>
                    <a:gd name="T16" fmla="*/ 0 60000 65536"/>
                    <a:gd name="T17" fmla="*/ 0 60000 65536"/>
                    <a:gd name="T18" fmla="*/ 0 w 94"/>
                    <a:gd name="T19" fmla="*/ 0 h 40"/>
                    <a:gd name="T20" fmla="*/ 94 w 94"/>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94" h="40">
                      <a:moveTo>
                        <a:pt x="0" y="0"/>
                      </a:moveTo>
                      <a:lnTo>
                        <a:pt x="82" y="0"/>
                      </a:lnTo>
                      <a:lnTo>
                        <a:pt x="94" y="11"/>
                      </a:lnTo>
                      <a:lnTo>
                        <a:pt x="94" y="40"/>
                      </a:lnTo>
                      <a:lnTo>
                        <a:pt x="0" y="40"/>
                      </a:lnTo>
                      <a:lnTo>
                        <a:pt x="0" y="0"/>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8" name="Freeform 16"/>
                <p:cNvSpPr>
                  <a:spLocks/>
                </p:cNvSpPr>
                <p:nvPr/>
              </p:nvSpPr>
              <p:spPr bwMode="auto">
                <a:xfrm>
                  <a:off x="3739" y="1235"/>
                  <a:ext cx="85" cy="78"/>
                </a:xfrm>
                <a:custGeom>
                  <a:avLst/>
                  <a:gdLst>
                    <a:gd name="T0" fmla="*/ 0 w 12"/>
                    <a:gd name="T1" fmla="*/ 0 h 11"/>
                    <a:gd name="T2" fmla="*/ 0 w 12"/>
                    <a:gd name="T3" fmla="*/ 2147483646 h 11"/>
                    <a:gd name="T4" fmla="*/ 2147483646 w 12"/>
                    <a:gd name="T5" fmla="*/ 2147483646 h 11"/>
                    <a:gd name="T6" fmla="*/ 0 60000 65536"/>
                    <a:gd name="T7" fmla="*/ 0 60000 65536"/>
                    <a:gd name="T8" fmla="*/ 0 60000 65536"/>
                    <a:gd name="T9" fmla="*/ 0 w 12"/>
                    <a:gd name="T10" fmla="*/ 0 h 11"/>
                    <a:gd name="T11" fmla="*/ 12 w 12"/>
                    <a:gd name="T12" fmla="*/ 11 h 11"/>
                  </a:gdLst>
                  <a:ahLst/>
                  <a:cxnLst>
                    <a:cxn ang="T6">
                      <a:pos x="T0" y="T1"/>
                    </a:cxn>
                    <a:cxn ang="T7">
                      <a:pos x="T2" y="T3"/>
                    </a:cxn>
                    <a:cxn ang="T8">
                      <a:pos x="T4" y="T5"/>
                    </a:cxn>
                  </a:cxnLst>
                  <a:rect l="T9" t="T10" r="T11" b="T12"/>
                  <a:pathLst>
                    <a:path w="12" h="11">
                      <a:moveTo>
                        <a:pt x="0" y="0"/>
                      </a:moveTo>
                      <a:lnTo>
                        <a:pt x="0" y="11"/>
                      </a:lnTo>
                      <a:lnTo>
                        <a:pt x="12" y="11"/>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329" name="Rectangle 17"/>
                <p:cNvSpPr>
                  <a:spLocks noChangeArrowheads="1"/>
                </p:cNvSpPr>
                <p:nvPr/>
              </p:nvSpPr>
              <p:spPr bwMode="auto">
                <a:xfrm>
                  <a:off x="3186" y="1250"/>
                  <a:ext cx="24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solidFill>
                        <a:srgbClr val="000000"/>
                      </a:solidFill>
                      <a:latin typeface="MS Sans Serif" charset="0"/>
                    </a:rPr>
                    <a:t>not a </a:t>
                  </a:r>
                  <a:endParaRPr lang="en-US" altLang="en-US" sz="2400">
                    <a:latin typeface="Times New Roman" panose="02020603050405020304" pitchFamily="18" charset="0"/>
                  </a:endParaRPr>
                </a:p>
              </p:txBody>
            </p:sp>
            <p:sp>
              <p:nvSpPr>
                <p:cNvPr id="55330" name="Rectangle 18"/>
                <p:cNvSpPr>
                  <a:spLocks noChangeArrowheads="1"/>
                </p:cNvSpPr>
                <p:nvPr/>
              </p:nvSpPr>
              <p:spPr bwMode="auto">
                <a:xfrm>
                  <a:off x="3186" y="1363"/>
                  <a:ext cx="74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solidFill>
                        <a:srgbClr val="000000"/>
                      </a:solidFill>
                      <a:latin typeface="MS Sans Serif" charset="0"/>
                    </a:rPr>
                    <a:t>"simple” attribute </a:t>
                  </a:r>
                  <a:endParaRPr lang="en-US" altLang="en-US" sz="2400">
                    <a:latin typeface="Times New Roman" panose="02020603050405020304" pitchFamily="18" charset="0"/>
                  </a:endParaRPr>
                </a:p>
              </p:txBody>
            </p:sp>
          </p:grpSp>
          <p:sp>
            <p:nvSpPr>
              <p:cNvPr id="55325" name="Line 19"/>
              <p:cNvSpPr>
                <a:spLocks noChangeShapeType="1"/>
              </p:cNvSpPr>
              <p:nvPr/>
            </p:nvSpPr>
            <p:spPr bwMode="auto">
              <a:xfrm flipH="1">
                <a:off x="2723" y="1462"/>
                <a:ext cx="435" cy="327"/>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6" name="Group 20"/>
          <p:cNvGrpSpPr>
            <a:grpSpLocks/>
          </p:cNvGrpSpPr>
          <p:nvPr/>
        </p:nvGrpSpPr>
        <p:grpSpPr bwMode="auto">
          <a:xfrm>
            <a:off x="1660525" y="3698875"/>
            <a:ext cx="4325938" cy="828675"/>
            <a:chOff x="1046" y="2330"/>
            <a:chExt cx="2725" cy="522"/>
          </a:xfrm>
        </p:grpSpPr>
        <p:sp>
          <p:nvSpPr>
            <p:cNvPr id="55304" name="Text Box 21"/>
            <p:cNvSpPr txBox="1">
              <a:spLocks noChangeArrowheads="1"/>
            </p:cNvSpPr>
            <p:nvPr/>
          </p:nvSpPr>
          <p:spPr bwMode="auto">
            <a:xfrm>
              <a:off x="1046" y="2330"/>
              <a:ext cx="5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a:latin typeface="Times New Roman" panose="02020603050405020304" pitchFamily="18" charset="0"/>
                </a:rPr>
                <a:t>better</a:t>
              </a:r>
            </a:p>
          </p:txBody>
        </p:sp>
        <p:grpSp>
          <p:nvGrpSpPr>
            <p:cNvPr id="55305" name="Group 22"/>
            <p:cNvGrpSpPr>
              <a:grpSpLocks/>
            </p:cNvGrpSpPr>
            <p:nvPr/>
          </p:nvGrpSpPr>
          <p:grpSpPr bwMode="auto">
            <a:xfrm>
              <a:off x="1908" y="2393"/>
              <a:ext cx="496" cy="459"/>
              <a:chOff x="1908" y="2393"/>
              <a:chExt cx="496" cy="459"/>
            </a:xfrm>
          </p:grpSpPr>
          <p:sp>
            <p:nvSpPr>
              <p:cNvPr id="55317" name="Rectangle 23"/>
              <p:cNvSpPr>
                <a:spLocks noChangeArrowheads="1"/>
              </p:cNvSpPr>
              <p:nvPr/>
            </p:nvSpPr>
            <p:spPr bwMode="auto">
              <a:xfrm>
                <a:off x="1908" y="2393"/>
                <a:ext cx="496" cy="459"/>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5318" name="Rectangle 24"/>
              <p:cNvSpPr>
                <a:spLocks noChangeArrowheads="1"/>
              </p:cNvSpPr>
              <p:nvPr/>
            </p:nvSpPr>
            <p:spPr bwMode="auto">
              <a:xfrm>
                <a:off x="1938" y="2428"/>
                <a:ext cx="4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solidFill>
                      <a:srgbClr val="000000"/>
                    </a:solidFill>
                    <a:latin typeface="MS Sans Serif" charset="0"/>
                  </a:rPr>
                  <a:t>Cashier</a:t>
                </a:r>
                <a:endParaRPr lang="en-US" altLang="en-US" sz="1600">
                  <a:latin typeface="Times New Roman" panose="02020603050405020304" pitchFamily="18" charset="0"/>
                </a:endParaRPr>
              </a:p>
            </p:txBody>
          </p:sp>
          <p:sp>
            <p:nvSpPr>
              <p:cNvPr id="55319" name="Rectangle 25"/>
              <p:cNvSpPr>
                <a:spLocks noChangeArrowheads="1"/>
              </p:cNvSpPr>
              <p:nvPr/>
            </p:nvSpPr>
            <p:spPr bwMode="auto">
              <a:xfrm>
                <a:off x="1908" y="2577"/>
                <a:ext cx="496" cy="2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5320" name="Rectangle 26"/>
              <p:cNvSpPr>
                <a:spLocks noChangeArrowheads="1"/>
              </p:cNvSpPr>
              <p:nvPr/>
            </p:nvSpPr>
            <p:spPr bwMode="auto">
              <a:xfrm>
                <a:off x="2015" y="2655"/>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solidFill>
                      <a:srgbClr val="000000"/>
                    </a:solidFill>
                    <a:latin typeface="MS Sans Serif" charset="0"/>
                  </a:rPr>
                  <a:t>name</a:t>
                </a:r>
                <a:endParaRPr lang="en-US" altLang="en-US" sz="1600">
                  <a:latin typeface="Times New Roman" panose="02020603050405020304" pitchFamily="18" charset="0"/>
                </a:endParaRPr>
              </a:p>
            </p:txBody>
          </p:sp>
        </p:grpSp>
        <p:grpSp>
          <p:nvGrpSpPr>
            <p:cNvPr id="55306" name="Group 27"/>
            <p:cNvGrpSpPr>
              <a:grpSpLocks/>
            </p:cNvGrpSpPr>
            <p:nvPr/>
          </p:nvGrpSpPr>
          <p:grpSpPr bwMode="auto">
            <a:xfrm>
              <a:off x="3289" y="2393"/>
              <a:ext cx="482" cy="459"/>
              <a:chOff x="3289" y="2393"/>
              <a:chExt cx="482" cy="459"/>
            </a:xfrm>
          </p:grpSpPr>
          <p:sp>
            <p:nvSpPr>
              <p:cNvPr id="55313" name="Rectangle 28"/>
              <p:cNvSpPr>
                <a:spLocks noChangeArrowheads="1"/>
              </p:cNvSpPr>
              <p:nvPr/>
            </p:nvSpPr>
            <p:spPr bwMode="auto">
              <a:xfrm>
                <a:off x="3289" y="2393"/>
                <a:ext cx="482" cy="459"/>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5314" name="Rectangle 29"/>
              <p:cNvSpPr>
                <a:spLocks noChangeArrowheads="1"/>
              </p:cNvSpPr>
              <p:nvPr/>
            </p:nvSpPr>
            <p:spPr bwMode="auto">
              <a:xfrm>
                <a:off x="3403" y="2428"/>
                <a:ext cx="3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solidFill>
                      <a:srgbClr val="000000"/>
                    </a:solidFill>
                    <a:latin typeface="MS Sans Serif" charset="0"/>
                  </a:rPr>
                  <a:t>POST</a:t>
                </a:r>
                <a:endParaRPr lang="en-US" altLang="en-US" sz="1600">
                  <a:latin typeface="Times New Roman" panose="02020603050405020304" pitchFamily="18" charset="0"/>
                </a:endParaRPr>
              </a:p>
            </p:txBody>
          </p:sp>
          <p:sp>
            <p:nvSpPr>
              <p:cNvPr id="55315" name="Rectangle 30"/>
              <p:cNvSpPr>
                <a:spLocks noChangeArrowheads="1"/>
              </p:cNvSpPr>
              <p:nvPr/>
            </p:nvSpPr>
            <p:spPr bwMode="auto">
              <a:xfrm>
                <a:off x="3289" y="2577"/>
                <a:ext cx="482" cy="2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55316" name="Rectangle 31"/>
              <p:cNvSpPr>
                <a:spLocks noChangeArrowheads="1"/>
              </p:cNvSpPr>
              <p:nvPr/>
            </p:nvSpPr>
            <p:spPr bwMode="auto">
              <a:xfrm>
                <a:off x="3306" y="2664"/>
                <a:ext cx="4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solidFill>
                      <a:srgbClr val="000000"/>
                    </a:solidFill>
                    <a:latin typeface="MS Sans Serif" charset="0"/>
                  </a:rPr>
                  <a:t>number</a:t>
                </a:r>
                <a:endParaRPr lang="en-US" altLang="en-US" sz="1600">
                  <a:latin typeface="Times New Roman" panose="02020603050405020304" pitchFamily="18" charset="0"/>
                </a:endParaRPr>
              </a:p>
            </p:txBody>
          </p:sp>
        </p:grpSp>
        <p:sp>
          <p:nvSpPr>
            <p:cNvPr id="55307" name="Line 32"/>
            <p:cNvSpPr>
              <a:spLocks noChangeShapeType="1"/>
            </p:cNvSpPr>
            <p:nvPr/>
          </p:nvSpPr>
          <p:spPr bwMode="auto">
            <a:xfrm>
              <a:off x="2850" y="2626"/>
              <a:ext cx="439"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8" name="Rectangle 33"/>
            <p:cNvSpPr>
              <a:spLocks noChangeArrowheads="1"/>
            </p:cNvSpPr>
            <p:nvPr/>
          </p:nvSpPr>
          <p:spPr bwMode="auto">
            <a:xfrm>
              <a:off x="3219" y="269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1</a:t>
              </a:r>
              <a:endParaRPr lang="en-US" altLang="en-US" sz="2400">
                <a:latin typeface="Times New Roman" panose="02020603050405020304" pitchFamily="18" charset="0"/>
              </a:endParaRPr>
            </a:p>
          </p:txBody>
        </p:sp>
        <p:sp>
          <p:nvSpPr>
            <p:cNvPr id="55309" name="Line 34"/>
            <p:cNvSpPr>
              <a:spLocks noChangeShapeType="1"/>
            </p:cNvSpPr>
            <p:nvPr/>
          </p:nvSpPr>
          <p:spPr bwMode="auto">
            <a:xfrm flipH="1">
              <a:off x="2404" y="2626"/>
              <a:ext cx="44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Rectangle 35"/>
            <p:cNvSpPr>
              <a:spLocks noChangeArrowheads="1"/>
            </p:cNvSpPr>
            <p:nvPr/>
          </p:nvSpPr>
          <p:spPr bwMode="auto">
            <a:xfrm>
              <a:off x="2477" y="271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1</a:t>
              </a:r>
              <a:endParaRPr lang="en-US" altLang="en-US" sz="2400">
                <a:latin typeface="Times New Roman" panose="02020603050405020304" pitchFamily="18" charset="0"/>
              </a:endParaRPr>
            </a:p>
          </p:txBody>
        </p:sp>
        <p:sp>
          <p:nvSpPr>
            <p:cNvPr id="55311" name="Rectangle 36"/>
            <p:cNvSpPr>
              <a:spLocks noChangeArrowheads="1"/>
            </p:cNvSpPr>
            <p:nvPr/>
          </p:nvSpPr>
          <p:spPr bwMode="auto">
            <a:xfrm>
              <a:off x="2723" y="2436"/>
              <a:ext cx="2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i="1">
                  <a:solidFill>
                    <a:srgbClr val="000000"/>
                  </a:solidFill>
                  <a:latin typeface="MS Sans Serif" charset="0"/>
                </a:rPr>
                <a:t>uses</a:t>
              </a:r>
              <a:endParaRPr lang="en-US" altLang="en-US" sz="1600">
                <a:latin typeface="Times New Roman" panose="02020603050405020304" pitchFamily="18" charset="0"/>
              </a:endParaRPr>
            </a:p>
          </p:txBody>
        </p:sp>
        <p:sp>
          <p:nvSpPr>
            <p:cNvPr id="55312" name="Rectangle 37"/>
            <p:cNvSpPr>
              <a:spLocks noChangeArrowheads="1"/>
            </p:cNvSpPr>
            <p:nvPr/>
          </p:nvSpPr>
          <p:spPr bwMode="auto">
            <a:xfrm>
              <a:off x="3219" y="269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1</a:t>
              </a:r>
              <a:endParaRPr lang="en-US" altLang="en-US" sz="2400">
                <a:latin typeface="Times New Roman" panose="02020603050405020304" pitchFamily="18" charset="0"/>
              </a:endParaRPr>
            </a:p>
          </p:txBody>
        </p:sp>
      </p:grpSp>
    </p:spTree>
    <p:extLst>
      <p:ext uri="{BB962C8B-B14F-4D97-AF65-F5344CB8AC3E}">
        <p14:creationId xmlns:p14="http://schemas.microsoft.com/office/powerpoint/2010/main" val="1825066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2CF8587-6F73-4A1E-888F-126F25528D92}" type="slidenum">
              <a:rPr lang="en-US" altLang="en-US" sz="1400" smtClean="0"/>
              <a:pPr>
                <a:spcBef>
                  <a:spcPct val="0"/>
                </a:spcBef>
                <a:buClrTx/>
                <a:buSzTx/>
                <a:buFontTx/>
                <a:buNone/>
              </a:pPr>
              <a:t>73</a:t>
            </a:fld>
            <a:endParaRPr lang="en-US" altLang="en-US" sz="1400" smtClean="0"/>
          </a:p>
        </p:txBody>
      </p:sp>
      <p:sp>
        <p:nvSpPr>
          <p:cNvPr id="56324" name="Rectangle 2"/>
          <p:cNvSpPr>
            <a:spLocks noGrp="1" noChangeArrowheads="1"/>
          </p:cNvSpPr>
          <p:nvPr>
            <p:ph type="title"/>
          </p:nvPr>
        </p:nvSpPr>
        <p:spPr/>
        <p:txBody>
          <a:bodyPr/>
          <a:lstStyle/>
          <a:p>
            <a:pPr eaLnBrk="1" hangingPunct="1"/>
            <a:r>
              <a:rPr kumimoji="1" lang="en-US" altLang="en-US" sz="3600" smtClean="0"/>
              <a:t>Complex Attributes</a:t>
            </a:r>
            <a:endParaRPr kumimoji="1" lang="en-US" altLang="en-US" smtClean="0"/>
          </a:p>
        </p:txBody>
      </p:sp>
      <p:sp>
        <p:nvSpPr>
          <p:cNvPr id="27651" name="Rectangle 3"/>
          <p:cNvSpPr>
            <a:spLocks noGrp="1" noChangeArrowheads="1"/>
          </p:cNvSpPr>
          <p:nvPr>
            <p:ph type="body" idx="1"/>
          </p:nvPr>
        </p:nvSpPr>
        <p:spPr>
          <a:xfrm>
            <a:off x="914400" y="1981200"/>
            <a:ext cx="7340600" cy="1306513"/>
          </a:xfrm>
        </p:spPr>
        <p:txBody>
          <a:bodyPr/>
          <a:lstStyle/>
          <a:p>
            <a:pPr eaLnBrk="1" hangingPunct="1"/>
            <a:r>
              <a:rPr kumimoji="1" lang="en-US" altLang="en-US" sz="2000" smtClean="0">
                <a:solidFill>
                  <a:schemeClr val="hlink"/>
                </a:solidFill>
              </a:rPr>
              <a:t>Pure data values</a:t>
            </a:r>
            <a:r>
              <a:rPr kumimoji="1" lang="en-US" altLang="en-US" sz="2000" smtClean="0"/>
              <a:t> - expressed as attributes; they do not illustrate specific behaviors;</a:t>
            </a:r>
          </a:p>
          <a:p>
            <a:pPr lvl="1" eaLnBrk="1" hangingPunct="1"/>
            <a:r>
              <a:rPr kumimoji="1" lang="en-US" altLang="en-US" sz="2000" smtClean="0"/>
              <a:t>Example - Phone number</a:t>
            </a:r>
          </a:p>
          <a:p>
            <a:pPr lvl="1" eaLnBrk="1" hangingPunct="1"/>
            <a:r>
              <a:rPr kumimoji="1" lang="en-US" altLang="en-US" sz="2000" smtClean="0"/>
              <a:t>A Person can have many Phone numbers</a:t>
            </a:r>
          </a:p>
        </p:txBody>
      </p:sp>
      <p:sp>
        <p:nvSpPr>
          <p:cNvPr id="27652" name="Rectangle 4"/>
          <p:cNvSpPr>
            <a:spLocks noChangeArrowheads="1"/>
          </p:cNvSpPr>
          <p:nvPr/>
        </p:nvSpPr>
        <p:spPr bwMode="auto">
          <a:xfrm>
            <a:off x="877888" y="3940175"/>
            <a:ext cx="7772400"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kumimoji="1" lang="en-US" altLang="en-US" sz="2000">
                <a:solidFill>
                  <a:schemeClr val="hlink"/>
                </a:solidFill>
              </a:rPr>
              <a:t>Non-primitive attribute types</a:t>
            </a:r>
            <a:endParaRPr kumimoji="1" lang="en-US" altLang="en-US" sz="2000">
              <a:solidFill>
                <a:schemeClr val="accent2"/>
              </a:solidFill>
            </a:endParaRPr>
          </a:p>
          <a:p>
            <a:pPr lvl="1" eaLnBrk="1" hangingPunct="1">
              <a:lnSpc>
                <a:spcPct val="90000"/>
              </a:lnSpc>
            </a:pPr>
            <a:r>
              <a:rPr kumimoji="1" lang="en-US" altLang="en-US" sz="2000"/>
              <a:t>represent attributes as non-primitive types (concepts or objects) if</a:t>
            </a:r>
          </a:p>
          <a:p>
            <a:pPr lvl="2" eaLnBrk="1" hangingPunct="1">
              <a:lnSpc>
                <a:spcPct val="90000"/>
              </a:lnSpc>
            </a:pPr>
            <a:r>
              <a:rPr kumimoji="1" lang="en-US" altLang="en-US" sz="2000"/>
              <a:t>it is composed of separate sections (name of a person)</a:t>
            </a:r>
          </a:p>
          <a:p>
            <a:pPr lvl="2" eaLnBrk="1" hangingPunct="1">
              <a:lnSpc>
                <a:spcPct val="90000"/>
              </a:lnSpc>
            </a:pPr>
            <a:r>
              <a:rPr kumimoji="1" lang="en-US" altLang="en-US" sz="2000"/>
              <a:t>there are operations associated with it such as validation</a:t>
            </a:r>
          </a:p>
          <a:p>
            <a:pPr lvl="2" eaLnBrk="1" hangingPunct="1">
              <a:lnSpc>
                <a:spcPct val="90000"/>
              </a:lnSpc>
            </a:pPr>
            <a:r>
              <a:rPr kumimoji="1" lang="en-US" altLang="en-US" sz="2000"/>
              <a:t>it is a quantity with a unit (payment has a unit of currency)</a:t>
            </a:r>
          </a:p>
        </p:txBody>
      </p:sp>
    </p:spTree>
    <p:extLst>
      <p:ext uri="{BB962C8B-B14F-4D97-AF65-F5344CB8AC3E}">
        <p14:creationId xmlns:p14="http://schemas.microsoft.com/office/powerpoint/2010/main" val="350856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P spid="27652"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150938" y="214313"/>
            <a:ext cx="7793037" cy="928687"/>
          </a:xfrm>
        </p:spPr>
        <p:txBody>
          <a:bodyPr/>
          <a:lstStyle/>
          <a:p>
            <a:r>
              <a:rPr lang="en-US" altLang="en-US" sz="3200" smtClean="0"/>
              <a:t>Non-primitive Data Type Classes</a:t>
            </a:r>
          </a:p>
        </p:txBody>
      </p:sp>
      <p:sp>
        <p:nvSpPr>
          <p:cNvPr id="5734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734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4A4B33C-9DF6-4B29-B7E4-82257F017C74}" type="slidenum">
              <a:rPr lang="en-US" altLang="en-US" sz="1400" smtClean="0"/>
              <a:pPr>
                <a:spcBef>
                  <a:spcPct val="0"/>
                </a:spcBef>
                <a:buClrTx/>
                <a:buSzTx/>
                <a:buFontTx/>
                <a:buNone/>
              </a:pPr>
              <a:t>74</a:t>
            </a:fld>
            <a:endParaRPr lang="en-US" altLang="en-US" sz="1400" smtClean="0"/>
          </a:p>
        </p:txBody>
      </p:sp>
      <p:pic>
        <p:nvPicPr>
          <p:cNvPr id="5734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1143000"/>
            <a:ext cx="8077200" cy="5486400"/>
          </a:xfrm>
          <a:noFill/>
        </p:spPr>
      </p:pic>
    </p:spTree>
    <p:extLst>
      <p:ext uri="{BB962C8B-B14F-4D97-AF65-F5344CB8AC3E}">
        <p14:creationId xmlns:p14="http://schemas.microsoft.com/office/powerpoint/2010/main" val="72223428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Non-primitive Data Type Classes</a:t>
            </a:r>
          </a:p>
        </p:txBody>
      </p:sp>
      <p:sp>
        <p:nvSpPr>
          <p:cNvPr id="58371" name="Content Placeholder 2"/>
          <p:cNvSpPr>
            <a:spLocks noGrp="1"/>
          </p:cNvSpPr>
          <p:nvPr>
            <p:ph idx="1"/>
          </p:nvPr>
        </p:nvSpPr>
        <p:spPr/>
        <p:txBody>
          <a:bodyPr/>
          <a:lstStyle/>
          <a:p>
            <a:r>
              <a:rPr lang="en-US" altLang="en-US" sz="2400" smtClean="0"/>
              <a:t>The type of an attribute may be expressed as a non-primitive class in its own right in a domain model.</a:t>
            </a:r>
          </a:p>
          <a:p>
            <a:r>
              <a:rPr lang="en-US" altLang="en-US" sz="2400" smtClean="0"/>
              <a:t>Example: The item identifier in POST is an abstraction of various common coding schemes, including UPC-A, UPC-E, and the family of EAN schemes. These numeric coding schemes have subparts identifying the manufacturer, product, country (for EAN), and a check-sum digit for validation. Therefore, there should be a non-primitive </a:t>
            </a:r>
            <a:r>
              <a:rPr lang="en-US" altLang="en-US" sz="2400" i="1" smtClean="0"/>
              <a:t>ItemID class</a:t>
            </a:r>
            <a:endParaRPr lang="en-US" altLang="en-US" sz="2400" smtClean="0"/>
          </a:p>
        </p:txBody>
      </p:sp>
      <p:sp>
        <p:nvSpPr>
          <p:cNvPr id="5837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837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BDDDF6B2-5ADE-406F-A6A3-94219B0A778A}" type="slidenum">
              <a:rPr lang="en-US" altLang="en-US" sz="1400" smtClean="0"/>
              <a:pPr>
                <a:spcBef>
                  <a:spcPct val="0"/>
                </a:spcBef>
                <a:buClrTx/>
                <a:buSzTx/>
                <a:buFontTx/>
                <a:buNone/>
              </a:pPr>
              <a:t>75</a:t>
            </a:fld>
            <a:endParaRPr lang="en-US" altLang="en-US" sz="1400" smtClean="0"/>
          </a:p>
        </p:txBody>
      </p:sp>
    </p:spTree>
    <p:extLst>
      <p:ext uri="{BB962C8B-B14F-4D97-AF65-F5344CB8AC3E}">
        <p14:creationId xmlns:p14="http://schemas.microsoft.com/office/powerpoint/2010/main" val="11880478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normAutofit fontScale="90000"/>
          </a:bodyPr>
          <a:lstStyle/>
          <a:p>
            <a:r>
              <a:rPr lang="en-US" altLang="en-US" i="1" smtClean="0"/>
              <a:t>Where to Illustrate Data Type Classes?</a:t>
            </a:r>
            <a:endParaRPr lang="en-US" altLang="en-US" smtClean="0"/>
          </a:p>
        </p:txBody>
      </p:sp>
      <p:sp>
        <p:nvSpPr>
          <p:cNvPr id="59395" name="Content Placeholder 2"/>
          <p:cNvSpPr>
            <a:spLocks noGrp="1"/>
          </p:cNvSpPr>
          <p:nvPr>
            <p:ph idx="1"/>
          </p:nvPr>
        </p:nvSpPr>
        <p:spPr/>
        <p:txBody>
          <a:bodyPr/>
          <a:lstStyle/>
          <a:p>
            <a:r>
              <a:rPr lang="en-US" altLang="en-US" sz="2000" i="1" smtClean="0"/>
              <a:t>Should the ItemID class be shown as a separate conceptual class in a domain model? </a:t>
            </a:r>
          </a:p>
          <a:p>
            <a:endParaRPr lang="en-US" altLang="en-US" sz="2000" i="1" smtClean="0"/>
          </a:p>
          <a:p>
            <a:r>
              <a:rPr lang="en-US" altLang="en-US" sz="2000" smtClean="0"/>
              <a:t>It depends on what you want to emphasize in the diagram. Since </a:t>
            </a:r>
            <a:r>
              <a:rPr lang="en-US" altLang="en-US" sz="2000" i="1" smtClean="0"/>
              <a:t>ItemID </a:t>
            </a:r>
            <a:r>
              <a:rPr lang="en-US" altLang="en-US" sz="2000" smtClean="0"/>
              <a:t>is a </a:t>
            </a:r>
            <a:r>
              <a:rPr lang="en-US" altLang="en-US" sz="2000" i="1" smtClean="0"/>
              <a:t>data type (unique identity of instances is not important), it may be shown in </a:t>
            </a:r>
            <a:r>
              <a:rPr lang="en-US" altLang="en-US" sz="2000" smtClean="0"/>
              <a:t>the attribute compartment of the class box. But since it is a non-primitive class, with its own attributes an associations, it may be interesting to show it as a conceptual class in its own box. There is no correct answer; it depends on how the domain model is being used as a tool of communication, and the significance of the concept in the domain</a:t>
            </a:r>
            <a:r>
              <a:rPr lang="en-US" altLang="en-US" sz="2400" smtClean="0"/>
              <a:t>.</a:t>
            </a:r>
          </a:p>
        </p:txBody>
      </p:sp>
      <p:sp>
        <p:nvSpPr>
          <p:cNvPr id="5939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5939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BEB7839-4B55-41DB-9267-6962246284E4}" type="slidenum">
              <a:rPr lang="en-US" altLang="en-US" sz="1400" smtClean="0"/>
              <a:pPr>
                <a:spcBef>
                  <a:spcPct val="0"/>
                </a:spcBef>
                <a:buClrTx/>
                <a:buSzTx/>
                <a:buFontTx/>
                <a:buNone/>
              </a:pPr>
              <a:t>76</a:t>
            </a:fld>
            <a:endParaRPr lang="en-US" altLang="en-US" sz="1400" smtClean="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221640" y="4467240"/>
              <a:ext cx="3211920" cy="467280"/>
            </p14:xfrm>
          </p:contentPart>
        </mc:Choice>
        <mc:Fallback>
          <p:pic>
            <p:nvPicPr>
              <p:cNvPr id="2" name="Ink 1"/>
              <p:cNvPicPr/>
              <p:nvPr/>
            </p:nvPicPr>
            <p:blipFill>
              <a:blip r:embed="rId3"/>
              <a:stretch>
                <a:fillRect/>
              </a:stretch>
            </p:blipFill>
            <p:spPr>
              <a:xfrm>
                <a:off x="3219120" y="4462200"/>
                <a:ext cx="3218400" cy="474840"/>
              </a:xfrm>
              <a:prstGeom prst="rect">
                <a:avLst/>
              </a:prstGeom>
            </p:spPr>
          </p:pic>
        </mc:Fallback>
      </mc:AlternateContent>
    </p:spTree>
    <p:extLst>
      <p:ext uri="{BB962C8B-B14F-4D97-AF65-F5344CB8AC3E}">
        <p14:creationId xmlns:p14="http://schemas.microsoft.com/office/powerpoint/2010/main" val="36375640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i="1" smtClean="0"/>
              <a:t>Example</a:t>
            </a:r>
            <a:endParaRPr lang="en-US" altLang="en-US" smtClean="0"/>
          </a:p>
        </p:txBody>
      </p:sp>
      <p:sp>
        <p:nvSpPr>
          <p:cNvPr id="6041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6042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D5BAC6D-49A9-4D01-AADF-1F2E8877F5CA}" type="slidenum">
              <a:rPr lang="en-US" altLang="en-US" sz="1400" smtClean="0"/>
              <a:pPr>
                <a:spcBef>
                  <a:spcPct val="0"/>
                </a:spcBef>
                <a:buClrTx/>
                <a:buSzTx/>
                <a:buFontTx/>
                <a:buNone/>
              </a:pPr>
              <a:t>77</a:t>
            </a:fld>
            <a:endParaRPr lang="en-US" altLang="en-US" sz="1400" smtClean="0"/>
          </a:p>
        </p:txBody>
      </p:sp>
      <p:pic>
        <p:nvPicPr>
          <p:cNvPr id="6042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2590800"/>
            <a:ext cx="5410200" cy="3352800"/>
          </a:xfrm>
          <a:noFill/>
        </p:spPr>
      </p:pic>
    </p:spTree>
    <p:extLst>
      <p:ext uri="{BB962C8B-B14F-4D97-AF65-F5344CB8AC3E}">
        <p14:creationId xmlns:p14="http://schemas.microsoft.com/office/powerpoint/2010/main" val="40598692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z="3200" smtClean="0"/>
              <a:t>Non-primitive Data Type Classes</a:t>
            </a:r>
          </a:p>
        </p:txBody>
      </p:sp>
      <p:sp>
        <p:nvSpPr>
          <p:cNvPr id="61443" name="Content Placeholder 2"/>
          <p:cNvSpPr>
            <a:spLocks noGrp="1"/>
          </p:cNvSpPr>
          <p:nvPr>
            <p:ph idx="1"/>
          </p:nvPr>
        </p:nvSpPr>
        <p:spPr>
          <a:xfrm>
            <a:off x="990600" y="1905000"/>
            <a:ext cx="7772400" cy="4114800"/>
          </a:xfrm>
        </p:spPr>
        <p:txBody>
          <a:bodyPr/>
          <a:lstStyle/>
          <a:p>
            <a:r>
              <a:rPr lang="en-US" altLang="en-US" sz="2400" smtClean="0"/>
              <a:t>The </a:t>
            </a:r>
            <a:r>
              <a:rPr lang="en-US" altLang="en-US" sz="2400" i="1" smtClean="0"/>
              <a:t>price and amount attributes should be non-primitive Quantity or Money </a:t>
            </a:r>
            <a:r>
              <a:rPr lang="en-US" altLang="en-US" sz="2400" smtClean="0"/>
              <a:t>classes because they are quantities in a unit of currency.</a:t>
            </a:r>
          </a:p>
          <a:p>
            <a:endParaRPr lang="en-US" altLang="en-US" sz="2400" smtClean="0"/>
          </a:p>
          <a:p>
            <a:r>
              <a:rPr lang="en-US" altLang="en-US" sz="2400" smtClean="0"/>
              <a:t>The </a:t>
            </a:r>
            <a:r>
              <a:rPr lang="en-US" altLang="en-US" sz="2400" i="1" smtClean="0"/>
              <a:t>address attribute should be a non-primitive Address class because it </a:t>
            </a:r>
            <a:r>
              <a:rPr lang="en-US" altLang="en-US" sz="2400" smtClean="0"/>
              <a:t>has separate sections.</a:t>
            </a:r>
          </a:p>
          <a:p>
            <a:endParaRPr lang="en-US" altLang="en-US" sz="2400" smtClean="0"/>
          </a:p>
          <a:p>
            <a:r>
              <a:rPr lang="en-US" altLang="en-US" sz="2400" smtClean="0"/>
              <a:t>The classes </a:t>
            </a:r>
            <a:r>
              <a:rPr lang="en-US" altLang="en-US" sz="2400" i="1" smtClean="0"/>
              <a:t>ItemID, Address, and Quantity are data types (unique identity of </a:t>
            </a:r>
            <a:r>
              <a:rPr lang="en-US" altLang="en-US" sz="2400" smtClean="0"/>
              <a:t>instances is not meaningful) but they are worth considering as separate classes because of their qualities.</a:t>
            </a:r>
          </a:p>
        </p:txBody>
      </p:sp>
      <p:sp>
        <p:nvSpPr>
          <p:cNvPr id="6144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614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6837754-320B-4A8C-BC59-64D571972C26}" type="slidenum">
              <a:rPr lang="en-US" altLang="en-US" sz="1400" smtClean="0"/>
              <a:pPr>
                <a:spcBef>
                  <a:spcPct val="0"/>
                </a:spcBef>
                <a:buClrTx/>
                <a:buSzTx/>
                <a:buFontTx/>
                <a:buNone/>
              </a:pPr>
              <a:t>78</a:t>
            </a:fld>
            <a:endParaRPr lang="en-US" altLang="en-US" sz="1400" smtClean="0"/>
          </a:p>
        </p:txBody>
      </p:sp>
    </p:spTree>
    <p:extLst>
      <p:ext uri="{BB962C8B-B14F-4D97-AF65-F5344CB8AC3E}">
        <p14:creationId xmlns:p14="http://schemas.microsoft.com/office/powerpoint/2010/main" val="223618669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624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8950182-4248-4394-8024-3DC626866275}" type="slidenum">
              <a:rPr lang="en-US" altLang="en-US" sz="1400" smtClean="0"/>
              <a:pPr>
                <a:spcBef>
                  <a:spcPct val="0"/>
                </a:spcBef>
                <a:buClrTx/>
                <a:buSzTx/>
                <a:buFontTx/>
                <a:buNone/>
              </a:pPr>
              <a:t>79</a:t>
            </a:fld>
            <a:endParaRPr lang="en-US" altLang="en-US" sz="1400" smtClean="0"/>
          </a:p>
        </p:txBody>
      </p:sp>
      <p:sp>
        <p:nvSpPr>
          <p:cNvPr id="62468" name="Rectangle 2"/>
          <p:cNvSpPr>
            <a:spLocks noGrp="1" noChangeArrowheads="1"/>
          </p:cNvSpPr>
          <p:nvPr>
            <p:ph type="title"/>
          </p:nvPr>
        </p:nvSpPr>
        <p:spPr/>
        <p:txBody>
          <a:bodyPr/>
          <a:lstStyle/>
          <a:p>
            <a:pPr eaLnBrk="1" hangingPunct="1"/>
            <a:r>
              <a:rPr kumimoji="1" lang="en-US" altLang="en-US" sz="3600" smtClean="0"/>
              <a:t>Example</a:t>
            </a:r>
            <a:endParaRPr kumimoji="1" lang="en-US" altLang="en-US" smtClean="0"/>
          </a:p>
        </p:txBody>
      </p:sp>
      <p:sp>
        <p:nvSpPr>
          <p:cNvPr id="28675" name="Rectangle 3"/>
          <p:cNvSpPr>
            <a:spLocks noGrp="1" noChangeArrowheads="1"/>
          </p:cNvSpPr>
          <p:nvPr>
            <p:ph type="body" idx="1"/>
          </p:nvPr>
        </p:nvSpPr>
        <p:spPr>
          <a:xfrm>
            <a:off x="1182688" y="2017713"/>
            <a:ext cx="7772400" cy="793750"/>
          </a:xfrm>
        </p:spPr>
        <p:txBody>
          <a:bodyPr/>
          <a:lstStyle/>
          <a:p>
            <a:pPr eaLnBrk="1" hangingPunct="1"/>
            <a:r>
              <a:rPr kumimoji="1" lang="en-US" altLang="en-US" sz="2000" smtClean="0"/>
              <a:t>It is desirable to show non-primitive attributes as concepts in a conceptual model</a:t>
            </a:r>
          </a:p>
        </p:txBody>
      </p:sp>
      <p:grpSp>
        <p:nvGrpSpPr>
          <p:cNvPr id="2" name="Group 4"/>
          <p:cNvGrpSpPr>
            <a:grpSpLocks/>
          </p:cNvGrpSpPr>
          <p:nvPr/>
        </p:nvGrpSpPr>
        <p:grpSpPr bwMode="auto">
          <a:xfrm>
            <a:off x="2362200" y="4556125"/>
            <a:ext cx="2014538" cy="515938"/>
            <a:chOff x="1529" y="2449"/>
            <a:chExt cx="1269" cy="325"/>
          </a:xfrm>
        </p:grpSpPr>
        <p:sp>
          <p:nvSpPr>
            <p:cNvPr id="62495" name="Rectangle 5"/>
            <p:cNvSpPr>
              <a:spLocks noChangeArrowheads="1"/>
            </p:cNvSpPr>
            <p:nvPr/>
          </p:nvSpPr>
          <p:spPr bwMode="auto">
            <a:xfrm>
              <a:off x="1529" y="2449"/>
              <a:ext cx="1269" cy="325"/>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2496" name="Rectangle 6"/>
            <p:cNvSpPr>
              <a:spLocks noChangeArrowheads="1"/>
            </p:cNvSpPr>
            <p:nvPr/>
          </p:nvSpPr>
          <p:spPr bwMode="auto">
            <a:xfrm>
              <a:off x="2007" y="2496"/>
              <a:ext cx="3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solidFill>
                    <a:srgbClr val="000000"/>
                  </a:solidFill>
                  <a:latin typeface="MS Sans Serif" charset="0"/>
                </a:rPr>
                <a:t>Flight</a:t>
              </a:r>
              <a:endParaRPr lang="en-US" altLang="en-US" sz="1600">
                <a:latin typeface="Times New Roman" panose="02020603050405020304" pitchFamily="18" charset="0"/>
              </a:endParaRPr>
            </a:p>
          </p:txBody>
        </p:sp>
        <p:sp>
          <p:nvSpPr>
            <p:cNvPr id="62497" name="Rectangle 7"/>
            <p:cNvSpPr>
              <a:spLocks noChangeArrowheads="1"/>
            </p:cNvSpPr>
            <p:nvPr/>
          </p:nvSpPr>
          <p:spPr bwMode="auto">
            <a:xfrm>
              <a:off x="1529" y="2675"/>
              <a:ext cx="1269" cy="9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grpSp>
        <p:nvGrpSpPr>
          <p:cNvPr id="3" name="Group 8"/>
          <p:cNvGrpSpPr>
            <a:grpSpLocks/>
          </p:cNvGrpSpPr>
          <p:nvPr/>
        </p:nvGrpSpPr>
        <p:grpSpPr bwMode="auto">
          <a:xfrm>
            <a:off x="5824538" y="4554538"/>
            <a:ext cx="1011237" cy="515937"/>
            <a:chOff x="3670" y="2449"/>
            <a:chExt cx="411" cy="325"/>
          </a:xfrm>
        </p:grpSpPr>
        <p:sp>
          <p:nvSpPr>
            <p:cNvPr id="62491" name="Rectangle 9"/>
            <p:cNvSpPr>
              <a:spLocks noChangeArrowheads="1"/>
            </p:cNvSpPr>
            <p:nvPr/>
          </p:nvSpPr>
          <p:spPr bwMode="auto">
            <a:xfrm>
              <a:off x="3670" y="2449"/>
              <a:ext cx="411" cy="325"/>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2492" name="Rectangle 10"/>
            <p:cNvSpPr>
              <a:spLocks noChangeArrowheads="1"/>
            </p:cNvSpPr>
            <p:nvPr/>
          </p:nvSpPr>
          <p:spPr bwMode="auto">
            <a:xfrm>
              <a:off x="3776" y="2484"/>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solidFill>
                    <a:srgbClr val="000000"/>
                  </a:solidFill>
                  <a:latin typeface="MS Sans Serif" charset="0"/>
                </a:rPr>
                <a:t>Airport</a:t>
              </a:r>
              <a:endParaRPr lang="en-US" altLang="en-US" sz="2400">
                <a:latin typeface="Times New Roman" panose="02020603050405020304" pitchFamily="18" charset="0"/>
              </a:endParaRPr>
            </a:p>
          </p:txBody>
        </p:sp>
        <p:sp>
          <p:nvSpPr>
            <p:cNvPr id="62493" name="Rectangle 11"/>
            <p:cNvSpPr>
              <a:spLocks noChangeArrowheads="1"/>
            </p:cNvSpPr>
            <p:nvPr/>
          </p:nvSpPr>
          <p:spPr bwMode="auto">
            <a:xfrm>
              <a:off x="3670" y="2633"/>
              <a:ext cx="411" cy="14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2494" name="Rectangle 12"/>
            <p:cNvSpPr>
              <a:spLocks noChangeArrowheads="1"/>
            </p:cNvSpPr>
            <p:nvPr/>
          </p:nvSpPr>
          <p:spPr bwMode="auto">
            <a:xfrm>
              <a:off x="3670" y="2675"/>
              <a:ext cx="411" cy="9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grpSp>
        <p:nvGrpSpPr>
          <p:cNvPr id="4" name="Group 13"/>
          <p:cNvGrpSpPr>
            <a:grpSpLocks/>
          </p:cNvGrpSpPr>
          <p:nvPr/>
        </p:nvGrpSpPr>
        <p:grpSpPr bwMode="auto">
          <a:xfrm>
            <a:off x="4419600" y="4476750"/>
            <a:ext cx="1406525" cy="628650"/>
            <a:chOff x="2784" y="2399"/>
            <a:chExt cx="886" cy="396"/>
          </a:xfrm>
        </p:grpSpPr>
        <p:sp>
          <p:nvSpPr>
            <p:cNvPr id="62487" name="Line 14"/>
            <p:cNvSpPr>
              <a:spLocks noChangeShapeType="1"/>
            </p:cNvSpPr>
            <p:nvPr/>
          </p:nvSpPr>
          <p:spPr bwMode="auto">
            <a:xfrm>
              <a:off x="2784" y="2638"/>
              <a:ext cx="886" cy="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8" name="Rectangle 15"/>
            <p:cNvSpPr>
              <a:spLocks noChangeArrowheads="1"/>
            </p:cNvSpPr>
            <p:nvPr/>
          </p:nvSpPr>
          <p:spPr bwMode="auto">
            <a:xfrm>
              <a:off x="3599" y="268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1</a:t>
              </a:r>
              <a:endParaRPr lang="en-US" altLang="en-US" sz="2400">
                <a:latin typeface="Times New Roman" panose="02020603050405020304" pitchFamily="18" charset="0"/>
              </a:endParaRPr>
            </a:p>
          </p:txBody>
        </p:sp>
        <p:sp>
          <p:nvSpPr>
            <p:cNvPr id="62489" name="Rectangle 16"/>
            <p:cNvSpPr>
              <a:spLocks noChangeArrowheads="1"/>
            </p:cNvSpPr>
            <p:nvPr/>
          </p:nvSpPr>
          <p:spPr bwMode="auto">
            <a:xfrm>
              <a:off x="2832" y="2688"/>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100">
                  <a:solidFill>
                    <a:srgbClr val="000000"/>
                  </a:solidFill>
                  <a:latin typeface="MS Sans Serif" charset="0"/>
                </a:rPr>
                <a:t>1</a:t>
              </a:r>
              <a:endParaRPr lang="en-US" altLang="en-US" sz="2400">
                <a:latin typeface="Times New Roman" panose="02020603050405020304" pitchFamily="18" charset="0"/>
              </a:endParaRPr>
            </a:p>
          </p:txBody>
        </p:sp>
        <p:sp>
          <p:nvSpPr>
            <p:cNvPr id="62490" name="Text Box 17"/>
            <p:cNvSpPr txBox="1">
              <a:spLocks noChangeArrowheads="1"/>
            </p:cNvSpPr>
            <p:nvPr/>
          </p:nvSpPr>
          <p:spPr bwMode="auto">
            <a:xfrm>
              <a:off x="3062" y="2399"/>
              <a:ext cx="57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Flies-to</a:t>
              </a:r>
            </a:p>
          </p:txBody>
        </p:sp>
      </p:grpSp>
      <p:grpSp>
        <p:nvGrpSpPr>
          <p:cNvPr id="5" name="Group 18"/>
          <p:cNvGrpSpPr>
            <a:grpSpLocks/>
          </p:cNvGrpSpPr>
          <p:nvPr/>
        </p:nvGrpSpPr>
        <p:grpSpPr bwMode="auto">
          <a:xfrm>
            <a:off x="2362200" y="3276600"/>
            <a:ext cx="2014538" cy="825500"/>
            <a:chOff x="1632" y="2064"/>
            <a:chExt cx="1269" cy="520"/>
          </a:xfrm>
        </p:grpSpPr>
        <p:grpSp>
          <p:nvGrpSpPr>
            <p:cNvPr id="62482" name="Group 19"/>
            <p:cNvGrpSpPr>
              <a:grpSpLocks/>
            </p:cNvGrpSpPr>
            <p:nvPr/>
          </p:nvGrpSpPr>
          <p:grpSpPr bwMode="auto">
            <a:xfrm>
              <a:off x="1632" y="2064"/>
              <a:ext cx="1269" cy="480"/>
              <a:chOff x="1529" y="2449"/>
              <a:chExt cx="1269" cy="325"/>
            </a:xfrm>
          </p:grpSpPr>
          <p:sp>
            <p:nvSpPr>
              <p:cNvPr id="62484" name="Rectangle 20"/>
              <p:cNvSpPr>
                <a:spLocks noChangeArrowheads="1"/>
              </p:cNvSpPr>
              <p:nvPr/>
            </p:nvSpPr>
            <p:spPr bwMode="auto">
              <a:xfrm>
                <a:off x="1529" y="2449"/>
                <a:ext cx="1269" cy="325"/>
              </a:xfrm>
              <a:prstGeom prst="rect">
                <a:avLst/>
              </a:prstGeom>
              <a:solidFill>
                <a:srgbClr val="FFFFCC"/>
              </a:solidFill>
              <a:ln w="0">
                <a:solidFill>
                  <a:srgbClr val="990033"/>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62485" name="Rectangle 21"/>
              <p:cNvSpPr>
                <a:spLocks noChangeArrowheads="1"/>
              </p:cNvSpPr>
              <p:nvPr/>
            </p:nvSpPr>
            <p:spPr bwMode="auto">
              <a:xfrm>
                <a:off x="2007" y="2496"/>
                <a:ext cx="313"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600">
                    <a:solidFill>
                      <a:srgbClr val="000000"/>
                    </a:solidFill>
                    <a:latin typeface="MS Sans Serif" charset="0"/>
                  </a:rPr>
                  <a:t>Flight</a:t>
                </a:r>
                <a:endParaRPr lang="en-US" altLang="en-US" sz="1600">
                  <a:latin typeface="Times New Roman" panose="02020603050405020304" pitchFamily="18" charset="0"/>
                </a:endParaRPr>
              </a:p>
            </p:txBody>
          </p:sp>
          <p:sp>
            <p:nvSpPr>
              <p:cNvPr id="62486" name="Rectangle 22"/>
              <p:cNvSpPr>
                <a:spLocks noChangeArrowheads="1"/>
              </p:cNvSpPr>
              <p:nvPr/>
            </p:nvSpPr>
            <p:spPr bwMode="auto">
              <a:xfrm>
                <a:off x="1529" y="2675"/>
                <a:ext cx="1269" cy="9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grpSp>
        <p:sp>
          <p:nvSpPr>
            <p:cNvPr id="62483" name="Text Box 23"/>
            <p:cNvSpPr txBox="1">
              <a:spLocks noChangeArrowheads="1"/>
            </p:cNvSpPr>
            <p:nvPr/>
          </p:nvSpPr>
          <p:spPr bwMode="auto">
            <a:xfrm>
              <a:off x="1872" y="2352"/>
              <a:ext cx="81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a:t>destination</a:t>
              </a:r>
            </a:p>
          </p:txBody>
        </p:sp>
      </p:grpSp>
      <p:grpSp>
        <p:nvGrpSpPr>
          <p:cNvPr id="7" name="Group 24"/>
          <p:cNvGrpSpPr>
            <a:grpSpLocks/>
          </p:cNvGrpSpPr>
          <p:nvPr/>
        </p:nvGrpSpPr>
        <p:grpSpPr bwMode="auto">
          <a:xfrm>
            <a:off x="4338638" y="3048000"/>
            <a:ext cx="2133600" cy="879475"/>
            <a:chOff x="2733" y="1920"/>
            <a:chExt cx="1344" cy="554"/>
          </a:xfrm>
        </p:grpSpPr>
        <p:grpSp>
          <p:nvGrpSpPr>
            <p:cNvPr id="62475" name="Group 25"/>
            <p:cNvGrpSpPr>
              <a:grpSpLocks/>
            </p:cNvGrpSpPr>
            <p:nvPr/>
          </p:nvGrpSpPr>
          <p:grpSpPr bwMode="auto">
            <a:xfrm>
              <a:off x="3168" y="1920"/>
              <a:ext cx="909" cy="284"/>
              <a:chOff x="3158" y="1235"/>
              <a:chExt cx="666" cy="284"/>
            </a:xfrm>
          </p:grpSpPr>
          <p:sp>
            <p:nvSpPr>
              <p:cNvPr id="62477" name="Freeform 26"/>
              <p:cNvSpPr>
                <a:spLocks/>
              </p:cNvSpPr>
              <p:nvPr/>
            </p:nvSpPr>
            <p:spPr bwMode="auto">
              <a:xfrm>
                <a:off x="3158" y="1235"/>
                <a:ext cx="666" cy="284"/>
              </a:xfrm>
              <a:custGeom>
                <a:avLst/>
                <a:gdLst>
                  <a:gd name="T0" fmla="*/ 0 w 666"/>
                  <a:gd name="T1" fmla="*/ 0 h 284"/>
                  <a:gd name="T2" fmla="*/ 581 w 666"/>
                  <a:gd name="T3" fmla="*/ 0 h 284"/>
                  <a:gd name="T4" fmla="*/ 666 w 666"/>
                  <a:gd name="T5" fmla="*/ 78 h 284"/>
                  <a:gd name="T6" fmla="*/ 666 w 666"/>
                  <a:gd name="T7" fmla="*/ 284 h 284"/>
                  <a:gd name="T8" fmla="*/ 0 w 666"/>
                  <a:gd name="T9" fmla="*/ 284 h 284"/>
                  <a:gd name="T10" fmla="*/ 0 w 666"/>
                  <a:gd name="T11" fmla="*/ 0 h 284"/>
                  <a:gd name="T12" fmla="*/ 0 60000 65536"/>
                  <a:gd name="T13" fmla="*/ 0 60000 65536"/>
                  <a:gd name="T14" fmla="*/ 0 60000 65536"/>
                  <a:gd name="T15" fmla="*/ 0 60000 65536"/>
                  <a:gd name="T16" fmla="*/ 0 60000 65536"/>
                  <a:gd name="T17" fmla="*/ 0 60000 65536"/>
                  <a:gd name="T18" fmla="*/ 0 w 666"/>
                  <a:gd name="T19" fmla="*/ 0 h 284"/>
                  <a:gd name="T20" fmla="*/ 666 w 666"/>
                  <a:gd name="T21" fmla="*/ 284 h 284"/>
                </a:gdLst>
                <a:ahLst/>
                <a:cxnLst>
                  <a:cxn ang="T12">
                    <a:pos x="T0" y="T1"/>
                  </a:cxn>
                  <a:cxn ang="T13">
                    <a:pos x="T2" y="T3"/>
                  </a:cxn>
                  <a:cxn ang="T14">
                    <a:pos x="T4" y="T5"/>
                  </a:cxn>
                  <a:cxn ang="T15">
                    <a:pos x="T6" y="T7"/>
                  </a:cxn>
                  <a:cxn ang="T16">
                    <a:pos x="T8" y="T9"/>
                  </a:cxn>
                  <a:cxn ang="T17">
                    <a:pos x="T10" y="T11"/>
                  </a:cxn>
                </a:cxnLst>
                <a:rect l="T18" t="T19" r="T20" b="T21"/>
                <a:pathLst>
                  <a:path w="666" h="284">
                    <a:moveTo>
                      <a:pt x="0" y="0"/>
                    </a:moveTo>
                    <a:lnTo>
                      <a:pt x="581" y="0"/>
                    </a:lnTo>
                    <a:lnTo>
                      <a:pt x="666" y="78"/>
                    </a:lnTo>
                    <a:lnTo>
                      <a:pt x="666" y="284"/>
                    </a:lnTo>
                    <a:lnTo>
                      <a:pt x="0" y="284"/>
                    </a:lnTo>
                    <a:lnTo>
                      <a:pt x="0" y="0"/>
                    </a:lnTo>
                    <a:close/>
                  </a:path>
                </a:pathLst>
              </a:custGeom>
              <a:solidFill>
                <a:srgbClr val="FFFFCC"/>
              </a:solidFill>
              <a:ln w="0">
                <a:solidFill>
                  <a:srgbClr val="990033"/>
                </a:solidFill>
                <a:round/>
                <a:headEnd/>
                <a:tailEnd/>
              </a:ln>
            </p:spPr>
            <p:txBody>
              <a:bodyPr/>
              <a:lstStyle/>
              <a:p>
                <a:endParaRPr lang="en-US"/>
              </a:p>
            </p:txBody>
          </p:sp>
          <p:sp>
            <p:nvSpPr>
              <p:cNvPr id="62478" name="Freeform 27"/>
              <p:cNvSpPr>
                <a:spLocks/>
              </p:cNvSpPr>
              <p:nvPr/>
            </p:nvSpPr>
            <p:spPr bwMode="auto">
              <a:xfrm>
                <a:off x="3158" y="1235"/>
                <a:ext cx="666" cy="284"/>
              </a:xfrm>
              <a:custGeom>
                <a:avLst/>
                <a:gdLst>
                  <a:gd name="T0" fmla="*/ 0 w 94"/>
                  <a:gd name="T1" fmla="*/ 0 h 40"/>
                  <a:gd name="T2" fmla="*/ 2147483646 w 94"/>
                  <a:gd name="T3" fmla="*/ 0 h 40"/>
                  <a:gd name="T4" fmla="*/ 2147483646 w 94"/>
                  <a:gd name="T5" fmla="*/ 2147483646 h 40"/>
                  <a:gd name="T6" fmla="*/ 2147483646 w 94"/>
                  <a:gd name="T7" fmla="*/ 2147483646 h 40"/>
                  <a:gd name="T8" fmla="*/ 0 w 94"/>
                  <a:gd name="T9" fmla="*/ 2147483646 h 40"/>
                  <a:gd name="T10" fmla="*/ 0 w 94"/>
                  <a:gd name="T11" fmla="*/ 0 h 40"/>
                  <a:gd name="T12" fmla="*/ 0 60000 65536"/>
                  <a:gd name="T13" fmla="*/ 0 60000 65536"/>
                  <a:gd name="T14" fmla="*/ 0 60000 65536"/>
                  <a:gd name="T15" fmla="*/ 0 60000 65536"/>
                  <a:gd name="T16" fmla="*/ 0 60000 65536"/>
                  <a:gd name="T17" fmla="*/ 0 60000 65536"/>
                  <a:gd name="T18" fmla="*/ 0 w 94"/>
                  <a:gd name="T19" fmla="*/ 0 h 40"/>
                  <a:gd name="T20" fmla="*/ 94 w 94"/>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94" h="40">
                    <a:moveTo>
                      <a:pt x="0" y="0"/>
                    </a:moveTo>
                    <a:lnTo>
                      <a:pt x="82" y="0"/>
                    </a:lnTo>
                    <a:lnTo>
                      <a:pt x="94" y="11"/>
                    </a:lnTo>
                    <a:lnTo>
                      <a:pt x="94" y="40"/>
                    </a:lnTo>
                    <a:lnTo>
                      <a:pt x="0" y="40"/>
                    </a:lnTo>
                    <a:lnTo>
                      <a:pt x="0" y="0"/>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79" name="Freeform 28"/>
              <p:cNvSpPr>
                <a:spLocks/>
              </p:cNvSpPr>
              <p:nvPr/>
            </p:nvSpPr>
            <p:spPr bwMode="auto">
              <a:xfrm>
                <a:off x="3739" y="1235"/>
                <a:ext cx="85" cy="78"/>
              </a:xfrm>
              <a:custGeom>
                <a:avLst/>
                <a:gdLst>
                  <a:gd name="T0" fmla="*/ 0 w 12"/>
                  <a:gd name="T1" fmla="*/ 0 h 11"/>
                  <a:gd name="T2" fmla="*/ 0 w 12"/>
                  <a:gd name="T3" fmla="*/ 2147483646 h 11"/>
                  <a:gd name="T4" fmla="*/ 2147483646 w 12"/>
                  <a:gd name="T5" fmla="*/ 2147483646 h 11"/>
                  <a:gd name="T6" fmla="*/ 0 60000 65536"/>
                  <a:gd name="T7" fmla="*/ 0 60000 65536"/>
                  <a:gd name="T8" fmla="*/ 0 60000 65536"/>
                  <a:gd name="T9" fmla="*/ 0 w 12"/>
                  <a:gd name="T10" fmla="*/ 0 h 11"/>
                  <a:gd name="T11" fmla="*/ 12 w 12"/>
                  <a:gd name="T12" fmla="*/ 11 h 11"/>
                </a:gdLst>
                <a:ahLst/>
                <a:cxnLst>
                  <a:cxn ang="T6">
                    <a:pos x="T0" y="T1"/>
                  </a:cxn>
                  <a:cxn ang="T7">
                    <a:pos x="T2" y="T3"/>
                  </a:cxn>
                  <a:cxn ang="T8">
                    <a:pos x="T4" y="T5"/>
                  </a:cxn>
                </a:cxnLst>
                <a:rect l="T9" t="T10" r="T11" b="T12"/>
                <a:pathLst>
                  <a:path w="12" h="11">
                    <a:moveTo>
                      <a:pt x="0" y="0"/>
                    </a:moveTo>
                    <a:lnTo>
                      <a:pt x="0" y="11"/>
                    </a:lnTo>
                    <a:lnTo>
                      <a:pt x="12" y="11"/>
                    </a:lnTo>
                  </a:path>
                </a:pathLst>
              </a:custGeom>
              <a:noFill/>
              <a:ln w="0">
                <a:solidFill>
                  <a:srgbClr val="9900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2480" name="Rectangle 29"/>
              <p:cNvSpPr>
                <a:spLocks noChangeArrowheads="1"/>
              </p:cNvSpPr>
              <p:nvPr/>
            </p:nvSpPr>
            <p:spPr bwMode="auto">
              <a:xfrm>
                <a:off x="3186" y="1250"/>
                <a:ext cx="43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solidFill>
                      <a:srgbClr val="000000"/>
                    </a:solidFill>
                    <a:latin typeface="MS Sans Serif" charset="0"/>
                  </a:rPr>
                  <a:t>Destination a </a:t>
                </a:r>
                <a:endParaRPr lang="en-US" altLang="en-US" sz="2400">
                  <a:latin typeface="Times New Roman" panose="02020603050405020304" pitchFamily="18" charset="0"/>
                </a:endParaRPr>
              </a:p>
            </p:txBody>
          </p:sp>
          <p:sp>
            <p:nvSpPr>
              <p:cNvPr id="62481" name="Rectangle 30"/>
              <p:cNvSpPr>
                <a:spLocks noChangeArrowheads="1"/>
              </p:cNvSpPr>
              <p:nvPr/>
            </p:nvSpPr>
            <p:spPr bwMode="auto">
              <a:xfrm>
                <a:off x="3186" y="1363"/>
                <a:ext cx="54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200">
                    <a:solidFill>
                      <a:srgbClr val="000000"/>
                    </a:solidFill>
                    <a:latin typeface="MS Sans Serif" charset="0"/>
                  </a:rPr>
                  <a:t>Complex concept</a:t>
                </a:r>
                <a:endParaRPr lang="en-US" altLang="en-US" sz="2400">
                  <a:latin typeface="Times New Roman" panose="02020603050405020304" pitchFamily="18" charset="0"/>
                </a:endParaRPr>
              </a:p>
            </p:txBody>
          </p:sp>
        </p:grpSp>
        <p:sp>
          <p:nvSpPr>
            <p:cNvPr id="62476" name="Line 31"/>
            <p:cNvSpPr>
              <a:spLocks noChangeShapeType="1"/>
            </p:cNvSpPr>
            <p:nvPr/>
          </p:nvSpPr>
          <p:spPr bwMode="auto">
            <a:xfrm flipH="1">
              <a:off x="2733" y="2208"/>
              <a:ext cx="576" cy="266"/>
            </a:xfrm>
            <a:prstGeom prst="line">
              <a:avLst/>
            </a:prstGeom>
            <a:noFill/>
            <a:ln w="0">
              <a:solidFill>
                <a:srgbClr val="000000"/>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6292458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GB" altLang="zh-CN" sz="2800" dirty="0" smtClean="0"/>
              <a:t>Identifying objects: </a:t>
            </a:r>
          </a:p>
          <a:p>
            <a:pPr marL="621792" lvl="1" eaLnBrk="1" fontAlgn="auto" hangingPunct="1">
              <a:spcBef>
                <a:spcPts val="324"/>
              </a:spcBef>
              <a:spcAft>
                <a:spcPts val="0"/>
              </a:spcAft>
              <a:buFont typeface="Wingdings" pitchFamily="2" charset="2"/>
              <a:buChar char="v"/>
              <a:defRPr/>
            </a:pPr>
            <a:r>
              <a:rPr lang="en-GB" altLang="zh-CN" sz="2400" dirty="0" smtClean="0"/>
              <a:t>Using concepts, CRC cards etc.</a:t>
            </a:r>
          </a:p>
          <a:p>
            <a:pPr marL="365760" indent="-256032" eaLnBrk="1" fontAlgn="auto" hangingPunct="1">
              <a:spcAft>
                <a:spcPts val="0"/>
              </a:spcAft>
              <a:buFont typeface="Wingdings 3"/>
              <a:buChar char=""/>
              <a:defRPr/>
            </a:pPr>
            <a:r>
              <a:rPr lang="en-GB" altLang="zh-CN" sz="2800" dirty="0" smtClean="0"/>
              <a:t>Organising the objects: </a:t>
            </a:r>
          </a:p>
          <a:p>
            <a:pPr marL="621792" lvl="1" eaLnBrk="1" fontAlgn="auto" hangingPunct="1">
              <a:spcBef>
                <a:spcPts val="324"/>
              </a:spcBef>
              <a:spcAft>
                <a:spcPts val="0"/>
              </a:spcAft>
              <a:buFont typeface="Wingdings" pitchFamily="2" charset="2"/>
              <a:buChar char="v"/>
              <a:defRPr/>
            </a:pPr>
            <a:r>
              <a:rPr lang="en-GB" altLang="zh-CN" sz="2400" dirty="0" smtClean="0"/>
              <a:t>classifying the objects identified, so similar objects can late</a:t>
            </a:r>
            <a:r>
              <a:rPr lang="de-DE" altLang="zh-CN" sz="2400" dirty="0" smtClean="0"/>
              <a:t>r</a:t>
            </a:r>
            <a:r>
              <a:rPr lang="en-GB" altLang="zh-CN" sz="2400" dirty="0" smtClean="0"/>
              <a:t> be defined in the same class.</a:t>
            </a:r>
          </a:p>
          <a:p>
            <a:pPr marL="365760" indent="-256032" eaLnBrk="1" fontAlgn="auto" hangingPunct="1">
              <a:spcAft>
                <a:spcPts val="0"/>
              </a:spcAft>
              <a:buFont typeface="Wingdings 3"/>
              <a:buChar char=""/>
              <a:defRPr/>
            </a:pPr>
            <a:r>
              <a:rPr lang="en-GB" altLang="zh-CN" sz="2800" dirty="0" smtClean="0"/>
              <a:t>Identifying relationship</a:t>
            </a:r>
            <a:r>
              <a:rPr lang="de-DE" altLang="zh-CN" sz="2800" dirty="0" smtClean="0"/>
              <a:t>s</a:t>
            </a:r>
            <a:r>
              <a:rPr lang="en-GB" altLang="zh-CN" sz="2800" dirty="0" smtClean="0"/>
              <a:t> between objects: </a:t>
            </a:r>
          </a:p>
          <a:p>
            <a:pPr marL="621792" lvl="1" eaLnBrk="1" fontAlgn="auto" hangingPunct="1">
              <a:spcBef>
                <a:spcPts val="324"/>
              </a:spcBef>
              <a:spcAft>
                <a:spcPts val="0"/>
              </a:spcAft>
              <a:buFont typeface="Wingdings" pitchFamily="2" charset="2"/>
              <a:buChar char="v"/>
              <a:defRPr/>
            </a:pPr>
            <a:r>
              <a:rPr lang="en-GB" altLang="zh-CN" sz="2400" dirty="0" smtClean="0"/>
              <a:t>this helps to determine inputs and outputs of an object.</a:t>
            </a:r>
          </a:p>
          <a:p>
            <a:pPr marL="365760" indent="-256032" eaLnBrk="1" fontAlgn="auto" hangingPunct="1">
              <a:spcAft>
                <a:spcPts val="0"/>
              </a:spcAft>
              <a:buFont typeface="Wingdings 3"/>
              <a:buChar char=""/>
              <a:defRPr/>
            </a:pPr>
            <a:r>
              <a:rPr lang="en-GB" altLang="zh-CN" sz="2800" dirty="0" smtClean="0"/>
              <a:t>Defining objects internally: </a:t>
            </a:r>
          </a:p>
          <a:p>
            <a:pPr marL="621792" lvl="1" eaLnBrk="1" fontAlgn="auto" hangingPunct="1">
              <a:spcBef>
                <a:spcPts val="324"/>
              </a:spcBef>
              <a:spcAft>
                <a:spcPts val="0"/>
              </a:spcAft>
              <a:buFont typeface="Wingdings" pitchFamily="2" charset="2"/>
              <a:buChar char="v"/>
              <a:defRPr/>
            </a:pPr>
            <a:r>
              <a:rPr lang="en-GB" altLang="zh-CN" sz="2400" dirty="0" smtClean="0"/>
              <a:t>information held within the objects.</a:t>
            </a:r>
            <a:endParaRPr lang="en-US" dirty="0"/>
          </a:p>
        </p:txBody>
      </p:sp>
      <p:sp>
        <p:nvSpPr>
          <p:cNvPr id="15363"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A42987-E129-4055-AA4E-3A942FF0182F}" type="datetime5">
              <a:rPr lang="en-US" altLang="en-US" smtClean="0"/>
              <a:pPr eaLnBrk="1" hangingPunct="1"/>
              <a:t>17-Sep-22</a:t>
            </a:fld>
            <a:endParaRPr lang="en-US" altLang="en-US" smtClean="0"/>
          </a:p>
        </p:txBody>
      </p:sp>
      <p:sp>
        <p:nvSpPr>
          <p:cNvPr id="153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5E53DB-42E3-446E-B4A1-A069E894E6AC}" type="slidenum">
              <a:rPr lang="en-US" altLang="en-US"/>
              <a:pPr eaLnBrk="1" hangingPunct="1"/>
              <a:t>8</a:t>
            </a:fld>
            <a:endParaRPr lang="en-US" altLang="en-US"/>
          </a:p>
        </p:txBody>
      </p:sp>
      <p:sp>
        <p:nvSpPr>
          <p:cNvPr id="6" name="Title 5"/>
          <p:cNvSpPr>
            <a:spLocks noGrp="1"/>
          </p:cNvSpPr>
          <p:nvPr>
            <p:ph type="title"/>
          </p:nvPr>
        </p:nvSpPr>
        <p:spPr/>
        <p:txBody>
          <a:bodyPr/>
          <a:lstStyle/>
          <a:p>
            <a:pPr eaLnBrk="1" fontAlgn="auto" hangingPunct="1">
              <a:spcAft>
                <a:spcPts val="0"/>
              </a:spcAft>
              <a:defRPr/>
            </a:pPr>
            <a:r>
              <a:rPr lang="en-GB" altLang="zh-CN" dirty="0" smtClean="0"/>
              <a:t>Object Oriented Analysis</a:t>
            </a:r>
            <a:endParaRPr lang="en-US"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5779080" y="723240"/>
              <a:ext cx="2933280" cy="1827360"/>
            </p14:xfrm>
          </p:contentPart>
        </mc:Choice>
        <mc:Fallback>
          <p:pic>
            <p:nvPicPr>
              <p:cNvPr id="3" name="Ink 2"/>
              <p:cNvPicPr/>
              <p:nvPr/>
            </p:nvPicPr>
            <p:blipFill>
              <a:blip r:embed="rId3"/>
              <a:stretch>
                <a:fillRect/>
              </a:stretch>
            </p:blipFill>
            <p:spPr>
              <a:xfrm>
                <a:off x="5774040" y="719280"/>
                <a:ext cx="2943000" cy="1834920"/>
              </a:xfrm>
              <a:prstGeom prst="rect">
                <a:avLst/>
              </a:prstGeom>
            </p:spPr>
          </p:pic>
        </mc:Fallback>
      </mc:AlternateContent>
    </p:spTree>
    <p:extLst>
      <p:ext uri="{BB962C8B-B14F-4D97-AF65-F5344CB8AC3E}">
        <p14:creationId xmlns:p14="http://schemas.microsoft.com/office/powerpoint/2010/main" val="22042952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Partial Domain Model</a:t>
            </a:r>
          </a:p>
        </p:txBody>
      </p:sp>
      <p:sp>
        <p:nvSpPr>
          <p:cNvPr id="6349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6349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2ACAF00-35F2-425C-B39A-970E05E47EC1}" type="slidenum">
              <a:rPr lang="en-US" altLang="en-US" sz="1400" smtClean="0"/>
              <a:pPr>
                <a:spcBef>
                  <a:spcPct val="0"/>
                </a:spcBef>
                <a:buClrTx/>
                <a:buSzTx/>
                <a:buFontTx/>
                <a:buNone/>
              </a:pPr>
              <a:t>80</a:t>
            </a:fld>
            <a:endParaRPr lang="en-US" altLang="en-US" sz="1400" smtClean="0"/>
          </a:p>
        </p:txBody>
      </p:sp>
      <p:pic>
        <p:nvPicPr>
          <p:cNvPr id="6349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752600"/>
            <a:ext cx="7315200" cy="5105400"/>
          </a:xfrm>
          <a:noFill/>
        </p:spPr>
      </p:pic>
    </p:spTree>
    <p:extLst>
      <p:ext uri="{BB962C8B-B14F-4D97-AF65-F5344CB8AC3E}">
        <p14:creationId xmlns:p14="http://schemas.microsoft.com/office/powerpoint/2010/main" val="21394780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6950CA7B-D19B-495E-97A1-E278B5D4EE55}" type="slidenum">
              <a:rPr lang="en-US" altLang="en-US" sz="1400" smtClean="0"/>
              <a:pPr>
                <a:spcBef>
                  <a:spcPct val="0"/>
                </a:spcBef>
                <a:buClrTx/>
                <a:buSzTx/>
                <a:buFontTx/>
                <a:buNone/>
              </a:pPr>
              <a:t>81</a:t>
            </a:fld>
            <a:endParaRPr lang="en-US" altLang="en-US" sz="1400" smtClean="0"/>
          </a:p>
        </p:txBody>
      </p:sp>
      <p:sp>
        <p:nvSpPr>
          <p:cNvPr id="64516" name="Rectangle 2"/>
          <p:cNvSpPr>
            <a:spLocks noGrp="1" noChangeArrowheads="1"/>
          </p:cNvSpPr>
          <p:nvPr>
            <p:ph type="title"/>
          </p:nvPr>
        </p:nvSpPr>
        <p:spPr/>
        <p:txBody>
          <a:bodyPr/>
          <a:lstStyle/>
          <a:p>
            <a:pPr eaLnBrk="1" hangingPunct="1"/>
            <a:r>
              <a:rPr kumimoji="1" lang="en-US" altLang="en-US" sz="3600" smtClean="0"/>
              <a:t>Recording terms in Glossary</a:t>
            </a:r>
            <a:endParaRPr kumimoji="1" lang="en-US" altLang="en-US" smtClean="0"/>
          </a:p>
        </p:txBody>
      </p:sp>
      <p:sp>
        <p:nvSpPr>
          <p:cNvPr id="29699" name="Rectangle 3"/>
          <p:cNvSpPr>
            <a:spLocks noGrp="1" noChangeArrowheads="1"/>
          </p:cNvSpPr>
          <p:nvPr>
            <p:ph type="body" idx="1"/>
          </p:nvPr>
        </p:nvSpPr>
        <p:spPr>
          <a:xfrm>
            <a:off x="1182688" y="2017713"/>
            <a:ext cx="7772400" cy="1012825"/>
          </a:xfrm>
        </p:spPr>
        <p:txBody>
          <a:bodyPr/>
          <a:lstStyle/>
          <a:p>
            <a:pPr eaLnBrk="1" hangingPunct="1"/>
            <a:r>
              <a:rPr kumimoji="1" lang="en-US" altLang="en-US" sz="2000" smtClean="0"/>
              <a:t>Define all terms that need clarification in a </a:t>
            </a:r>
            <a:r>
              <a:rPr kumimoji="1" lang="en-US" altLang="en-US" sz="2000" b="1" smtClean="0">
                <a:solidFill>
                  <a:schemeClr val="hlink"/>
                </a:solidFill>
              </a:rPr>
              <a:t>glossary</a:t>
            </a:r>
            <a:r>
              <a:rPr kumimoji="1" lang="en-US" altLang="en-US" sz="2000" smtClean="0"/>
              <a:t> or </a:t>
            </a:r>
            <a:r>
              <a:rPr kumimoji="1" lang="en-US" altLang="en-US" sz="2000" b="1" smtClean="0">
                <a:solidFill>
                  <a:schemeClr val="hlink"/>
                </a:solidFill>
              </a:rPr>
              <a:t>model dictionary.</a:t>
            </a:r>
            <a:endParaRPr kumimoji="1" lang="en-US" altLang="en-US" sz="2400" smtClean="0"/>
          </a:p>
        </p:txBody>
      </p:sp>
    </p:spTree>
    <p:extLst>
      <p:ext uri="{BB962C8B-B14F-4D97-AF65-F5344CB8AC3E}">
        <p14:creationId xmlns:p14="http://schemas.microsoft.com/office/powerpoint/2010/main" val="1951196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t>Domain Model v/s Design Model</a:t>
            </a:r>
          </a:p>
        </p:txBody>
      </p:sp>
      <p:sp>
        <p:nvSpPr>
          <p:cNvPr id="6553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smtClean="0"/>
              <a:t>OOAD           </a:t>
            </a:r>
          </a:p>
        </p:txBody>
      </p:sp>
      <p:sp>
        <p:nvSpPr>
          <p:cNvPr id="6554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4D70B79C-29FD-452F-A46D-24748A69ED9B}" type="slidenum">
              <a:rPr lang="en-US" altLang="en-US" sz="1400" smtClean="0"/>
              <a:pPr>
                <a:spcBef>
                  <a:spcPct val="0"/>
                </a:spcBef>
                <a:buClrTx/>
                <a:buSzTx/>
                <a:buFontTx/>
                <a:buNone/>
              </a:pPr>
              <a:t>82</a:t>
            </a:fld>
            <a:endParaRPr lang="en-US" altLang="en-US" sz="1400" smtClean="0"/>
          </a:p>
        </p:txBody>
      </p:sp>
      <p:pic>
        <p:nvPicPr>
          <p:cNvPr id="6554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600200"/>
            <a:ext cx="8534400" cy="5257800"/>
          </a:xfrm>
          <a:noFill/>
        </p:spPr>
      </p:pic>
    </p:spTree>
    <p:extLst>
      <p:ext uri="{BB962C8B-B14F-4D97-AF65-F5344CB8AC3E}">
        <p14:creationId xmlns:p14="http://schemas.microsoft.com/office/powerpoint/2010/main" val="1611452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p:txBody>
          <a:bodyPr/>
          <a:lstStyle/>
          <a:p>
            <a:pPr eaLnBrk="1" hangingPunct="1"/>
            <a:r>
              <a:rPr lang="en-GB" altLang="zh-CN" sz="3200" smtClean="0"/>
              <a:t>Conceptual model (Larman)</a:t>
            </a:r>
          </a:p>
          <a:p>
            <a:pPr lvl="1" eaLnBrk="1" hangingPunct="1">
              <a:buFont typeface="Wingdings" panose="05000000000000000000" pitchFamily="2" charset="2"/>
              <a:buChar char="v"/>
            </a:pPr>
            <a:r>
              <a:rPr lang="en-GB" altLang="zh-CN" sz="2800" smtClean="0"/>
              <a:t>Produce a “light” class diagram.</a:t>
            </a:r>
          </a:p>
          <a:p>
            <a:pPr lvl="1" eaLnBrk="1" hangingPunct="1">
              <a:buFont typeface="Wingdings" panose="05000000000000000000" pitchFamily="2" charset="2"/>
              <a:buChar char="v"/>
            </a:pPr>
            <a:endParaRPr lang="en-GB" altLang="zh-CN" sz="2800" smtClean="0"/>
          </a:p>
          <a:p>
            <a:pPr eaLnBrk="1" hangingPunct="1"/>
            <a:r>
              <a:rPr lang="en-GB" altLang="zh-CN" sz="3200" smtClean="0"/>
              <a:t>CRC cards (Beck, Cunningham)</a:t>
            </a:r>
          </a:p>
          <a:p>
            <a:pPr lvl="1" eaLnBrk="1" hangingPunct="1">
              <a:buFont typeface="Wingdings" panose="05000000000000000000" pitchFamily="2" charset="2"/>
              <a:buChar char="v"/>
            </a:pPr>
            <a:r>
              <a:rPr lang="en-GB" altLang="zh-CN" sz="2800" smtClean="0"/>
              <a:t>Index cards and role playing.</a:t>
            </a:r>
          </a:p>
          <a:p>
            <a:pPr eaLnBrk="1" hangingPunct="1"/>
            <a:endParaRPr lang="en-GB" altLang="zh-CN" sz="2800" smtClean="0"/>
          </a:p>
        </p:txBody>
      </p:sp>
      <p:sp>
        <p:nvSpPr>
          <p:cNvPr id="16387"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B5CC1E-C45C-442E-A8C1-E898838EDEE4}" type="datetime5">
              <a:rPr lang="en-US" altLang="en-US" smtClean="0"/>
              <a:pPr eaLnBrk="1" hangingPunct="1"/>
              <a:t>17-Sep-22</a:t>
            </a:fld>
            <a:endParaRPr lang="en-US" altLang="en-US" smtClean="0"/>
          </a:p>
        </p:txBody>
      </p:sp>
      <p:sp>
        <p:nvSpPr>
          <p:cNvPr id="163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OOAD       </a:t>
            </a:r>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09E5C9-B702-4246-A821-3C1B49398B30}" type="slidenum">
              <a:rPr lang="en-US" altLang="en-US"/>
              <a:pPr eaLnBrk="1" hangingPunct="1"/>
              <a:t>9</a:t>
            </a:fld>
            <a:endParaRPr lang="en-US" altLang="en-US"/>
          </a:p>
        </p:txBody>
      </p:sp>
      <p:sp>
        <p:nvSpPr>
          <p:cNvPr id="6" name="Title 5"/>
          <p:cNvSpPr>
            <a:spLocks noGrp="1"/>
          </p:cNvSpPr>
          <p:nvPr>
            <p:ph type="title"/>
          </p:nvPr>
        </p:nvSpPr>
        <p:spPr/>
        <p:txBody>
          <a:bodyPr>
            <a:normAutofit fontScale="90000"/>
          </a:bodyPr>
          <a:lstStyle/>
          <a:p>
            <a:pPr eaLnBrk="1" fontAlgn="auto" hangingPunct="1">
              <a:spcAft>
                <a:spcPts val="0"/>
              </a:spcAft>
              <a:defRPr/>
            </a:pPr>
            <a:r>
              <a:rPr lang="en-GB" altLang="zh-CN" dirty="0" smtClean="0"/>
              <a:t>Three ways to do Object Oriented Analysis</a:t>
            </a:r>
            <a:endParaRPr lang="en-US" dirty="0"/>
          </a:p>
        </p:txBody>
      </p:sp>
    </p:spTree>
    <p:extLst>
      <p:ext uri="{BB962C8B-B14F-4D97-AF65-F5344CB8AC3E}">
        <p14:creationId xmlns:p14="http://schemas.microsoft.com/office/powerpoint/2010/main" val="2393568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2B58C1CDD45143928531B634536E02" ma:contentTypeVersion="4" ma:contentTypeDescription="Create a new document." ma:contentTypeScope="" ma:versionID="1b3072c5a38337b051c013a4903b5fb3">
  <xsd:schema xmlns:xsd="http://www.w3.org/2001/XMLSchema" xmlns:xs="http://www.w3.org/2001/XMLSchema" xmlns:p="http://schemas.microsoft.com/office/2006/metadata/properties" xmlns:ns2="49b8a6a4-4c0c-4ade-8208-e9d33f271f71" targetNamespace="http://schemas.microsoft.com/office/2006/metadata/properties" ma:root="true" ma:fieldsID="84141bdca904b42d3753616df7e5741f" ns2:_="">
    <xsd:import namespace="49b8a6a4-4c0c-4ade-8208-e9d33f271f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b8a6a4-4c0c-4ade-8208-e9d33f271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21485F-761F-4DEB-9811-F9A2198FD6EE}"/>
</file>

<file path=customXml/itemProps2.xml><?xml version="1.0" encoding="utf-8"?>
<ds:datastoreItem xmlns:ds="http://schemas.openxmlformats.org/officeDocument/2006/customXml" ds:itemID="{8595C90A-3DA6-4B81-BBD7-B176406407B3}"/>
</file>

<file path=customXml/itemProps3.xml><?xml version="1.0" encoding="utf-8"?>
<ds:datastoreItem xmlns:ds="http://schemas.openxmlformats.org/officeDocument/2006/customXml" ds:itemID="{6AA831DC-1FF9-4AF0-B9BA-9855843570D7}"/>
</file>

<file path=docProps/app.xml><?xml version="1.0" encoding="utf-8"?>
<Properties xmlns="http://schemas.openxmlformats.org/officeDocument/2006/extended-properties" xmlns:vt="http://schemas.openxmlformats.org/officeDocument/2006/docPropsVTypes">
  <Template/>
  <TotalTime>1306</TotalTime>
  <Words>4009</Words>
  <Application>Microsoft Office PowerPoint</Application>
  <PresentationFormat>On-screen Show (4:3)</PresentationFormat>
  <Paragraphs>606</Paragraphs>
  <Slides>82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82</vt:i4>
      </vt:variant>
    </vt:vector>
  </HeadingPairs>
  <TitlesOfParts>
    <vt:vector size="92" baseType="lpstr">
      <vt:lpstr>宋体</vt:lpstr>
      <vt:lpstr>Arial</vt:lpstr>
      <vt:lpstr>Calibri</vt:lpstr>
      <vt:lpstr>MS Sans Serif</vt:lpstr>
      <vt:lpstr>Tahoma</vt:lpstr>
      <vt:lpstr>Times</vt:lpstr>
      <vt:lpstr>Times New Roman</vt:lpstr>
      <vt:lpstr>Wingdings</vt:lpstr>
      <vt:lpstr>Wingdings 3</vt:lpstr>
      <vt:lpstr>Office Theme</vt:lpstr>
      <vt:lpstr>BITS Pilani presentation</vt:lpstr>
      <vt:lpstr>PowerPoint Presentation</vt:lpstr>
      <vt:lpstr>Today’s Agenda</vt:lpstr>
      <vt:lpstr>Understanding Analysis</vt:lpstr>
      <vt:lpstr>Understanding Analysis</vt:lpstr>
      <vt:lpstr>Analysis Versus Design</vt:lpstr>
      <vt:lpstr>Overview of Analysis</vt:lpstr>
      <vt:lpstr>Object Oriented Analysis</vt:lpstr>
      <vt:lpstr>Three ways to do Object Oriented Analysis</vt:lpstr>
      <vt:lpstr>Three ways to do Object Oriented Analysis (1)</vt:lpstr>
      <vt:lpstr>Object Identification</vt:lpstr>
      <vt:lpstr>Case study: a resort reservation system</vt:lpstr>
      <vt:lpstr>Case study: a resort reservation system</vt:lpstr>
      <vt:lpstr>Identification of Classes[1]</vt:lpstr>
      <vt:lpstr>Identification of Classes[2]</vt:lpstr>
      <vt:lpstr>Identification of Classes[3]</vt:lpstr>
      <vt:lpstr>Noun identification</vt:lpstr>
      <vt:lpstr>Noun identification: Case Study</vt:lpstr>
      <vt:lpstr>Noun identification: Case Study</vt:lpstr>
      <vt:lpstr>Keeping the right candidate classes</vt:lpstr>
      <vt:lpstr>Refined list: Case Study</vt:lpstr>
      <vt:lpstr>More Class Identification Tips</vt:lpstr>
      <vt:lpstr>More Class Identification Tips</vt:lpstr>
      <vt:lpstr>ATM Case Study</vt:lpstr>
      <vt:lpstr>ATM Case Study (Cont.)</vt:lpstr>
      <vt:lpstr>Partial Domain Model of POST</vt:lpstr>
      <vt:lpstr>A Domain Model is the most important OO artifact</vt:lpstr>
      <vt:lpstr>Domain Models within in UP</vt:lpstr>
      <vt:lpstr>Decomposition:</vt:lpstr>
      <vt:lpstr> Features of a domain model </vt:lpstr>
      <vt:lpstr>Domain model: How to construct?</vt:lpstr>
      <vt:lpstr> Domain classes? </vt:lpstr>
      <vt:lpstr>Think of Conceptual Classes in terms of:</vt:lpstr>
      <vt:lpstr>Symbol - Intension - Extension</vt:lpstr>
      <vt:lpstr>Conceptual Class Identification:</vt:lpstr>
      <vt:lpstr>Conceptual Class Identification:</vt:lpstr>
      <vt:lpstr>Finding concepts: Category List</vt:lpstr>
      <vt:lpstr>Conceptual Classes Category List</vt:lpstr>
      <vt:lpstr> Where identify conceptual classes from noun phrases (NP)</vt:lpstr>
      <vt:lpstr>Finding concepts using Noun Phrases: refer to use cases</vt:lpstr>
      <vt:lpstr> From NPs to classes or attributes</vt:lpstr>
      <vt:lpstr>Finding concepts: Examples</vt:lpstr>
      <vt:lpstr>Finding concepts: Examples</vt:lpstr>
      <vt:lpstr>What about Sales Receipt?</vt:lpstr>
      <vt:lpstr>Concepts in POST domain</vt:lpstr>
      <vt:lpstr>Do’s and Don’ts in Conc. Model</vt:lpstr>
      <vt:lpstr>Specification Concepts/Conceptual Classes</vt:lpstr>
      <vt:lpstr>Specification Example</vt:lpstr>
      <vt:lpstr>Specification Example – Contd.</vt:lpstr>
      <vt:lpstr>Specification - Example</vt:lpstr>
      <vt:lpstr>Conceptual Models - Association</vt:lpstr>
      <vt:lpstr>Associations</vt:lpstr>
      <vt:lpstr> Common Associations</vt:lpstr>
      <vt:lpstr>Associations</vt:lpstr>
      <vt:lpstr>Associations</vt:lpstr>
      <vt:lpstr>Finding Associations</vt:lpstr>
      <vt:lpstr>Association Guidelines</vt:lpstr>
      <vt:lpstr>Roles in Associations</vt:lpstr>
      <vt:lpstr>Naming Associations</vt:lpstr>
      <vt:lpstr>Naming Associations</vt:lpstr>
      <vt:lpstr>Multiplicity</vt:lpstr>
      <vt:lpstr>Association - Multiplicity</vt:lpstr>
      <vt:lpstr>Association - Multiplicity</vt:lpstr>
      <vt:lpstr>Associations - Contd.</vt:lpstr>
      <vt:lpstr>Associations - Contd.</vt:lpstr>
      <vt:lpstr>Regarding Associations</vt:lpstr>
      <vt:lpstr>Partial Domain Model of POST</vt:lpstr>
      <vt:lpstr>Conceptual Model - Attributes</vt:lpstr>
      <vt:lpstr>Attributes [1]</vt:lpstr>
      <vt:lpstr>UML Attribute Notation</vt:lpstr>
      <vt:lpstr>Attributes [2]</vt:lpstr>
      <vt:lpstr>Attributes: Examples</vt:lpstr>
      <vt:lpstr>Complex Attributes</vt:lpstr>
      <vt:lpstr>Non-primitive Data Type Classes</vt:lpstr>
      <vt:lpstr>Non-primitive Data Type Classes</vt:lpstr>
      <vt:lpstr>Where to Illustrate Data Type Classes?</vt:lpstr>
      <vt:lpstr>Example</vt:lpstr>
      <vt:lpstr>Non-primitive Data Type Classes</vt:lpstr>
      <vt:lpstr>Example</vt:lpstr>
      <vt:lpstr>Partial Domain Model</vt:lpstr>
      <vt:lpstr>Recording terms in Glossary</vt:lpstr>
      <vt:lpstr>Domain Model v/s Design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Prof. Yash</cp:lastModifiedBy>
  <cp:revision>141</cp:revision>
  <cp:lastPrinted>2020-09-19T07:23:12Z</cp:lastPrinted>
  <dcterms:created xsi:type="dcterms:W3CDTF">2011-09-14T09:42:05Z</dcterms:created>
  <dcterms:modified xsi:type="dcterms:W3CDTF">2022-09-17T06:56:13Z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0x010100502B58C1CDD45143928531B634536E02</vt:lpwstr>
  </property>
</Properties>
</file>