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handoutMasterIdLst>
    <p:handoutMasterId r:id="rId10"/>
  </p:handoutMasterIdLst>
  <p:sldIdLst>
    <p:sldId id="490" r:id="rId3"/>
    <p:sldId id="491" r:id="rId4"/>
    <p:sldId id="502" r:id="rId5"/>
    <p:sldId id="499" r:id="rId6"/>
    <p:sldId id="500" r:id="rId7"/>
    <p:sldId id="50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6" autoAdjust="0"/>
  </p:normalViewPr>
  <p:slideViewPr>
    <p:cSldViewPr>
      <p:cViewPr>
        <p:scale>
          <a:sx n="100" d="100"/>
          <a:sy n="100" d="100"/>
        </p:scale>
        <p:origin x="-869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46FE-9F19-4576-B5C4-2D01539171B4}" type="datetimeFigureOut">
              <a:rPr lang="en-US" smtClean="0"/>
              <a:t>2/23/2015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BE3DB-84FA-49AB-908F-B5DF6B8D3D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5.1.5)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Parameter Visibility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Parameter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 fontScale="85000" lnSpcReduction="20000"/>
          </a:bodyPr>
          <a:lstStyle/>
          <a:p>
            <a:pPr marL="1588" indent="19050">
              <a:buNone/>
            </a:pPr>
            <a:r>
              <a:rPr lang="en-IN" dirty="0" smtClean="0"/>
              <a:t>Object B will be visible to Object A </a:t>
            </a:r>
          </a:p>
          <a:p>
            <a:pPr marL="1588" indent="19050">
              <a:buNone/>
            </a:pPr>
            <a:r>
              <a:rPr lang="en-IN" dirty="0" smtClean="0"/>
              <a:t>If</a:t>
            </a:r>
          </a:p>
          <a:p>
            <a:pPr marL="1588" indent="19050">
              <a:buNone/>
            </a:pPr>
            <a:r>
              <a:rPr lang="en-IN" dirty="0" smtClean="0"/>
              <a:t>Object B is a parameter of a method in A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28596" y="3643314"/>
            <a:ext cx="4643470" cy="27146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3643314"/>
            <a:ext cx="4500594" cy="2786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588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lang="en-IN" sz="3200" dirty="0" err="1" smtClean="0"/>
              <a:t>ll</a:t>
            </a:r>
            <a:r>
              <a:rPr lang="en-IN" sz="3200" dirty="0" smtClean="0"/>
              <a:t> Objects that are passed as parameter to various methods in Objects instantiated from Class A will be visible to these Objects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Class 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7158" y="1428736"/>
          <a:ext cx="8786842" cy="2928958"/>
        </p:xfrm>
        <a:graphic>
          <a:graphicData uri="http://schemas.openxmlformats.org/presentationml/2006/ole">
            <p:oleObj spid="_x0000_s20482" name="Visio" r:id="rId3" imgW="6329160" imgH="2493720" progId="">
              <p:embed/>
            </p:oleObj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4282" y="4500570"/>
            <a:ext cx="5357850" cy="1982783"/>
          </a:xfrm>
        </p:spPr>
        <p:txBody>
          <a:bodyPr>
            <a:noAutofit/>
          </a:bodyPr>
          <a:lstStyle/>
          <a:p>
            <a:r>
              <a:rPr lang="en-IN" sz="2000" dirty="0" err="1" smtClean="0"/>
              <a:t>desc</a:t>
            </a:r>
            <a:r>
              <a:rPr lang="en-IN" sz="2000" dirty="0" smtClean="0"/>
              <a:t> is an Object of Type </a:t>
            </a:r>
            <a:r>
              <a:rPr lang="en-IN" sz="2000" dirty="0" err="1" smtClean="0"/>
              <a:t>ProductDescription</a:t>
            </a:r>
            <a:r>
              <a:rPr lang="en-IN" sz="2000" dirty="0" smtClean="0"/>
              <a:t> and is passed as a parameter by a Register  Object to method in an Object of Sale. 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desc</a:t>
            </a:r>
            <a:r>
              <a:rPr lang="en-IN" sz="2000" dirty="0" smtClean="0"/>
              <a:t> is visible to the Sale Object while the method is being executed.</a:t>
            </a: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Temporary Visibility</a:t>
            </a:r>
            <a:br>
              <a:rPr lang="en-IN" dirty="0" smtClean="0"/>
            </a:br>
            <a:r>
              <a:rPr lang="en-IN" dirty="0" smtClean="0"/>
              <a:t>Persists only within the scope of the method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44" y="4572008"/>
            <a:ext cx="5214974" cy="185738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Object received as a parameter may be used in a Constructor to assign the Object to an Attribute of the Class.</a:t>
            </a:r>
          </a:p>
          <a:p>
            <a:endParaRPr lang="en-IN" sz="2000" dirty="0" smtClean="0"/>
          </a:p>
          <a:p>
            <a:r>
              <a:rPr lang="en-IN" sz="2000" dirty="0" smtClean="0"/>
              <a:t>This establishes Attribute Visibility.</a:t>
            </a: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Parameter to Attribute Visibility</a:t>
            </a:r>
            <a:endParaRPr lang="en-IN" dirty="0"/>
          </a:p>
        </p:txBody>
      </p:sp>
      <p:graphicFrame>
        <p:nvGraphicFramePr>
          <p:cNvPr id="39937" name="Object 1"/>
          <p:cNvGraphicFramePr>
            <a:graphicFrameLocks noGrp="1" noChangeAspect="1"/>
          </p:cNvGraphicFramePr>
          <p:nvPr>
            <p:ph idx="1"/>
          </p:nvPr>
        </p:nvGraphicFramePr>
        <p:xfrm>
          <a:off x="214282" y="1357298"/>
          <a:ext cx="8929718" cy="3071834"/>
        </p:xfrm>
        <a:graphic>
          <a:graphicData uri="http://schemas.openxmlformats.org/presentationml/2006/ole">
            <p:oleObj spid="_x0000_s39937" name="Visio" r:id="rId3" imgW="6396480" imgH="2832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198</Words>
  <Application>Microsoft Office PowerPoint</Application>
  <PresentationFormat>On-screen Show (4:3)</PresentationFormat>
  <Paragraphs>129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1_Office Theme</vt:lpstr>
      <vt:lpstr>Visio</vt:lpstr>
      <vt:lpstr>Object Oriented Analysis &amp; Design Module-5 (RL 5.1.5)</vt:lpstr>
      <vt:lpstr>Slide 2</vt:lpstr>
      <vt:lpstr>Parameter Visibility</vt:lpstr>
      <vt:lpstr>Slide 4</vt:lpstr>
      <vt:lpstr>Slide 5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266</cp:revision>
  <dcterms:created xsi:type="dcterms:W3CDTF">2012-01-04T06:56:57Z</dcterms:created>
  <dcterms:modified xsi:type="dcterms:W3CDTF">2015-02-23T17:15:22Z</dcterms:modified>
</cp:coreProperties>
</file>