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490" r:id="rId3"/>
    <p:sldId id="491" r:id="rId4"/>
    <p:sldId id="499" r:id="rId5"/>
    <p:sldId id="498" r:id="rId6"/>
    <p:sldId id="501" r:id="rId7"/>
    <p:sldId id="5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53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5.1.6)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Local Visibility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Local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>
            <a:normAutofit fontScale="70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may be said to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is a local object (non-parameter) in a method of Object 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Objects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are instantiated in a method are visible in that method and are said to be visible to the </a:t>
            </a:r>
            <a:r>
              <a:rPr lang="en-IN" sz="3200" dirty="0" smtClean="0"/>
              <a:t>Object to which the method belongs.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2844" y="4143380"/>
            <a:ext cx="5214974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0034" y="1357298"/>
          <a:ext cx="8426478" cy="3357586"/>
        </p:xfrm>
        <a:graphic>
          <a:graphicData uri="http://schemas.openxmlformats.org/presentationml/2006/ole">
            <p:oleObj spid="_x0000_s2050" name="Visio" r:id="rId3" imgW="4426200" imgH="2261160" progId="">
              <p:embed/>
            </p:oleObj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82" y="4143380"/>
            <a:ext cx="5329246" cy="242889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/>
              <a:t>As with parameter visibility</a:t>
            </a:r>
          </a:p>
          <a:p>
            <a:r>
              <a:rPr lang="en-IN" sz="2000" dirty="0" smtClean="0"/>
              <a:t>It is often transformed into Attribute visibility </a:t>
            </a:r>
          </a:p>
          <a:p>
            <a:endParaRPr lang="en-IN" sz="2000" dirty="0" smtClean="0"/>
          </a:p>
          <a:p>
            <a:r>
              <a:rPr lang="en-IN" sz="2000" dirty="0" smtClean="0"/>
              <a:t>An interesting case is when an Object is Created as a result of a returning object from a method invocation:</a:t>
            </a:r>
          </a:p>
          <a:p>
            <a:r>
              <a:rPr lang="en-IN" sz="2000" dirty="0" smtClean="0"/>
              <a:t> </a:t>
            </a:r>
            <a:r>
              <a:rPr lang="en-IN" sz="2000" dirty="0" smtClean="0"/>
              <a:t>        </a:t>
            </a:r>
            <a:r>
              <a:rPr lang="en-IN" sz="2600" b="1" dirty="0" err="1" smtClean="0"/>
              <a:t>anObject.getFoo</a:t>
            </a:r>
            <a:r>
              <a:rPr lang="en-IN" sz="2600" b="1" dirty="0" smtClean="0"/>
              <a:t>().</a:t>
            </a:r>
            <a:r>
              <a:rPr lang="en-IN" sz="2600" b="1" dirty="0" err="1" smtClean="0"/>
              <a:t>doBar</a:t>
            </a:r>
            <a:r>
              <a:rPr lang="en-IN" sz="2600" b="1" dirty="0" smtClean="0"/>
              <a:t>();</a:t>
            </a:r>
            <a:endParaRPr lang="en-IN" sz="2000" b="1" dirty="0" smtClean="0"/>
          </a:p>
          <a:p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Temporary Visibility</a:t>
            </a:r>
            <a:br>
              <a:rPr lang="en-IN" dirty="0" smtClean="0"/>
            </a:br>
            <a:r>
              <a:rPr lang="en-IN" dirty="0" smtClean="0"/>
              <a:t>Persists only within the scope of the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/>
          <a:lstStyle/>
          <a:p>
            <a:r>
              <a:rPr lang="en-IN" dirty="0" smtClean="0"/>
              <a:t>Create a </a:t>
            </a:r>
            <a:r>
              <a:rPr lang="en-IN" b="1" dirty="0" smtClean="0"/>
              <a:t>new local instance</a:t>
            </a:r>
            <a:r>
              <a:rPr lang="en-IN" dirty="0" smtClean="0"/>
              <a:t> and assign it to a </a:t>
            </a:r>
            <a:r>
              <a:rPr lang="en-IN" b="1" dirty="0" smtClean="0"/>
              <a:t>local variable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Description </a:t>
            </a:r>
            <a:r>
              <a:rPr lang="en-IN" dirty="0" err="1" smtClean="0"/>
              <a:t>desc</a:t>
            </a:r>
            <a:r>
              <a:rPr lang="en-IN" dirty="0" smtClean="0"/>
              <a:t> = new Description();</a:t>
            </a:r>
            <a:endParaRPr lang="en-IN" dirty="0" smtClean="0"/>
          </a:p>
          <a:p>
            <a:r>
              <a:rPr lang="en-IN" dirty="0" smtClean="0"/>
              <a:t>Assign the </a:t>
            </a:r>
            <a:r>
              <a:rPr lang="en-IN" b="1" dirty="0" smtClean="0"/>
              <a:t>returning object from a method invocation</a:t>
            </a:r>
            <a:r>
              <a:rPr lang="en-IN" dirty="0" smtClean="0"/>
              <a:t> to a </a:t>
            </a:r>
            <a:r>
              <a:rPr lang="en-IN" b="1" dirty="0" smtClean="0"/>
              <a:t>local variable</a:t>
            </a:r>
            <a:r>
              <a:rPr lang="en-IN" dirty="0" smtClean="0"/>
              <a:t>.</a:t>
            </a:r>
            <a:endParaRPr lang="en-IN" dirty="0" smtClean="0"/>
          </a:p>
          <a:p>
            <a:pPr lvl="1"/>
            <a:r>
              <a:rPr lang="en-IN" dirty="0" smtClean="0"/>
              <a:t>Description </a:t>
            </a:r>
            <a:r>
              <a:rPr lang="en-IN" dirty="0" err="1" smtClean="0"/>
              <a:t>desc</a:t>
            </a:r>
            <a:r>
              <a:rPr lang="en-IN" dirty="0" smtClean="0"/>
              <a:t> = </a:t>
            </a:r>
            <a:r>
              <a:rPr lang="en-IN" dirty="0" err="1" smtClean="0"/>
              <a:t>catalog.getDescription</a:t>
            </a:r>
            <a:r>
              <a:rPr lang="en-IN" dirty="0" smtClean="0"/>
              <a:t>(</a:t>
            </a:r>
            <a:r>
              <a:rPr lang="en-IN" dirty="0" err="1" smtClean="0"/>
              <a:t>ItemID</a:t>
            </a:r>
            <a:r>
              <a:rPr lang="en-IN" dirty="0" smtClean="0"/>
              <a:t>);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Achieving Local Visibility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215</Words>
  <Application>Microsoft Office PowerPoint</Application>
  <PresentationFormat>On-screen Show (4:3)</PresentationFormat>
  <Paragraphs>132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1_Office Theme</vt:lpstr>
      <vt:lpstr>Visio</vt:lpstr>
      <vt:lpstr>Object Oriented Analysis &amp; Design Module-5 (RL 5.1.6)</vt:lpstr>
      <vt:lpstr>Slide 2</vt:lpstr>
      <vt:lpstr>Local Visibility</vt:lpstr>
      <vt:lpstr>Slide 4</vt:lpstr>
      <vt:lpstr>Slide 5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267</cp:revision>
  <dcterms:created xsi:type="dcterms:W3CDTF">2012-01-04T06:56:57Z</dcterms:created>
  <dcterms:modified xsi:type="dcterms:W3CDTF">2015-02-23T17:28:01Z</dcterms:modified>
</cp:coreProperties>
</file>