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0" r:id="rId2"/>
    <p:sldId id="491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5.2.5)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NextGen POS DCD</a:t>
            </a:r>
          </a:p>
        </p:txBody>
      </p:sp>
      <p:pic>
        <p:nvPicPr>
          <p:cNvPr id="283652" name="Picture 4" descr="image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9763"/>
            <a:ext cx="8077200" cy="4414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http://creately.com/diagram-type/article/simple-guidelines-drawing-uml-class-diagrams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Draw Class Diagram for </a:t>
            </a:r>
            <a:r>
              <a:rPr lang="en-IN" sz="2800" dirty="0" err="1" smtClean="0"/>
              <a:t>PoS</a:t>
            </a:r>
            <a:r>
              <a:rPr lang="en-IN" sz="2800" dirty="0" smtClean="0"/>
              <a:t> System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Domain Model vs. Design Model</a:t>
            </a:r>
            <a:br>
              <a:rPr lang="en-US" sz="4000"/>
            </a:br>
            <a:r>
              <a:rPr lang="en-US" sz="4000"/>
              <a:t>Classes</a:t>
            </a:r>
          </a:p>
        </p:txBody>
      </p:sp>
      <p:pic>
        <p:nvPicPr>
          <p:cNvPr id="276484" name="Picture 4" descr="image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90738"/>
            <a:ext cx="8153400" cy="362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DCD</a:t>
            </a:r>
          </a:p>
        </p:txBody>
      </p:sp>
      <p:pic>
        <p:nvPicPr>
          <p:cNvPr id="277508" name="Picture 4" descr="image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43100"/>
            <a:ext cx="8077200" cy="415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NextGen POS DCD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Identify all the classes participating in the software solution. Do this by analyzing the interaction diagrams. Draw them in a class diagram.</a:t>
            </a:r>
          </a:p>
          <a:p>
            <a:pPr>
              <a:lnSpc>
                <a:spcPct val="90000"/>
              </a:lnSpc>
            </a:pPr>
            <a:r>
              <a:rPr lang="en-US" sz="2400"/>
              <a:t>Duplicate the attributes from the associated concepts in the Domain Model.</a:t>
            </a:r>
          </a:p>
        </p:txBody>
      </p:sp>
      <p:pic>
        <p:nvPicPr>
          <p:cNvPr id="278532" name="Picture 4" descr="image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05200"/>
            <a:ext cx="8305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NextGen POS DCD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Add method names by analyzing the interaction diagrams.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methods for each class can be identified by analyzing the interaction diagrams.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279556" name="Picture 4" descr="image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8077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NextGen POS DCD</a:t>
            </a:r>
          </a:p>
        </p:txBody>
      </p:sp>
      <p:pic>
        <p:nvPicPr>
          <p:cNvPr id="280580" name="Picture 4" descr="image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534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Names -Multiobjects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find message to the multiobject should be interpreted as a message to the container/ collection object.</a:t>
            </a:r>
          </a:p>
          <a:p>
            <a:pPr>
              <a:lnSpc>
                <a:spcPct val="80000"/>
              </a:lnSpc>
            </a:pPr>
            <a:r>
              <a:rPr lang="en-US" sz="2400"/>
              <a:t>The find method is not part of he ProductSpecification class.</a:t>
            </a:r>
          </a:p>
        </p:txBody>
      </p:sp>
      <p:pic>
        <p:nvPicPr>
          <p:cNvPr id="281604" name="Picture 4" descr="image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29000"/>
            <a:ext cx="6629400" cy="3228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Associations, Navigability, and</a:t>
            </a:r>
            <a:br>
              <a:rPr lang="en-US" sz="4000"/>
            </a:br>
            <a:r>
              <a:rPr lang="en-US" sz="4000"/>
              <a:t>Dependency Relationships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Add the associations necessary to support the required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attribute visibility.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end of an association is called a role.</a:t>
            </a:r>
          </a:p>
          <a:p>
            <a:pPr>
              <a:lnSpc>
                <a:spcPct val="80000"/>
              </a:lnSpc>
            </a:pPr>
            <a:r>
              <a:rPr lang="en-US" sz="2400"/>
              <a:t>Navigability is a property of the role implying visibility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source to target class.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Attribute visibility is implied.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Add navigability arrows to the associations to indicate the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	direction of attribute visibility where applicable.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Common situations suggesting a need to define an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	association with navigability from A to B: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 sends a message to B.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 creates an instance of B.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A needs to maintain a connection to B</a:t>
            </a:r>
          </a:p>
          <a:p>
            <a:pPr>
              <a:lnSpc>
                <a:spcPct val="80000"/>
              </a:lnSpc>
            </a:pPr>
            <a:r>
              <a:rPr lang="en-US" sz="2400"/>
              <a:t>Add dependency relationship lines to indicate non-attribute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visibility.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221</Words>
  <Application>Microsoft Office PowerPoint</Application>
  <PresentationFormat>On-screen Show 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 Oriented Analysis &amp; Design Module-5 (RL 5.2.5)</vt:lpstr>
      <vt:lpstr>Slide 2</vt:lpstr>
      <vt:lpstr>Domain Model vs. Design Model Classes</vt:lpstr>
      <vt:lpstr>An Example DCD</vt:lpstr>
      <vt:lpstr>Creating a NextGen POS DCD</vt:lpstr>
      <vt:lpstr>Creating a NextGen POS DCD</vt:lpstr>
      <vt:lpstr>Creating a NextGen POS DCD</vt:lpstr>
      <vt:lpstr>Method Names -Multiobjects</vt:lpstr>
      <vt:lpstr>Associations, Navigability, and Dependency Relationships</vt:lpstr>
      <vt:lpstr>Creating a NextGen POS DCD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273</cp:revision>
  <dcterms:created xsi:type="dcterms:W3CDTF">2012-01-04T06:56:57Z</dcterms:created>
  <dcterms:modified xsi:type="dcterms:W3CDTF">2015-02-24T03:56:44Z</dcterms:modified>
</cp:coreProperties>
</file>