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0" r:id="rId2"/>
    <p:sldId id="491" r:id="rId3"/>
    <p:sldId id="511" r:id="rId4"/>
    <p:sldId id="512" r:id="rId5"/>
    <p:sldId id="513" r:id="rId6"/>
    <p:sldId id="514" r:id="rId7"/>
    <p:sldId id="515" r:id="rId8"/>
    <p:sldId id="516" r:id="rId9"/>
    <p:sldId id="51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421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3" r:id="rId14"/>
    <p:sldLayoutId id="2147483674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odeling.com/style/packageDiagram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5.3.4)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smtClean="0"/>
              <a:t>Guidelines for Package Diagram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Guidelines for Package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Class Package Diagrams</a:t>
            </a:r>
          </a:p>
          <a:p>
            <a:r>
              <a:rPr lang="en-IN" dirty="0" smtClean="0"/>
              <a:t>Use Case Package Diagrams</a:t>
            </a:r>
          </a:p>
          <a:p>
            <a:r>
              <a:rPr lang="en-IN" dirty="0" smtClean="0"/>
              <a:t>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Class Package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UML Component Diagrams to Physically Organize Your Design.</a:t>
            </a:r>
          </a:p>
          <a:p>
            <a:r>
              <a:rPr lang="en-IN" dirty="0" smtClean="0"/>
              <a:t>Place </a:t>
            </a:r>
            <a:r>
              <a:rPr lang="en-IN" dirty="0" err="1" smtClean="0"/>
              <a:t>Subpackages</a:t>
            </a:r>
            <a:r>
              <a:rPr lang="en-IN" dirty="0" smtClean="0"/>
              <a:t> Below Parent Packages.</a:t>
            </a:r>
          </a:p>
          <a:p>
            <a:r>
              <a:rPr lang="en-IN" dirty="0" smtClean="0"/>
              <a:t>Vertically Layer Class Package Diagrams.</a:t>
            </a:r>
          </a:p>
          <a:p>
            <a:r>
              <a:rPr lang="en-IN" dirty="0" smtClean="0"/>
              <a:t>Create Class Package Diagrams to Logically Organize Your Design.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	UML Class diagram organized into packages.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Package Diagram</a:t>
            </a:r>
            <a:endParaRPr lang="en-IN" dirty="0"/>
          </a:p>
        </p:txBody>
      </p:sp>
      <p:pic>
        <p:nvPicPr>
          <p:cNvPr id="1027" name="Picture 3" descr="C:\Users\Harvinder\Downloads\imag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4429124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Guideline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588" indent="19050">
              <a:buNone/>
            </a:pPr>
            <a:r>
              <a:rPr lang="en-IN" dirty="0" smtClean="0"/>
              <a:t>Use the package guidelines heuristics given below to organize UML Class diagrams into package diagrams:</a:t>
            </a:r>
          </a:p>
          <a:p>
            <a:r>
              <a:rPr lang="en-IN" dirty="0" smtClean="0"/>
              <a:t>Place the classes of a framework in the same package.</a:t>
            </a:r>
          </a:p>
          <a:p>
            <a:r>
              <a:rPr lang="en-IN" dirty="0" smtClean="0"/>
              <a:t>Classes in the same inheritance hierarchy typically belong in the same package.</a:t>
            </a:r>
          </a:p>
          <a:p>
            <a:r>
              <a:rPr lang="en-IN" dirty="0" smtClean="0"/>
              <a:t>Classes related to one another via aggregation or composition often belong in the same package.</a:t>
            </a:r>
          </a:p>
          <a:p>
            <a:r>
              <a:rPr lang="en-IN" dirty="0" smtClean="0"/>
              <a:t>Classes that collaborate with each other a lot, information that is reflected by your UML Sequence diagrams and UML Collaboration diagrams, often belong in the same package.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arvinder\Downloads\imag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715404" cy="2928958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4000504"/>
            <a:ext cx="4972056" cy="271462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Create Use Case Package Diagrams to Organize Your Requirements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Include Actors on Use Case Package Diagrams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Horizontally Arrange Use Case Package Diagrams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Case Package Diagrams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Guideline applicable to the application of packages on any UML diagram, not just package diagrams. -</a:t>
            </a:r>
          </a:p>
          <a:p>
            <a:r>
              <a:rPr lang="en-IN" dirty="0" smtClean="0"/>
              <a:t>Give Packages Simple, Descriptive Names</a:t>
            </a:r>
          </a:p>
          <a:p>
            <a:r>
              <a:rPr lang="en-IN" dirty="0" smtClean="0"/>
              <a:t>Apply Packages to Simplify Diagrams</a:t>
            </a:r>
          </a:p>
          <a:p>
            <a:r>
              <a:rPr lang="en-IN" dirty="0" smtClean="0"/>
              <a:t>Packages Should be Cohesive</a:t>
            </a:r>
          </a:p>
          <a:p>
            <a:r>
              <a:rPr lang="en-IN" dirty="0" smtClean="0"/>
              <a:t>Indicate Architectural Layers With Stereotypes on Packages</a:t>
            </a:r>
          </a:p>
          <a:p>
            <a:r>
              <a:rPr lang="en-IN" dirty="0" smtClean="0"/>
              <a:t>Avoid Cyclic Dependencies Between </a:t>
            </a:r>
            <a:r>
              <a:rPr lang="en-IN" dirty="0" err="1" smtClean="0"/>
              <a:t>PackagesPackage</a:t>
            </a:r>
            <a:r>
              <a:rPr lang="en-IN" dirty="0" smtClean="0"/>
              <a:t> </a:t>
            </a:r>
          </a:p>
          <a:p>
            <a:r>
              <a:rPr lang="en-IN" dirty="0" smtClean="0"/>
              <a:t>Dependencies Should Reflect Internal Relationships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Also:</a:t>
            </a:r>
            <a:r>
              <a:rPr lang="en-IN" dirty="0" smtClean="0">
                <a:hlinkClick r:id="rId2"/>
              </a:rPr>
              <a:t> </a:t>
            </a:r>
            <a:r>
              <a:rPr lang="en-IN" dirty="0" smtClean="0"/>
              <a:t>http://agilemodeling.com/style/packageDiagram.htm</a:t>
            </a:r>
          </a:p>
          <a:p>
            <a:r>
              <a:rPr lang="en-IN" dirty="0" smtClean="0"/>
              <a:t>http://www.uml-diagrams.org/package-diagrams.htm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302</Words>
  <Application>Microsoft Office PowerPoint</Application>
  <PresentationFormat>On-screen Show (4:3)</PresentationFormat>
  <Paragraphs>150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 Oriented Analysis &amp; Design Module-5 (RL 5.3.4)</vt:lpstr>
      <vt:lpstr>Slide 2</vt:lpstr>
      <vt:lpstr>Guidelines for Package Diagrams</vt:lpstr>
      <vt:lpstr>Class Package Diagrams</vt:lpstr>
      <vt:lpstr>Slide 5</vt:lpstr>
      <vt:lpstr>Guideline</vt:lpstr>
      <vt:lpstr>Slide 7</vt:lpstr>
      <vt:lpstr>Packages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271</cp:revision>
  <dcterms:created xsi:type="dcterms:W3CDTF">2012-01-04T06:56:57Z</dcterms:created>
  <dcterms:modified xsi:type="dcterms:W3CDTF">2015-02-24T04:15:33Z</dcterms:modified>
</cp:coreProperties>
</file>