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517" r:id="rId4"/>
    <p:sldId id="518" r:id="rId5"/>
    <p:sldId id="51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5" r:id="rId14"/>
    <p:sldLayoutId id="2147483676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odeling.com/style/packageDiagram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</a:t>
            </a:r>
            <a:r>
              <a:rPr lang="en-US" sz="3200" smtClean="0"/>
              <a:t>RL 5.3.5)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dirty="0" smtClean="0"/>
              <a:t>Drawing Package Diagram for </a:t>
            </a:r>
            <a:r>
              <a:rPr lang="en-IN" sz="2800" dirty="0" err="1" smtClean="0"/>
              <a:t>PoS</a:t>
            </a:r>
            <a:r>
              <a:rPr lang="en-IN" sz="2800" dirty="0" smtClean="0"/>
              <a:t>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Partial logical view of layers in the </a:t>
            </a:r>
            <a:r>
              <a:rPr lang="en-US" dirty="0" err="1" smtClean="0"/>
              <a:t>NextGen</a:t>
            </a:r>
            <a:r>
              <a:rPr lang="en-US" dirty="0" smtClean="0"/>
              <a:t> application. </a:t>
            </a:r>
            <a:endParaRPr lang="en-IN" dirty="0"/>
          </a:p>
        </p:txBody>
      </p:sp>
      <p:pic>
        <p:nvPicPr>
          <p:cNvPr id="5" name="Content Placeholder 4" descr="fig3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8643998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Partial coupling between packages </a:t>
            </a:r>
            <a:endParaRPr lang="en-IN" dirty="0"/>
          </a:p>
        </p:txBody>
      </p:sp>
      <p:pic>
        <p:nvPicPr>
          <p:cNvPr id="5" name="Content Placeholder 4" descr="fig3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93838"/>
            <a:ext cx="8858311" cy="50069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Also:</a:t>
            </a:r>
            <a:r>
              <a:rPr lang="en-IN" dirty="0" smtClean="0">
                <a:hlinkClick r:id="rId2"/>
              </a:rPr>
              <a:t> </a:t>
            </a:r>
            <a:r>
              <a:rPr lang="en-IN" dirty="0" smtClean="0"/>
              <a:t>http://agilemodeling.com/style/packageDiagram.htm</a:t>
            </a:r>
          </a:p>
          <a:p>
            <a:r>
              <a:rPr lang="en-IN" dirty="0" smtClean="0"/>
              <a:t>http://www.uml-diagrams.org/package-diagrams.htm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104</Words>
  <Application>Microsoft Office PowerPoint</Application>
  <PresentationFormat>On-screen Show (4:3)</PresentationFormat>
  <Paragraphs>121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Module-5 (RL 5.3.5)</vt:lpstr>
      <vt:lpstr>Slide 2</vt:lpstr>
      <vt:lpstr>Slide 3</vt:lpstr>
      <vt:lpstr>Slide 4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270</cp:revision>
  <dcterms:created xsi:type="dcterms:W3CDTF">2012-01-04T06:56:57Z</dcterms:created>
  <dcterms:modified xsi:type="dcterms:W3CDTF">2015-02-24T04:00:51Z</dcterms:modified>
</cp:coreProperties>
</file>