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0" r:id="rId2"/>
    <p:sldId id="491" r:id="rId3"/>
    <p:sldId id="499" r:id="rId4"/>
    <p:sldId id="500" r:id="rId5"/>
    <p:sldId id="501" r:id="rId6"/>
    <p:sldId id="502" r:id="rId7"/>
    <p:sldId id="4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2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6.1.2)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Types of Design Patterns  : GRASP, </a:t>
            </a:r>
            <a:r>
              <a:rPr lang="en-IN" sz="2800" dirty="0" err="1" smtClean="0"/>
              <a:t>GoF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929058" y="3214686"/>
            <a:ext cx="4643470" cy="135732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14668" cy="4525963"/>
          </a:xfrm>
        </p:spPr>
        <p:txBody>
          <a:bodyPr/>
          <a:lstStyle/>
          <a:p>
            <a:r>
              <a:rPr lang="en-IN" b="1" dirty="0" smtClean="0"/>
              <a:t>GRASP PATTERNS</a:t>
            </a:r>
          </a:p>
          <a:p>
            <a:pPr marL="0" indent="15875"/>
            <a:r>
              <a:rPr lang="en-IN" dirty="0" smtClean="0"/>
              <a:t>Is an approach to understanding and using design principals based on patterns of assigning responsibilities.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286116" y="1600201"/>
            <a:ext cx="5705484" cy="3186121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err="1" smtClean="0"/>
              <a:t>GoF</a:t>
            </a:r>
            <a:r>
              <a:rPr lang="en-IN" b="1" dirty="0" smtClean="0"/>
              <a:t> PATTERNS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According to The Gang of Four design patterns are primarily based on the following principles of object orientated design.</a:t>
            </a:r>
          </a:p>
          <a:p>
            <a:pPr marL="885825" indent="15875"/>
            <a:r>
              <a:rPr lang="en-IN" dirty="0" smtClean="0"/>
              <a:t>	Program to an interface not an implementation</a:t>
            </a:r>
          </a:p>
          <a:p>
            <a:pPr marL="885825" indent="15875"/>
            <a:r>
              <a:rPr lang="en-IN" dirty="0" smtClean="0"/>
              <a:t>	Favour object composition over inheritance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Types of Design Patterns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Information Expert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Creator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Controller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Low Coupling</a:t>
            </a:r>
          </a:p>
          <a:p>
            <a:pPr>
              <a:buFont typeface="Arial" pitchFamily="34" charset="0"/>
              <a:buChar char="•"/>
            </a:pPr>
            <a:r>
              <a:rPr lang="en-IN" smtClean="0"/>
              <a:t>High </a:t>
            </a:r>
            <a:r>
              <a:rPr lang="en-IN" smtClean="0"/>
              <a:t>Cohesion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Polymorphism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Pure Fabrication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Indirection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Protected Variation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	Apply Design Reasoning in a methodical, rational, explainable way.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GRASP (General Responsibility Assignment Software Patterns and Principles.)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600200"/>
            <a:ext cx="3929058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 1994, four authors Erich Gamma, Richard Helm, Ralph Johnson and John </a:t>
            </a:r>
            <a:r>
              <a:rPr lang="en-IN" dirty="0" err="1" smtClean="0"/>
              <a:t>Vlissides</a:t>
            </a:r>
            <a:r>
              <a:rPr lang="en-IN" dirty="0" smtClean="0"/>
              <a:t> published a book titled </a:t>
            </a:r>
          </a:p>
          <a:p>
            <a:r>
              <a:rPr lang="en-IN" b="1" dirty="0" smtClean="0"/>
              <a:t>Design Patterns - Elements of Reusable Object-Oriented Software</a:t>
            </a:r>
            <a:r>
              <a:rPr lang="en-IN" dirty="0" smtClean="0"/>
              <a:t> </a:t>
            </a:r>
          </a:p>
          <a:p>
            <a:r>
              <a:rPr lang="en-IN" dirty="0" smtClean="0"/>
              <a:t>	which initiated the concept of Design Pattern in Software development.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57620" y="1600200"/>
            <a:ext cx="513398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These authors are collectively known as </a:t>
            </a:r>
            <a:r>
              <a:rPr lang="en-IN" b="1" dirty="0" smtClean="0"/>
              <a:t>Gang of Four (</a:t>
            </a:r>
            <a:r>
              <a:rPr lang="en-IN" b="1" dirty="0" err="1" smtClean="0"/>
              <a:t>GoF</a:t>
            </a:r>
            <a:r>
              <a:rPr lang="en-IN" b="1" dirty="0" smtClean="0"/>
              <a:t>)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The Original </a:t>
            </a:r>
            <a:r>
              <a:rPr lang="en-IN" sz="2000" b="1" dirty="0" err="1" smtClean="0"/>
              <a:t>GoF</a:t>
            </a:r>
            <a:endParaRPr lang="en-IN" sz="2000" b="1" dirty="0" smtClean="0"/>
          </a:p>
          <a:p>
            <a:pPr marL="0" indent="0"/>
            <a:r>
              <a:rPr lang="en-IN" sz="2000" dirty="0" smtClean="0"/>
              <a:t>They came to prominence during the Cultural Revolution (1966–76) and were later charged with a series of treasonous crimes. The gang's leading figure was </a:t>
            </a:r>
            <a:r>
              <a:rPr lang="en-IN" sz="2000" b="1" dirty="0" smtClean="0"/>
              <a:t>Mao </a:t>
            </a:r>
            <a:r>
              <a:rPr lang="en-IN" sz="2000" b="1" dirty="0" err="1" smtClean="0"/>
              <a:t>Zedong</a:t>
            </a:r>
            <a:r>
              <a:rPr lang="en-IN" sz="2000" dirty="0" err="1" smtClean="0"/>
              <a:t>'s</a:t>
            </a:r>
            <a:r>
              <a:rPr lang="en-IN" sz="2000" dirty="0" smtClean="0"/>
              <a:t> last wife </a:t>
            </a:r>
            <a:r>
              <a:rPr lang="en-IN" sz="2000" b="1" dirty="0" smtClean="0"/>
              <a:t>Jiang Qing</a:t>
            </a:r>
            <a:r>
              <a:rPr lang="en-IN" sz="2000" dirty="0" smtClean="0"/>
              <a:t>. The other members were </a:t>
            </a:r>
            <a:r>
              <a:rPr lang="en-IN" sz="2000" b="1" dirty="0" smtClean="0"/>
              <a:t>Zhang </a:t>
            </a:r>
            <a:r>
              <a:rPr lang="en-IN" sz="2000" b="1" dirty="0" err="1" smtClean="0"/>
              <a:t>Chunqiao</a:t>
            </a:r>
            <a:r>
              <a:rPr lang="en-IN" sz="2000" dirty="0" smtClean="0"/>
              <a:t>, </a:t>
            </a:r>
            <a:r>
              <a:rPr lang="en-IN" sz="2000" b="1" dirty="0" smtClean="0"/>
              <a:t>Yao </a:t>
            </a:r>
            <a:r>
              <a:rPr lang="en-IN" sz="2000" b="1" dirty="0" err="1" smtClean="0"/>
              <a:t>Wenyuan</a:t>
            </a:r>
            <a:r>
              <a:rPr lang="en-IN" sz="2000" dirty="0" smtClean="0"/>
              <a:t>, and </a:t>
            </a:r>
            <a:r>
              <a:rPr lang="en-IN" sz="2000" b="1" dirty="0" smtClean="0"/>
              <a:t>Wang </a:t>
            </a:r>
            <a:r>
              <a:rPr lang="en-IN" sz="2000" b="1" dirty="0" err="1" smtClean="0"/>
              <a:t>Hongwen</a:t>
            </a:r>
            <a:r>
              <a:rPr lang="en-IN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What is Gang of Four (</a:t>
            </a:r>
            <a:r>
              <a:rPr lang="en-IN" dirty="0" err="1" smtClean="0"/>
              <a:t>GoF</a:t>
            </a:r>
            <a:r>
              <a:rPr lang="en-IN" dirty="0" smtClean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42844" y="1357298"/>
            <a:ext cx="4352956" cy="525780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/>
              <a:t>Structural design patterns</a:t>
            </a:r>
          </a:p>
          <a:p>
            <a:pPr marL="0" indent="15875"/>
            <a:r>
              <a:rPr lang="en-IN" sz="2200" dirty="0" smtClean="0"/>
              <a:t>This design patterns is all about Class and Object composition. Structural class-creation patterns use inheritance to compose interfaces. Structural object-patterns define ways to compose objects to obtain new functionality.</a:t>
            </a:r>
          </a:p>
          <a:p>
            <a:r>
              <a:rPr lang="en-IN" sz="2400" b="1" dirty="0" err="1" smtClean="0"/>
              <a:t>Behavioral</a:t>
            </a:r>
            <a:r>
              <a:rPr lang="en-IN" sz="2400" b="1" dirty="0" smtClean="0"/>
              <a:t> design patterns</a:t>
            </a:r>
          </a:p>
          <a:p>
            <a:pPr marL="0" indent="15875"/>
            <a:r>
              <a:rPr lang="en-IN" sz="2400" dirty="0" smtClean="0"/>
              <a:t>This design patterns is all about Class's objects communication. </a:t>
            </a:r>
            <a:r>
              <a:rPr lang="en-IN" sz="2400" dirty="0" err="1" smtClean="0"/>
              <a:t>Behavioral</a:t>
            </a:r>
            <a:r>
              <a:rPr lang="en-IN" sz="2400" dirty="0" smtClean="0"/>
              <a:t> patterns are those patterns that are most specifically concerned with communication between objects.</a:t>
            </a:r>
          </a:p>
          <a:p>
            <a:pPr marL="0" indent="15875"/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3438" y="1285861"/>
            <a:ext cx="4348162" cy="350046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Creational design patterns</a:t>
            </a:r>
          </a:p>
          <a:p>
            <a:pPr marL="0" indent="15875"/>
            <a:r>
              <a:rPr lang="en-IN" dirty="0" smtClean="0"/>
              <a:t>This design patterns is all about class instantiation. This pattern can be further divided into class-creation patterns and object-creational patterns. While class-creation patterns use inheritance effectively in the instantiation process, object-creation patterns use delegation effectively to get the job done.</a:t>
            </a:r>
            <a:endParaRPr lang="en-IN" b="1" dirty="0" smtClean="0"/>
          </a:p>
          <a:p>
            <a:pPr marL="0" indent="15875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GoF</a:t>
            </a:r>
            <a:r>
              <a:rPr lang="en-IN" dirty="0" smtClean="0"/>
              <a:t> Patterns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298</Words>
  <Application>Microsoft Office PowerPoint</Application>
  <PresentationFormat>On-screen Show (4:3)</PresentationFormat>
  <Paragraphs>148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Analysis &amp; Design Module-6 (RL 6.1.2)</vt:lpstr>
      <vt:lpstr>Slide 2</vt:lpstr>
      <vt:lpstr>Slide 3</vt:lpstr>
      <vt:lpstr>Slide 4</vt:lpstr>
      <vt:lpstr>Slide 5</vt:lpstr>
      <vt:lpstr>Slide 6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269</cp:revision>
  <dcterms:created xsi:type="dcterms:W3CDTF">2012-01-04T06:56:57Z</dcterms:created>
  <dcterms:modified xsi:type="dcterms:W3CDTF">2015-02-25T05:55:40Z</dcterms:modified>
</cp:coreProperties>
</file>