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90" r:id="rId2"/>
    <p:sldId id="491" r:id="rId3"/>
    <p:sldId id="502" r:id="rId4"/>
    <p:sldId id="528" r:id="rId5"/>
    <p:sldId id="529" r:id="rId6"/>
    <p:sldId id="530" r:id="rId7"/>
    <p:sldId id="531" r:id="rId8"/>
    <p:sldId id="532" r:id="rId9"/>
    <p:sldId id="534" r:id="rId10"/>
    <p:sldId id="535" r:id="rId11"/>
    <p:sldId id="536" r:id="rId12"/>
    <p:sldId id="537" r:id="rId13"/>
    <p:sldId id="53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20006-6BEC-4864-89E4-7EC98E5DF1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Module-6 (RL 6.2.2)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Assign </a:t>
            </a:r>
            <a:r>
              <a:rPr lang="en-IN" dirty="0" err="1" smtClean="0"/>
              <a:t>ahigher</a:t>
            </a:r>
            <a:r>
              <a:rPr lang="en-IN" dirty="0" smtClean="0"/>
              <a:t> cohesive set of responsibilities to an artificial or convenient “behaviour” class that does not represent a problem domain concept;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This may sometimes be made up, in order to support high cohesion, low coupling and reuse.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19050"/>
            <a:r>
              <a:rPr lang="en-IN" dirty="0" smtClean="0"/>
              <a:t>Who is responsible when you are </a:t>
            </a:r>
            <a:r>
              <a:rPr lang="en-IN" dirty="0" err="1" smtClean="0"/>
              <a:t>despearte</a:t>
            </a:r>
            <a:r>
              <a:rPr lang="en-IN" dirty="0" smtClean="0"/>
              <a:t>, and do not want to violate high </a:t>
            </a:r>
            <a:r>
              <a:rPr lang="en-IN" dirty="0" err="1" smtClean="0"/>
              <a:t>cohision</a:t>
            </a:r>
            <a:r>
              <a:rPr lang="en-IN" dirty="0" smtClean="0"/>
              <a:t> and low coupling?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Pure Fabrication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Assign the responsibility to an intermediate object to mediate between the components or services, so that they are not directly coupled.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/>
            <a:r>
              <a:rPr lang="en-IN" dirty="0" smtClean="0"/>
              <a:t>How is assigned responsibility to avoid direct coupling?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Indirection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Identify points of predicted variation or instability;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Assign responsibility to create a stable “interface” around them.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tabLst>
                <a:tab pos="0" algn="l"/>
              </a:tabLst>
            </a:pPr>
            <a:r>
              <a:rPr lang="en-IN" dirty="0" smtClean="0"/>
              <a:t>How </a:t>
            </a:r>
            <a:r>
              <a:rPr lang="en-IN" dirty="0" err="1" smtClean="0"/>
              <a:t>ro</a:t>
            </a:r>
            <a:r>
              <a:rPr lang="en-IN" dirty="0" smtClean="0"/>
              <a:t> assign responsibility to objects, subsystems and systems so that the variations or services, so that they are not directly coupled.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Protected Variation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</a:t>
            </a:r>
            <a:r>
              <a:rPr lang="en-IN" dirty="0" err="1" smtClean="0"/>
              <a:t>GoF</a:t>
            </a:r>
            <a:r>
              <a:rPr lang="en-IN" dirty="0" smtClean="0"/>
              <a:t>-</a:t>
            </a:r>
          </a:p>
          <a:p>
            <a:pPr lvl="1">
              <a:buNone/>
            </a:pPr>
            <a:r>
              <a:rPr lang="en-IN" dirty="0" smtClean="0"/>
              <a:t>	Erich Gama | Richard Helm | </a:t>
            </a:r>
          </a:p>
          <a:p>
            <a:pPr lvl="1">
              <a:buNone/>
            </a:pPr>
            <a:r>
              <a:rPr lang="en-IN" dirty="0" smtClean="0"/>
              <a:t>	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b="0" smtClean="0"/>
              <a:t>GRASP Patterns – Information Expert, Controller, Creator, Low Coupling &amp; High Cohesion</a:t>
            </a:r>
            <a:r>
              <a:rPr lang="en-IN" sz="280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Information Expert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Creator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Controller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Low Coupling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High </a:t>
            </a:r>
            <a:r>
              <a:rPr lang="en-IN" dirty="0" err="1" smtClean="0"/>
              <a:t>Cohision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Polymorphism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Pure Fabrication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Indirection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Protected Variation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	Apply Design Reasoning in a methodical, rational, explainable way.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GRASP (General Responsibility Assignment Software Patterns and Principles.)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Assign a responsibility to the information expert.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 class that has the information necessary to fulfil the </a:t>
            </a:r>
            <a:r>
              <a:rPr lang="en-IN" dirty="0" err="1" smtClean="0"/>
              <a:t>reponsibility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	A General principle of object design and responsibility assignment.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Information Expert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	Assign class B the responsibility to create an instance of class A if one of the following is true: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B contains A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B aggregates A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B has the initialisation data for A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B records A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B closely uses A.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Who Creates?</a:t>
            </a:r>
          </a:p>
          <a:p>
            <a:r>
              <a:rPr lang="en-IN" dirty="0" smtClean="0"/>
              <a:t>	(Factory is a common alternate solution)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Creator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257808" cy="4525963"/>
          </a:xfrm>
        </p:spPr>
        <p:txBody>
          <a:bodyPr>
            <a:normAutofit fontScale="92500" lnSpcReduction="20000"/>
          </a:bodyPr>
          <a:lstStyle/>
          <a:p>
            <a:pPr indent="19050"/>
            <a:r>
              <a:rPr lang="en-IN" dirty="0" smtClean="0"/>
              <a:t>Assign the responsibility to an object representing one of these choices: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Represents the overall “system” a “root object”, a device the software is running within, or a major subsystem (all variants of façade controller)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Represent a use case scenario within which a system operations occurs (a use case or a session controller)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857884" y="1600200"/>
            <a:ext cx="3133716" cy="4525963"/>
          </a:xfrm>
        </p:spPr>
        <p:txBody>
          <a:bodyPr/>
          <a:lstStyle/>
          <a:p>
            <a:pPr marL="0" indent="0"/>
            <a:r>
              <a:rPr lang="en-IN" dirty="0" smtClean="0"/>
              <a:t>What first object beyond the UI layer receives and coordinates (“controls”) a system operation?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Controller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Assign responsibilities so that (unnecessary) coupling remains low.  Use this principle to evaluate alternatives.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19050"/>
            <a:r>
              <a:rPr lang="en-IN" dirty="0" smtClean="0"/>
              <a:t>How to reduce the impact of change?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Low Coupling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Assign Responsibilities so that the cohesion remains high. Use this to evaluate alternatives.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19050"/>
            <a:r>
              <a:rPr lang="en-IN" dirty="0" smtClean="0"/>
              <a:t>How to keep objects focused, understandable, and manageable, </a:t>
            </a:r>
            <a:r>
              <a:rPr lang="en-IN" dirty="0" err="1" smtClean="0"/>
              <a:t>ans</a:t>
            </a:r>
            <a:r>
              <a:rPr lang="en-IN" dirty="0" smtClean="0"/>
              <a:t> as a side-effect, support Low Coupling?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High </a:t>
            </a:r>
            <a:r>
              <a:rPr lang="en-IN" dirty="0" err="1" smtClean="0"/>
              <a:t>Cohision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00552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When related alternatives or behaviours vary by type (class) assign responsibility for the </a:t>
            </a:r>
            <a:r>
              <a:rPr lang="en-IN" dirty="0" err="1" smtClean="0"/>
              <a:t>behavious</a:t>
            </a:r>
            <a:r>
              <a:rPr lang="en-IN" dirty="0" smtClean="0"/>
              <a:t>- using polymorphism – to the types for which the </a:t>
            </a:r>
            <a:r>
              <a:rPr lang="en-IN" dirty="0" err="1" smtClean="0"/>
              <a:t>behavious</a:t>
            </a:r>
            <a:r>
              <a:rPr lang="en-IN" dirty="0" smtClean="0"/>
              <a:t> varies.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19050"/>
            <a:r>
              <a:rPr lang="en-IN" dirty="0" smtClean="0"/>
              <a:t>Who is responsible when behaviour varies with type?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Polymorphism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457</Words>
  <Application>Microsoft Office PowerPoint</Application>
  <PresentationFormat>On-screen Show (4:3)</PresentationFormat>
  <Paragraphs>168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Object Oriented Analysis &amp; Design Module-6 (RL 6.2.2)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276</cp:revision>
  <dcterms:created xsi:type="dcterms:W3CDTF">2012-01-04T06:56:57Z</dcterms:created>
  <dcterms:modified xsi:type="dcterms:W3CDTF">2015-02-25T06:51:46Z</dcterms:modified>
</cp:coreProperties>
</file>