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490" r:id="rId2"/>
    <p:sldId id="491" r:id="rId3"/>
    <p:sldId id="528" r:id="rId4"/>
    <p:sldId id="529" r:id="rId5"/>
    <p:sldId id="530" r:id="rId6"/>
    <p:sldId id="531" r:id="rId7"/>
    <p:sldId id="532" r:id="rId8"/>
    <p:sldId id="52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12C6E-9196-4BCE-B794-8D13639325CF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20006-6BEC-4864-89E4-7EC98E5DF1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01821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20006-6BEC-4864-89E4-7EC98E5DF1D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3" name="Group 9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  <a:endParaRPr lang="en-US" sz="2900" spc="-15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 smtClean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 smtClean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3624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1"/>
          <p:cNvGrpSpPr/>
          <p:nvPr userDrawn="1"/>
        </p:nvGrpSpPr>
        <p:grpSpPr>
          <a:xfrm>
            <a:off x="6858000" y="762000"/>
            <a:ext cx="2209800" cy="685800"/>
            <a:chOff x="76200" y="2209800"/>
            <a:chExt cx="2209800" cy="685800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  <a:endParaRPr lang="en-US" sz="2900" spc="-15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 smtClean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 smtClean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1/5/2012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EA ZC451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7" name="Picture 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3" name="Rectangle 12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3352800"/>
            <a:ext cx="6781800" cy="1600200"/>
          </a:xfrm>
        </p:spPr>
        <p:txBody>
          <a:bodyPr/>
          <a:lstStyle/>
          <a:p>
            <a:pPr algn="ctr"/>
            <a:r>
              <a:rPr lang="en-US" sz="3200" dirty="0" smtClean="0"/>
              <a:t>Object Oriented Analysis &amp; Design</a:t>
            </a:r>
            <a:br>
              <a:rPr lang="en-US" sz="3200" dirty="0" smtClean="0"/>
            </a:br>
            <a:r>
              <a:rPr lang="en-US" sz="3200" dirty="0" smtClean="0"/>
              <a:t>Module-6 (RL 6.2.4)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514600" y="5029200"/>
            <a:ext cx="6019800" cy="10668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FFC000"/>
                </a:solidFill>
              </a:rPr>
              <a:t>Harvinder</a:t>
            </a:r>
            <a:r>
              <a:rPr lang="en-US" dirty="0" smtClean="0">
                <a:solidFill>
                  <a:srgbClr val="FFC000"/>
                </a:solidFill>
              </a:rPr>
              <a:t> S </a:t>
            </a:r>
            <a:r>
              <a:rPr lang="en-US" dirty="0" err="1" smtClean="0">
                <a:solidFill>
                  <a:srgbClr val="FFC000"/>
                </a:solidFill>
              </a:rPr>
              <a:t>Jabbal</a:t>
            </a:r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3661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76200" y="5029200"/>
            <a:ext cx="8763000" cy="1676400"/>
          </a:xfrm>
        </p:spPr>
        <p:txBody>
          <a:bodyPr/>
          <a:lstStyle/>
          <a:p>
            <a:r>
              <a:rPr lang="en-IN" sz="2800" b="0" dirty="0" smtClean="0"/>
              <a:t>Application of Information Expert in </a:t>
            </a:r>
            <a:r>
              <a:rPr lang="en-IN" sz="2800" b="0" dirty="0" err="1" smtClean="0"/>
              <a:t>PoS</a:t>
            </a:r>
            <a:r>
              <a:rPr lang="en-IN" sz="2800" b="0" smtClean="0"/>
              <a:t> System 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109073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Information Expert (or Expert)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2209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It is necessary to know about all the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	SalesLineItem instances of a sale and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	the sum of the subtotals.</a:t>
            </a:r>
          </a:p>
          <a:p>
            <a:pPr>
              <a:lnSpc>
                <a:spcPct val="80000"/>
              </a:lnSpc>
            </a:pPr>
            <a:r>
              <a:rPr lang="en-US" sz="2800"/>
              <a:t>A Sale instance contains these, i.e. it is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	an information expert for this responsibility.</a:t>
            </a:r>
          </a:p>
        </p:txBody>
      </p:sp>
      <p:pic>
        <p:nvPicPr>
          <p:cNvPr id="229380" name="Picture 4" descr="image4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3886200"/>
            <a:ext cx="4495800" cy="2762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Information Expert (or Expert)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914400"/>
          </a:xfrm>
        </p:spPr>
        <p:txBody>
          <a:bodyPr/>
          <a:lstStyle/>
          <a:p>
            <a:r>
              <a:rPr lang="en-US"/>
              <a:t>This is a partial interaction diagram.</a:t>
            </a:r>
          </a:p>
          <a:p>
            <a:pPr>
              <a:buFontTx/>
              <a:buNone/>
            </a:pPr>
            <a:endParaRPr lang="en-US"/>
          </a:p>
        </p:txBody>
      </p:sp>
      <p:pic>
        <p:nvPicPr>
          <p:cNvPr id="230404" name="Picture 4" descr="image4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3048000"/>
            <a:ext cx="5562600" cy="19478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Information Expert (or Expert)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667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What information is needed to determine the line item 	subtotal?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quantity and price.</a:t>
            </a:r>
          </a:p>
          <a:p>
            <a:pPr>
              <a:lnSpc>
                <a:spcPct val="90000"/>
              </a:lnSpc>
            </a:pPr>
            <a:r>
              <a:rPr lang="en-US" sz="2400"/>
              <a:t>SalesLineItem should determine the subtotal.</a:t>
            </a:r>
          </a:p>
          <a:p>
            <a:pPr>
              <a:lnSpc>
                <a:spcPct val="90000"/>
              </a:lnSpc>
            </a:pPr>
            <a:r>
              <a:rPr lang="en-US" sz="2400"/>
              <a:t>This means that Sale needs to send getSubtotal() messages to each of the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	SalesLineItems and sum the results.</a:t>
            </a:r>
          </a:p>
        </p:txBody>
      </p:sp>
      <p:pic>
        <p:nvPicPr>
          <p:cNvPr id="231428" name="Picture 4" descr="image4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7400" y="3657600"/>
            <a:ext cx="2971800" cy="297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Information Expert (or Expert)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667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To fulfil the responsibility of knowing and answering its subtotal, a SalesLineItem needs to know the product price.</a:t>
            </a:r>
          </a:p>
          <a:p>
            <a:pPr>
              <a:lnSpc>
                <a:spcPct val="90000"/>
              </a:lnSpc>
            </a:pPr>
            <a:r>
              <a:rPr lang="en-US" sz="2800"/>
              <a:t>The ProductSpecification is the information expert on answering its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/>
              <a:t> 	price.</a:t>
            </a:r>
          </a:p>
        </p:txBody>
      </p:sp>
      <p:pic>
        <p:nvPicPr>
          <p:cNvPr id="232452" name="Picture 4" descr="image4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43600" y="3429000"/>
            <a:ext cx="2743200" cy="3009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Information Expert (or Expert)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124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To fulfil the responsibility of knowing and answering the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	sale’s total, three responsibilities were assigned to three design classes</a:t>
            </a:r>
          </a:p>
          <a:p>
            <a:pPr>
              <a:lnSpc>
                <a:spcPct val="90000"/>
              </a:lnSpc>
            </a:pPr>
            <a:r>
              <a:rPr lang="en-US" sz="2400"/>
              <a:t>The fulfillment of a responsibility often requires information that is spread across different classes of objects. This implies that there are many “partial experts” who will collaborate in the task.</a:t>
            </a:r>
          </a:p>
        </p:txBody>
      </p:sp>
      <p:pic>
        <p:nvPicPr>
          <p:cNvPr id="233476" name="Picture 4" descr="image4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4267200"/>
            <a:ext cx="3886200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Acknowledgement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Slides are based on Course Text Books:</a:t>
            </a:r>
          </a:p>
          <a:p>
            <a:endParaRPr lang="en-IN" dirty="0" smtClean="0"/>
          </a:p>
          <a:p>
            <a:pPr lvl="1"/>
            <a:r>
              <a:rPr lang="en-IN" dirty="0" smtClean="0"/>
              <a:t>Applying UMP and Patterns (An Introduction to Object-Oriented Analysis and Design and Iterative Development) : Craig </a:t>
            </a:r>
            <a:r>
              <a:rPr lang="en-IN" dirty="0" err="1" smtClean="0"/>
              <a:t>Larman</a:t>
            </a:r>
            <a:endParaRPr lang="en-IN" dirty="0" smtClean="0"/>
          </a:p>
          <a:p>
            <a:pPr lvl="1"/>
            <a:r>
              <a:rPr lang="en-IN" dirty="0" smtClean="0"/>
              <a:t>UMP Distilled (A Brief Guide to the Standard Object </a:t>
            </a:r>
            <a:r>
              <a:rPr lang="en-IN" dirty="0" err="1" smtClean="0"/>
              <a:t>Modeling</a:t>
            </a:r>
            <a:r>
              <a:rPr lang="en-IN" dirty="0" smtClean="0"/>
              <a:t> </a:t>
            </a:r>
            <a:r>
              <a:rPr lang="en-IN" dirty="0" err="1" smtClean="0"/>
              <a:t>Langauge</a:t>
            </a:r>
            <a:r>
              <a:rPr lang="en-IN" dirty="0" smtClean="0"/>
              <a:t>) : Martin Fowler</a:t>
            </a:r>
          </a:p>
          <a:p>
            <a:pPr lvl="1"/>
            <a:r>
              <a:rPr lang="en-IN" dirty="0" smtClean="0"/>
              <a:t>Design Patterns (Elements of Reusable Object-Oriented Software) : Erich Gama | Richard Helm | </a:t>
            </a:r>
            <a:r>
              <a:rPr lang="en-IN" dirty="0" err="1" smtClean="0"/>
              <a:t>Rapph</a:t>
            </a:r>
            <a:r>
              <a:rPr lang="en-IN" dirty="0" smtClean="0"/>
              <a:t> Johnson | John </a:t>
            </a:r>
            <a:r>
              <a:rPr lang="en-IN" dirty="0" err="1" smtClean="0"/>
              <a:t>Vlissides</a:t>
            </a:r>
            <a:r>
              <a:rPr lang="en-IN" dirty="0" smtClean="0"/>
              <a:t> alias </a:t>
            </a:r>
            <a:r>
              <a:rPr lang="en-IN" dirty="0" err="1" smtClean="0"/>
              <a:t>GoF</a:t>
            </a:r>
            <a:r>
              <a:rPr lang="en-IN" dirty="0" smtClean="0"/>
              <a:t>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2556</TotalTime>
  <Words>177</Words>
  <Application>Microsoft Office PowerPoint</Application>
  <PresentationFormat>On-screen Show (4:3)</PresentationFormat>
  <Paragraphs>139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Object Oriented Analysis &amp; Design Module-6 (RL 6.2.4)</vt:lpstr>
      <vt:lpstr>Slide 2</vt:lpstr>
      <vt:lpstr>Information Expert (or Expert)</vt:lpstr>
      <vt:lpstr>Information Expert (or Expert)</vt:lpstr>
      <vt:lpstr>Information Expert (or Expert)</vt:lpstr>
      <vt:lpstr>Information Expert (or Expert)</vt:lpstr>
      <vt:lpstr>Information Expert (or Expert)</vt:lpstr>
      <vt:lpstr>Acknowledgement</vt:lpstr>
    </vt:vector>
  </TitlesOfParts>
  <Company>bits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 ZC451 (Lecture #2)</dc:title>
  <dc:creator>ipc</dc:creator>
  <cp:lastModifiedBy>Harvinder Jabbal</cp:lastModifiedBy>
  <cp:revision>273</cp:revision>
  <dcterms:created xsi:type="dcterms:W3CDTF">2012-01-04T06:56:57Z</dcterms:created>
  <dcterms:modified xsi:type="dcterms:W3CDTF">2015-02-24T11:03:35Z</dcterms:modified>
</cp:coreProperties>
</file>