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528" r:id="rId4"/>
    <p:sldId id="529" r:id="rId5"/>
    <p:sldId id="52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6.2.8)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dirty="0" smtClean="0"/>
              <a:t>Application of Creator Pattern in </a:t>
            </a:r>
            <a:r>
              <a:rPr lang="en-IN" sz="2800" b="0" dirty="0" err="1" smtClean="0"/>
              <a:t>PoS</a:t>
            </a:r>
            <a:r>
              <a:rPr lang="en-IN" sz="2800" b="0" dirty="0" smtClean="0"/>
              <a:t> System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Creator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/>
              <a:t>In the POS application, who should be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responsible for creating a SalesLineItem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instance?</a:t>
            </a:r>
          </a:p>
          <a:p>
            <a:pPr>
              <a:lnSpc>
                <a:spcPct val="80000"/>
              </a:lnSpc>
            </a:pPr>
            <a:r>
              <a:rPr lang="en-US" sz="2400"/>
              <a:t>Since a Sale contains many SalesLineItem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objects, the Creator pattern suggests that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Sale is a good candidate.</a:t>
            </a:r>
          </a:p>
        </p:txBody>
      </p:sp>
      <p:pic>
        <p:nvPicPr>
          <p:cNvPr id="235524" name="Picture 4" descr="image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886200"/>
            <a:ext cx="3810000" cy="248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Creator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assignment of responsibilities requires that a makeLineItem method be defined in Sale.</a:t>
            </a:r>
          </a:p>
          <a:p>
            <a:endParaRPr lang="en-US"/>
          </a:p>
        </p:txBody>
      </p:sp>
      <p:pic>
        <p:nvPicPr>
          <p:cNvPr id="236548" name="Picture 4" descr="image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429000"/>
            <a:ext cx="5638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108</Words>
  <Application>Microsoft Office PowerPoint</Application>
  <PresentationFormat>On-screen Show (4:3)</PresentationFormat>
  <Paragraphs>126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6.2.8)</vt:lpstr>
      <vt:lpstr>Slide 2</vt:lpstr>
      <vt:lpstr>Creator</vt:lpstr>
      <vt:lpstr>Creator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280</cp:revision>
  <dcterms:created xsi:type="dcterms:W3CDTF">2012-01-04T06:56:57Z</dcterms:created>
  <dcterms:modified xsi:type="dcterms:W3CDTF">2015-02-24T11:03:20Z</dcterms:modified>
</cp:coreProperties>
</file>