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0" r:id="rId2"/>
    <p:sldId id="491" r:id="rId3"/>
    <p:sldId id="517" r:id="rId4"/>
    <p:sldId id="537" r:id="rId5"/>
    <p:sldId id="53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6.3.1)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Low Coupling Pattern – Problem &amp; Solution</a:t>
            </a:r>
            <a:r>
              <a:rPr lang="en-IN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Coupling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Coupling: it is a measure of how strongly one element is connected to, has knowledge of, or relies upon other elements.</a:t>
            </a:r>
          </a:p>
          <a:p>
            <a:pPr>
              <a:lnSpc>
                <a:spcPct val="80000"/>
              </a:lnSpc>
            </a:pPr>
            <a:r>
              <a:rPr lang="en-US" sz="2000"/>
              <a:t>A class with high coupling depends on many other classes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(libraries, tools).</a:t>
            </a:r>
          </a:p>
          <a:p>
            <a:pPr>
              <a:lnSpc>
                <a:spcPct val="80000"/>
              </a:lnSpc>
            </a:pPr>
            <a:r>
              <a:rPr lang="en-US" sz="2000"/>
              <a:t>Problems because of a design with high coupling: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Changes in related classes force local changes.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Harder to understand in isolation; need to understand other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     </a:t>
            </a:r>
            <a:r>
              <a:rPr lang="en-US" sz="1800"/>
              <a:t>classes.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Harder to reuse because it requires additional presence of other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	classes.</a:t>
            </a:r>
          </a:p>
          <a:p>
            <a:pPr>
              <a:lnSpc>
                <a:spcPct val="80000"/>
              </a:lnSpc>
            </a:pPr>
            <a:r>
              <a:rPr lang="en-US" sz="2000"/>
              <a:t>Problem: How to support low dependency, low change impact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and increased reuse?</a:t>
            </a:r>
          </a:p>
          <a:p>
            <a:pPr>
              <a:lnSpc>
                <a:spcPct val="80000"/>
              </a:lnSpc>
            </a:pPr>
            <a:r>
              <a:rPr lang="en-US" sz="2000"/>
              <a:t>Solution: Assign a responsibility so that coupling remains low.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Assign responsibilities so that (unnecessary) coupling remains low.  Use this principle to evaluate alternatives.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19050"/>
            <a:r>
              <a:rPr lang="en-IN" dirty="0" smtClean="0"/>
              <a:t>How to reduce the impact of change?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Low Coupling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149</Words>
  <Application>Microsoft Office PowerPoint</Application>
  <PresentationFormat>On-screen Show (4:3)</PresentationFormat>
  <Paragraphs>133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 Oriented Analysis &amp; Design Module-6 (RL 6.3.1)</vt:lpstr>
      <vt:lpstr>Slide 2</vt:lpstr>
      <vt:lpstr>Low Coupling</vt:lpstr>
      <vt:lpstr>Slide 4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285</cp:revision>
  <dcterms:created xsi:type="dcterms:W3CDTF">2012-01-04T06:56:57Z</dcterms:created>
  <dcterms:modified xsi:type="dcterms:W3CDTF">2015-02-24T11:06:51Z</dcterms:modified>
</cp:coreProperties>
</file>