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499" r:id="rId4"/>
    <p:sldId id="500" r:id="rId5"/>
    <p:sldId id="501" r:id="rId6"/>
    <p:sldId id="502" r:id="rId7"/>
    <p:sldId id="5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6.3.2)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Application of Low Coupling to optimize the design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Assume we need to create a Payment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instance and associate it with the Sale.</a:t>
            </a:r>
          </a:p>
          <a:p>
            <a:pPr>
              <a:lnSpc>
                <a:spcPct val="80000"/>
              </a:lnSpc>
            </a:pPr>
            <a:r>
              <a:rPr lang="en-US" sz="2800"/>
              <a:t>What class should be responsible for this?</a:t>
            </a:r>
          </a:p>
          <a:p>
            <a:pPr>
              <a:lnSpc>
                <a:spcPct val="80000"/>
              </a:lnSpc>
            </a:pPr>
            <a:r>
              <a:rPr lang="en-US" sz="2800"/>
              <a:t>By Creator, Register is a candidate.</a:t>
            </a:r>
          </a:p>
        </p:txBody>
      </p:sp>
      <p:pic>
        <p:nvPicPr>
          <p:cNvPr id="238596" name="Picture 4" descr="image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114800"/>
            <a:ext cx="5715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Register could then send an addPayment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message to Sale, passing along the new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Payment as a parameter.</a:t>
            </a:r>
          </a:p>
          <a:p>
            <a:pPr>
              <a:lnSpc>
                <a:spcPct val="80000"/>
              </a:lnSpc>
            </a:pPr>
            <a:r>
              <a:rPr lang="en-US" sz="2400"/>
              <a:t>The assignment of responsibilities couples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the Register class to knowledge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Payment class.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pic>
        <p:nvPicPr>
          <p:cNvPr id="239620" name="Picture 4" descr="image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429000"/>
            <a:ext cx="3219450" cy="318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sz="2800"/>
              <a:t>An alternative solution is to create Payment and associate it with</a:t>
            </a:r>
          </a:p>
          <a:p>
            <a:pPr>
              <a:buFontTx/>
              <a:buNone/>
            </a:pPr>
            <a:r>
              <a:rPr lang="en-US" sz="2800"/>
              <a:t>	the Sale.</a:t>
            </a:r>
          </a:p>
          <a:p>
            <a:r>
              <a:rPr lang="en-US" sz="2800"/>
              <a:t>No coupling between Register and Payment.</a:t>
            </a:r>
          </a:p>
        </p:txBody>
      </p:sp>
      <p:pic>
        <p:nvPicPr>
          <p:cNvPr id="240644" name="Picture 4" descr="image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962400"/>
            <a:ext cx="5791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Some of the places where coupling occurs: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Attributes: X has an attribute that refers to a Y instance.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Methods: e.g. a parameter or a local variable of type Y is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found in a method of X.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Subclasses: X is a subclass of 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Types: X implements interface Y.</a:t>
            </a:r>
          </a:p>
          <a:p>
            <a:pPr>
              <a:lnSpc>
                <a:spcPct val="90000"/>
              </a:lnSpc>
            </a:pPr>
            <a:r>
              <a:rPr lang="en-US" sz="2400"/>
              <a:t>There is no specific measurement for coupling, 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in general, classes that are generic and simple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reuse have low coupling.</a:t>
            </a:r>
          </a:p>
          <a:p>
            <a:pPr>
              <a:lnSpc>
                <a:spcPct val="90000"/>
              </a:lnSpc>
            </a:pPr>
            <a:r>
              <a:rPr lang="en-US" sz="2400"/>
              <a:t>There will always be some coupling among objects,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otherwise, there would be no collaboration.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152</Words>
  <Application>Microsoft Office PowerPoint</Application>
  <PresentationFormat>On-screen Show (4:3)</PresentationFormat>
  <Paragraphs>145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Module-6 (RL 6.3.2)</vt:lpstr>
      <vt:lpstr>Slide 2</vt:lpstr>
      <vt:lpstr>Low Coupling</vt:lpstr>
      <vt:lpstr>Low Coupling</vt:lpstr>
      <vt:lpstr>Low Coupling</vt:lpstr>
      <vt:lpstr>Low Coupling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282</cp:revision>
  <dcterms:created xsi:type="dcterms:W3CDTF">2012-01-04T06:56:57Z</dcterms:created>
  <dcterms:modified xsi:type="dcterms:W3CDTF">2015-02-24T11:01:25Z</dcterms:modified>
</cp:coreProperties>
</file>