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498" r:id="rId4"/>
    <p:sldId id="499" r:id="rId5"/>
    <p:sldId id="50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6.3.4)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Application of High Cohesion Pattern to optimize the design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Cohesion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Assume we need to create a Payment instance and associate it with Sale. What class should be responsible 	for this?</a:t>
            </a:r>
          </a:p>
          <a:p>
            <a:pPr>
              <a:lnSpc>
                <a:spcPct val="80000"/>
              </a:lnSpc>
            </a:pPr>
            <a:r>
              <a:rPr lang="en-US" sz="2800"/>
              <a:t>By Creator, Register is a candidate.</a:t>
            </a:r>
          </a:p>
          <a:p>
            <a:pPr>
              <a:lnSpc>
                <a:spcPct val="80000"/>
              </a:lnSpc>
            </a:pPr>
            <a:r>
              <a:rPr lang="en-US" sz="2800"/>
              <a:t>Register may become bloated if it is assigned more and more system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operations.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  <p:pic>
        <p:nvPicPr>
          <p:cNvPr id="243716" name="Picture 4" descr="image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86200"/>
            <a:ext cx="41148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Cohesion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 alternative design delegates the Payment creation responsibility to the Sale, which supports higher cohesion in the Register.</a:t>
            </a:r>
          </a:p>
          <a:p>
            <a:pPr>
              <a:lnSpc>
                <a:spcPct val="90000"/>
              </a:lnSpc>
            </a:pPr>
            <a:r>
              <a:rPr lang="en-US" sz="2800"/>
              <a:t>This design supports high cohesion and low coupling.</a:t>
            </a:r>
          </a:p>
        </p:txBody>
      </p:sp>
      <p:pic>
        <p:nvPicPr>
          <p:cNvPr id="244740" name="Picture 4" descr="image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352800"/>
            <a:ext cx="4495800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138</Words>
  <Application>Microsoft Office PowerPoint</Application>
  <PresentationFormat>On-screen Show (4:3)</PresentationFormat>
  <Paragraphs>125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6.3.4)</vt:lpstr>
      <vt:lpstr>Slide 2</vt:lpstr>
      <vt:lpstr>High Cohesion</vt:lpstr>
      <vt:lpstr>High Cohesion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283</cp:revision>
  <dcterms:created xsi:type="dcterms:W3CDTF">2012-01-04T06:56:57Z</dcterms:created>
  <dcterms:modified xsi:type="dcterms:W3CDTF">2015-02-24T11:03:10Z</dcterms:modified>
</cp:coreProperties>
</file>