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0" r:id="rId2"/>
    <p:sldId id="491" r:id="rId3"/>
    <p:sldId id="498" r:id="rId4"/>
    <p:sldId id="508" r:id="rId5"/>
    <p:sldId id="509" r:id="rId6"/>
    <p:sldId id="510" r:id="rId7"/>
    <p:sldId id="511" r:id="rId8"/>
    <p:sldId id="5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Additional Patterns : Polymorphism, Pure Fabrication, Indirection &amp; Protected Variation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GRASP(Additional </a:t>
            </a:r>
            <a:r>
              <a:rPr lang="en-US"/>
              <a:t>Design </a:t>
            </a:r>
            <a:r>
              <a:rPr lang="en-US" smtClean="0"/>
              <a:t>Patterns)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  <a:p>
            <a:r>
              <a:rPr lang="en-US" dirty="0"/>
              <a:t>Pure Fabrication</a:t>
            </a:r>
          </a:p>
          <a:p>
            <a:r>
              <a:rPr lang="en-US" dirty="0"/>
              <a:t>Indirection</a:t>
            </a:r>
          </a:p>
          <a:p>
            <a:r>
              <a:rPr lang="en-US" dirty="0"/>
              <a:t>Protected Variation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055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When related alternatives or behaviours vary by type (class) assign responsibility for the </a:t>
            </a:r>
            <a:r>
              <a:rPr lang="en-IN" dirty="0" err="1" smtClean="0"/>
              <a:t>behavious</a:t>
            </a:r>
            <a:r>
              <a:rPr lang="en-IN" dirty="0" smtClean="0"/>
              <a:t>- using polymorphism – to the types for which the </a:t>
            </a:r>
            <a:r>
              <a:rPr lang="en-IN" dirty="0" err="1" smtClean="0"/>
              <a:t>behavious</a:t>
            </a:r>
            <a:r>
              <a:rPr lang="en-IN" dirty="0" smtClean="0"/>
              <a:t> varies.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Who is responsible when behaviour varies with type?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</a:t>
            </a:r>
            <a:r>
              <a:rPr lang="en-IN" dirty="0" err="1" smtClean="0"/>
              <a:t>ahigher</a:t>
            </a:r>
            <a:r>
              <a:rPr lang="en-IN" dirty="0" smtClean="0"/>
              <a:t> cohesive set of responsibilities to an artificial or convenient “behaviour” class that does not represent a problem domain concept;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may sometimes be made up, in order to support high cohesion, low coupling and reuse.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19050"/>
            <a:r>
              <a:rPr lang="en-IN" dirty="0" smtClean="0"/>
              <a:t>Who is responsible when you are </a:t>
            </a:r>
            <a:r>
              <a:rPr lang="en-IN" dirty="0" err="1" smtClean="0"/>
              <a:t>despearte</a:t>
            </a:r>
            <a:r>
              <a:rPr lang="en-IN" dirty="0" smtClean="0"/>
              <a:t>, and do not want to violate high </a:t>
            </a:r>
            <a:r>
              <a:rPr lang="en-IN" dirty="0" err="1" smtClean="0"/>
              <a:t>cohision</a:t>
            </a:r>
            <a:r>
              <a:rPr lang="en-IN" dirty="0" smtClean="0"/>
              <a:t> and low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Pure Fabrication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Assign the responsibility to an intermediate object to mediate between the components or services, so that they are not directly coupled.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IN" dirty="0" smtClean="0"/>
              <a:t>How is assigned responsibility to avoid direct coupling?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Identify points of predicted variation or instability;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Assign responsibility to create a stable “interface” around them.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tabLst>
                <a:tab pos="0" algn="l"/>
              </a:tabLst>
            </a:pPr>
            <a:r>
              <a:rPr lang="en-IN" dirty="0" smtClean="0"/>
              <a:t>How </a:t>
            </a:r>
            <a:r>
              <a:rPr lang="en-IN" dirty="0" err="1" smtClean="0"/>
              <a:t>ro</a:t>
            </a:r>
            <a:r>
              <a:rPr lang="en-IN" dirty="0" smtClean="0"/>
              <a:t> assign responsibility to objects, subsystems and systems so that the variations or services, so that they are not directly coupled.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Protected Variation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-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269</Words>
  <Application>Microsoft Office PowerPoint</Application>
  <PresentationFormat>On-screen Show (4:3)</PresentationFormat>
  <Paragraphs>138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Analysis &amp; Design Module-6 (RL 6.4.1)</vt:lpstr>
      <vt:lpstr>Slide 2</vt:lpstr>
      <vt:lpstr>GRASP(Additional Design Patterns)</vt:lpstr>
      <vt:lpstr>Slide 4</vt:lpstr>
      <vt:lpstr>Slide 5</vt:lpstr>
      <vt:lpstr>Slide 6</vt:lpstr>
      <vt:lpstr>Slide 7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285</cp:revision>
  <dcterms:created xsi:type="dcterms:W3CDTF">2012-01-04T06:56:57Z</dcterms:created>
  <dcterms:modified xsi:type="dcterms:W3CDTF">2015-02-25T08:54:53Z</dcterms:modified>
</cp:coreProperties>
</file>