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8" r:id="rId4"/>
    <p:sldId id="500" r:id="rId5"/>
    <p:sldId id="4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Polymorphism Pattern – Problem &amp; Solution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57818" y="1357298"/>
            <a:ext cx="3500462" cy="3429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5214974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CA" sz="2800" dirty="0" smtClean="0"/>
              <a:t>Solution</a:t>
            </a:r>
            <a:r>
              <a:rPr lang="en-CA" sz="2800" dirty="0"/>
              <a:t>: When related alternatives or behaviours vary by type (class), assign responsibilities for the behaviour (using polymorphic operations) to the types for which the behaviour varies. </a:t>
            </a:r>
            <a:endParaRPr lang="en-CA" sz="2800" dirty="0" smtClean="0"/>
          </a:p>
          <a:p>
            <a:pPr>
              <a:lnSpc>
                <a:spcPct val="80000"/>
              </a:lnSpc>
            </a:pP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Do </a:t>
            </a:r>
            <a:r>
              <a:rPr lang="en-CA" sz="2800" dirty="0"/>
              <a:t>not test for the type of an object and use conditional logic </a:t>
            </a:r>
            <a:r>
              <a:rPr lang="en-CA" sz="2800" dirty="0" smtClean="0"/>
              <a:t>to </a:t>
            </a:r>
            <a:r>
              <a:rPr lang="en-CA" sz="2800" dirty="0"/>
              <a:t>perform varying alternatives based on type</a:t>
            </a:r>
            <a:r>
              <a:rPr lang="en-CA" sz="2800" dirty="0" smtClean="0"/>
              <a:t>.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72132" y="1532644"/>
            <a:ext cx="35004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Problem: </a:t>
            </a:r>
            <a:endParaRPr lang="en-CA" sz="2800" dirty="0" smtClean="0"/>
          </a:p>
          <a:p>
            <a:r>
              <a:rPr lang="en-CA" sz="2800" dirty="0" smtClean="0"/>
              <a:t>How </a:t>
            </a:r>
            <a:r>
              <a:rPr lang="en-CA" sz="2800" dirty="0" smtClean="0"/>
              <a:t>to handle alternatives based on type? </a:t>
            </a:r>
            <a:endParaRPr lang="en-CA" sz="2800" dirty="0" smtClean="0"/>
          </a:p>
          <a:p>
            <a:r>
              <a:rPr lang="en-CA" sz="2800" dirty="0" smtClean="0"/>
              <a:t>How </a:t>
            </a:r>
            <a:r>
              <a:rPr lang="en-CA" sz="2800" dirty="0" smtClean="0"/>
              <a:t>to create pluggable software components?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72132" y="1714488"/>
            <a:ext cx="3500462" cy="3429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95400"/>
            <a:ext cx="5429288" cy="51339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CA" sz="2800" dirty="0" smtClean="0"/>
              <a:t>In this pattern an interface that contains the services of the type is created and several adapters classes implement this interface providing their own implementation for the services. When a message is sent to one of these adapters, the adapter applies its own method implementation.</a:t>
            </a:r>
          </a:p>
          <a:p>
            <a:pPr>
              <a:lnSpc>
                <a:spcPct val="80000"/>
              </a:lnSpc>
            </a:pPr>
            <a:r>
              <a:rPr lang="en-CA" sz="2800" dirty="0" smtClean="0"/>
              <a:t>Extensions required for new variations are easy to add, new implementations can be introduced without affecting clients.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60" y="1655754"/>
            <a:ext cx="2786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Polymorphism has several related meanings. </a:t>
            </a:r>
            <a:endParaRPr lang="en-CA" sz="2400" dirty="0" smtClean="0"/>
          </a:p>
          <a:p>
            <a:r>
              <a:rPr lang="en-CA" sz="2400" dirty="0" smtClean="0"/>
              <a:t>In </a:t>
            </a:r>
            <a:r>
              <a:rPr lang="en-CA" sz="2400" dirty="0" smtClean="0"/>
              <a:t>this context it </a:t>
            </a:r>
            <a:r>
              <a:rPr lang="en-CA" sz="2400" dirty="0" smtClean="0"/>
              <a:t>means:</a:t>
            </a:r>
          </a:p>
          <a:p>
            <a:r>
              <a:rPr lang="en-CA" sz="2400" dirty="0" smtClean="0"/>
              <a:t> </a:t>
            </a:r>
            <a:r>
              <a:rPr lang="en-CA" sz="2400" dirty="0" smtClean="0"/>
              <a:t>"giving the same names to services in different objects".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246</Words>
  <Application>Microsoft Office PowerPoint</Application>
  <PresentationFormat>On-screen Show (4:3)</PresentationFormat>
  <Paragraphs>130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6.4.2)</vt:lpstr>
      <vt:lpstr>Slide 2</vt:lpstr>
      <vt:lpstr>Polymorphism</vt:lpstr>
      <vt:lpstr>Polymorphism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2015-02-25T09:04:35Z</dcterms:modified>
</cp:coreProperties>
</file>