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0" r:id="rId2"/>
    <p:sldId id="491" r:id="rId3"/>
    <p:sldId id="499" r:id="rId4"/>
    <p:sldId id="4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6.4.6)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smtClean="0"/>
              <a:t> Indirection Pattern – Problem &amp; Solution</a:t>
            </a:r>
            <a:r>
              <a:rPr lang="en-IN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Indirection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00618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CA" sz="2800" dirty="0" smtClean="0"/>
              <a:t>Solution</a:t>
            </a:r>
            <a:r>
              <a:rPr lang="en-CA" sz="2800" dirty="0"/>
              <a:t>: Assign the responsibility to an intermediate object to mediate between other components or services so that they are not directly coupled. The intermediary creates an indirection between the other components.</a:t>
            </a:r>
          </a:p>
          <a:p>
            <a:pPr>
              <a:lnSpc>
                <a:spcPct val="90000"/>
              </a:lnSpc>
            </a:pPr>
            <a:r>
              <a:rPr lang="en-CA" sz="2800" dirty="0"/>
              <a:t>Lower coupling between components.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572132" y="1357298"/>
            <a:ext cx="3500462" cy="41434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57884" y="1285860"/>
            <a:ext cx="30003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Problem: </a:t>
            </a:r>
          </a:p>
          <a:p>
            <a:pPr>
              <a:lnSpc>
                <a:spcPct val="90000"/>
              </a:lnSpc>
            </a:pPr>
            <a:r>
              <a:rPr lang="en-CA" sz="2400" dirty="0" smtClean="0"/>
              <a:t>Where </a:t>
            </a:r>
            <a:r>
              <a:rPr lang="en-CA" sz="2400" dirty="0" smtClean="0"/>
              <a:t>to assign a responsibility to avoid direct coupling between two or more things? </a:t>
            </a:r>
            <a:endParaRPr lang="en-CA" sz="2400" dirty="0" smtClean="0"/>
          </a:p>
          <a:p>
            <a:pPr>
              <a:lnSpc>
                <a:spcPct val="90000"/>
              </a:lnSpc>
            </a:pPr>
            <a:r>
              <a:rPr lang="en-CA" sz="2400" dirty="0" smtClean="0"/>
              <a:t>How </a:t>
            </a:r>
            <a:r>
              <a:rPr lang="en-CA" sz="2400" dirty="0" smtClean="0"/>
              <a:t>to decouple objects so that low coupling is supported and reuse potential remains higher?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157</Words>
  <Application>Microsoft Office PowerPoint</Application>
  <PresentationFormat>On-screen Show (4:3)</PresentationFormat>
  <Paragraphs>123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Oriented Analysis &amp; Design Module-6 (RL 6.4.6)</vt:lpstr>
      <vt:lpstr>Slide 2</vt:lpstr>
      <vt:lpstr>Indirection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285</cp:revision>
  <dcterms:created xsi:type="dcterms:W3CDTF">2012-01-04T06:56:57Z</dcterms:created>
  <dcterms:modified xsi:type="dcterms:W3CDTF">2015-02-25T09:21:55Z</dcterms:modified>
</cp:coreProperties>
</file>