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90" r:id="rId2"/>
    <p:sldId id="491" r:id="rId3"/>
    <p:sldId id="499" r:id="rId4"/>
    <p:sldId id="500" r:id="rId5"/>
    <p:sldId id="501" r:id="rId6"/>
    <p:sldId id="502" r:id="rId7"/>
    <p:sldId id="49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20006-6BEC-4864-89E4-7EC98E5DF1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Module-6 (RL 6.4.8)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b="0" dirty="0" smtClean="0"/>
              <a:t>Protected Variation Pattern – Problem &amp; Solution</a:t>
            </a:r>
            <a:r>
              <a:rPr lang="en-IN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Protected Variation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972056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CA" sz="2800" dirty="0" smtClean="0"/>
              <a:t>Solution</a:t>
            </a:r>
            <a:r>
              <a:rPr lang="en-CA" sz="2800" dirty="0"/>
              <a:t>: </a:t>
            </a:r>
            <a:endParaRPr lang="en-CA" sz="2800" dirty="0" smtClean="0"/>
          </a:p>
          <a:p>
            <a:pPr>
              <a:lnSpc>
                <a:spcPct val="80000"/>
              </a:lnSpc>
            </a:pPr>
            <a:r>
              <a:rPr lang="en-CA" sz="2800" dirty="0" smtClean="0"/>
              <a:t>Identify </a:t>
            </a:r>
            <a:r>
              <a:rPr lang="en-CA" sz="2800" dirty="0"/>
              <a:t>points of predicted variation or instability; </a:t>
            </a:r>
            <a:endParaRPr lang="en-CA" sz="2800" dirty="0" smtClean="0"/>
          </a:p>
          <a:p>
            <a:pPr>
              <a:lnSpc>
                <a:spcPct val="80000"/>
              </a:lnSpc>
            </a:pPr>
            <a:r>
              <a:rPr lang="en-CA" sz="2800" dirty="0" smtClean="0"/>
              <a:t>assign </a:t>
            </a:r>
            <a:r>
              <a:rPr lang="en-CA" sz="2800" dirty="0"/>
              <a:t>responsibilities to create a stable interface (or protection mechanism) around them.</a:t>
            </a:r>
          </a:p>
          <a:p>
            <a:pPr>
              <a:lnSpc>
                <a:spcPct val="80000"/>
              </a:lnSpc>
              <a:buFontTx/>
              <a:buNone/>
            </a:pPr>
            <a:endParaRPr lang="en-CA" sz="2800" dirty="0"/>
          </a:p>
        </p:txBody>
      </p:sp>
      <p:sp>
        <p:nvSpPr>
          <p:cNvPr id="363524" name="Oval 4"/>
          <p:cNvSpPr>
            <a:spLocks noChangeArrowheads="1"/>
          </p:cNvSpPr>
          <p:nvPr/>
        </p:nvSpPr>
        <p:spPr bwMode="auto">
          <a:xfrm>
            <a:off x="4624358" y="5762644"/>
            <a:ext cx="762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EJB</a:t>
            </a:r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357158" y="5762644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Client</a:t>
            </a:r>
          </a:p>
        </p:txBody>
      </p:sp>
      <p:sp>
        <p:nvSpPr>
          <p:cNvPr id="363526" name="Line 6"/>
          <p:cNvSpPr>
            <a:spLocks noChangeShapeType="1"/>
          </p:cNvSpPr>
          <p:nvPr/>
        </p:nvSpPr>
        <p:spPr bwMode="auto">
          <a:xfrm>
            <a:off x="1576358" y="5915044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63527" name="Text Box 7"/>
          <p:cNvSpPr txBox="1">
            <a:spLocks noChangeArrowheads="1"/>
          </p:cNvSpPr>
          <p:nvPr/>
        </p:nvSpPr>
        <p:spPr bwMode="auto">
          <a:xfrm>
            <a:off x="2170083" y="5494357"/>
            <a:ext cx="85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lookup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72132" y="1357298"/>
            <a:ext cx="3500462" cy="414340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857884" y="1798630"/>
            <a:ext cx="3000396" cy="312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A" sz="2400" dirty="0" smtClean="0"/>
              <a:t>Problem: </a:t>
            </a:r>
          </a:p>
          <a:p>
            <a:pPr>
              <a:lnSpc>
                <a:spcPct val="80000"/>
              </a:lnSpc>
            </a:pPr>
            <a:r>
              <a:rPr lang="en-CA" sz="2400" dirty="0" smtClean="0"/>
              <a:t>How to design objects, subsystems and systems so that the variations or instability in these elements does not have an undesirable impact on other elements.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Protected Variation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238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CA" dirty="0" smtClean="0"/>
              <a:t>Technology like Service Lookup is an example of PV because clients are protected from variations in the location of services using the lookup service.</a:t>
            </a:r>
          </a:p>
          <a:p>
            <a:pPr>
              <a:lnSpc>
                <a:spcPct val="80000"/>
              </a:lnSpc>
            </a:pPr>
            <a:endParaRPr lang="en-CA" dirty="0" smtClean="0"/>
          </a:p>
          <a:p>
            <a:pPr>
              <a:lnSpc>
                <a:spcPct val="80000"/>
              </a:lnSpc>
            </a:pPr>
            <a:r>
              <a:rPr lang="en-CA" dirty="0" smtClean="0"/>
              <a:t>Externalizing properties in a property file is another example of PV.</a:t>
            </a:r>
          </a:p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572132" y="1357298"/>
            <a:ext cx="3500462" cy="414340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643570" y="1798630"/>
            <a:ext cx="3500430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A" sz="2800" dirty="0" smtClean="0"/>
              <a:t>Extensions required for new variations are easy to add.</a:t>
            </a:r>
          </a:p>
          <a:p>
            <a:pPr>
              <a:lnSpc>
                <a:spcPct val="80000"/>
              </a:lnSpc>
            </a:pPr>
            <a:endParaRPr lang="en-CA" sz="2800" dirty="0" smtClean="0"/>
          </a:p>
          <a:p>
            <a:pPr>
              <a:lnSpc>
                <a:spcPct val="80000"/>
              </a:lnSpc>
            </a:pPr>
            <a:r>
              <a:rPr lang="en-CA" sz="2800" dirty="0" smtClean="0"/>
              <a:t>New implementations can be introduced without affecting clients.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Protected Variation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smtClean="0"/>
              <a:t>PV through various mechanisms. </a:t>
            </a:r>
          </a:p>
          <a:p>
            <a:pPr>
              <a:buNone/>
            </a:pPr>
            <a:r>
              <a:rPr lang="en-IN" dirty="0" smtClean="0"/>
              <a:t>They </a:t>
            </a:r>
            <a:r>
              <a:rPr lang="en-IN" dirty="0" smtClean="0"/>
              <a:t>are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Core</a:t>
            </a:r>
            <a:r>
              <a:rPr lang="en-IN" dirty="0" smtClean="0"/>
              <a:t>: The “Core” mechanism for PV is as following</a:t>
            </a:r>
          </a:p>
          <a:p>
            <a:pPr marL="1076325"/>
            <a:r>
              <a:rPr lang="en-IN" dirty="0" smtClean="0"/>
              <a:t>Data </a:t>
            </a:r>
            <a:r>
              <a:rPr lang="en-IN" dirty="0" smtClean="0"/>
              <a:t>encapsulation</a:t>
            </a:r>
          </a:p>
          <a:p>
            <a:pPr marL="1076325"/>
            <a:r>
              <a:rPr lang="en-IN" dirty="0" smtClean="0"/>
              <a:t>Interfaces</a:t>
            </a:r>
            <a:endParaRPr lang="en-IN" dirty="0" smtClean="0"/>
          </a:p>
          <a:p>
            <a:pPr marL="1076325"/>
            <a:r>
              <a:rPr lang="en-IN" dirty="0" smtClean="0"/>
              <a:t>Polymorphism</a:t>
            </a:r>
            <a:endParaRPr lang="en-IN" dirty="0" smtClean="0"/>
          </a:p>
          <a:p>
            <a:pPr marL="1076325"/>
            <a:r>
              <a:rPr lang="en-IN" dirty="0" smtClean="0"/>
              <a:t>Indirection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Date </a:t>
            </a:r>
            <a:r>
              <a:rPr lang="en-IN" dirty="0" smtClean="0"/>
              <a:t>driven Design</a:t>
            </a:r>
          </a:p>
          <a:p>
            <a:pPr marL="1076325"/>
            <a:r>
              <a:rPr lang="en-IN" dirty="0" smtClean="0"/>
              <a:t>Reading </a:t>
            </a:r>
            <a:r>
              <a:rPr lang="en-IN" dirty="0" smtClean="0"/>
              <a:t>codes, class file paths, class name</a:t>
            </a:r>
          </a:p>
          <a:p>
            <a:pPr>
              <a:buNone/>
            </a:pPr>
            <a:r>
              <a:rPr lang="en-IN" dirty="0" smtClean="0"/>
              <a:t>	Service </a:t>
            </a:r>
            <a:r>
              <a:rPr lang="en-IN" dirty="0" smtClean="0"/>
              <a:t>Look up</a:t>
            </a:r>
          </a:p>
          <a:p>
            <a:pPr marL="1076325"/>
            <a:r>
              <a:rPr lang="en-IN" dirty="0" smtClean="0"/>
              <a:t>UDDI </a:t>
            </a:r>
            <a:r>
              <a:rPr lang="en-IN" dirty="0" smtClean="0"/>
              <a:t>:Universal Description, Discovery and Integration is a registry which is platform independent which is modality to register and locate web services i.e. in turn it helps to look up the services</a:t>
            </a:r>
          </a:p>
          <a:p>
            <a:pPr marL="1076325"/>
            <a:r>
              <a:rPr lang="en-IN" dirty="0" smtClean="0"/>
              <a:t>LDAP</a:t>
            </a:r>
            <a:r>
              <a:rPr lang="en-IN" dirty="0" smtClean="0"/>
              <a:t>: It is Lightweight Directory Access Protocol which is meant for accessing (connecting), search and modify the internet directories. This is service protocol running a layer above TCP/IP stack</a:t>
            </a:r>
            <a:r>
              <a:rPr lang="en-IN" dirty="0" smtClean="0"/>
              <a:t>.</a:t>
            </a:r>
            <a:endParaRPr lang="en-I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Protected Variation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	Interpreter </a:t>
            </a:r>
            <a:r>
              <a:rPr lang="en-IN" dirty="0" smtClean="0"/>
              <a:t>Driven Design</a:t>
            </a:r>
          </a:p>
          <a:p>
            <a:pPr marL="1076325"/>
            <a:r>
              <a:rPr lang="en-IN" dirty="0" smtClean="0"/>
              <a:t>Virtual </a:t>
            </a:r>
            <a:r>
              <a:rPr lang="en-IN" dirty="0" smtClean="0"/>
              <a:t>machines</a:t>
            </a:r>
          </a:p>
          <a:p>
            <a:pPr marL="1076325"/>
            <a:r>
              <a:rPr lang="en-IN" dirty="0" smtClean="0"/>
              <a:t>Neural </a:t>
            </a:r>
            <a:r>
              <a:rPr lang="en-IN" dirty="0" smtClean="0"/>
              <a:t>networks</a:t>
            </a:r>
          </a:p>
          <a:p>
            <a:pPr marL="1076325"/>
            <a:r>
              <a:rPr lang="en-IN" dirty="0" smtClean="0"/>
              <a:t>Logic </a:t>
            </a:r>
            <a:r>
              <a:rPr lang="en-IN" dirty="0" smtClean="0"/>
              <a:t>engines</a:t>
            </a:r>
          </a:p>
          <a:p>
            <a:pPr marL="1076325"/>
            <a:r>
              <a:rPr lang="en-IN" dirty="0" smtClean="0"/>
              <a:t>Rule </a:t>
            </a:r>
            <a:r>
              <a:rPr lang="en-IN" dirty="0" smtClean="0"/>
              <a:t>interpreters</a:t>
            </a:r>
          </a:p>
          <a:p>
            <a:pPr>
              <a:buNone/>
            </a:pPr>
            <a:r>
              <a:rPr lang="en-IN" dirty="0" smtClean="0"/>
              <a:t>	Reflective </a:t>
            </a:r>
            <a:r>
              <a:rPr lang="en-IN" dirty="0" smtClean="0"/>
              <a:t>of meta level design</a:t>
            </a:r>
          </a:p>
          <a:p>
            <a:pPr marL="1076325"/>
            <a:r>
              <a:rPr lang="en-IN" dirty="0" smtClean="0"/>
              <a:t>Java </a:t>
            </a:r>
            <a:r>
              <a:rPr lang="en-IN" dirty="0" err="1" smtClean="0"/>
              <a:t>introspector</a:t>
            </a:r>
            <a:endParaRPr lang="en-IN" dirty="0" smtClean="0"/>
          </a:p>
          <a:p>
            <a:pPr marL="1076325"/>
            <a:r>
              <a:rPr lang="en-IN" dirty="0" smtClean="0"/>
              <a:t>.</a:t>
            </a:r>
            <a:r>
              <a:rPr lang="en-IN" dirty="0" smtClean="0"/>
              <a:t>NET reflectors</a:t>
            </a:r>
          </a:p>
          <a:p>
            <a:pPr>
              <a:buNone/>
            </a:pPr>
            <a:r>
              <a:rPr lang="en-IN" dirty="0" smtClean="0"/>
              <a:t>	Uniform </a:t>
            </a:r>
            <a:r>
              <a:rPr lang="en-IN" dirty="0" smtClean="0"/>
              <a:t>access</a:t>
            </a:r>
          </a:p>
          <a:p>
            <a:pPr marL="1076325"/>
            <a:r>
              <a:rPr lang="en-IN" dirty="0" smtClean="0"/>
              <a:t>Language </a:t>
            </a:r>
            <a:r>
              <a:rPr lang="en-IN" dirty="0" smtClean="0"/>
              <a:t>supported constructs that do not change with underlying implementation</a:t>
            </a:r>
          </a:p>
          <a:p>
            <a:pPr marL="1076325"/>
            <a:r>
              <a:rPr lang="en-IN" dirty="0" smtClean="0"/>
              <a:t>E.g. method and attributes are invoked same way (C#), Standards (e.g. APIs like ADO.NET, ODBC, JDBC etc)</a:t>
            </a:r>
          </a:p>
          <a:p>
            <a:pPr>
              <a:buNone/>
            </a:pPr>
            <a:r>
              <a:rPr lang="en-IN" dirty="0" smtClean="0"/>
              <a:t>	Wherever </a:t>
            </a:r>
            <a:r>
              <a:rPr lang="en-IN" dirty="0" smtClean="0"/>
              <a:t>these mechanisms are encountered </a:t>
            </a:r>
            <a:r>
              <a:rPr lang="en-IN" dirty="0" smtClean="0"/>
              <a:t>one </a:t>
            </a:r>
            <a:r>
              <a:rPr lang="en-IN" dirty="0" smtClean="0"/>
              <a:t>has </a:t>
            </a:r>
            <a:r>
              <a:rPr lang="en-IN" dirty="0" smtClean="0"/>
              <a:t>an implementation of  </a:t>
            </a:r>
            <a:r>
              <a:rPr lang="en-IN" dirty="0" smtClean="0"/>
              <a:t>PV in some or other form.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212</Words>
  <Application>Microsoft Office PowerPoint</Application>
  <PresentationFormat>On-screen Show (4:3)</PresentationFormat>
  <Paragraphs>159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Object Oriented Analysis &amp; Design Module-6 (RL 6.4.8)</vt:lpstr>
      <vt:lpstr>Slide 2</vt:lpstr>
      <vt:lpstr>Protected Variation</vt:lpstr>
      <vt:lpstr>Protected Variation</vt:lpstr>
      <vt:lpstr>Protected Variation</vt:lpstr>
      <vt:lpstr>Protected Variation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285</cp:revision>
  <dcterms:created xsi:type="dcterms:W3CDTF">2012-01-04T06:56:57Z</dcterms:created>
  <dcterms:modified xsi:type="dcterms:W3CDTF">2015-02-26T01:41:47Z</dcterms:modified>
</cp:coreProperties>
</file>