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0" r:id="rId2"/>
    <p:sldId id="491" r:id="rId3"/>
    <p:sldId id="497" r:id="rId4"/>
    <p:sldId id="498" r:id="rId5"/>
    <p:sldId id="499" r:id="rId6"/>
    <p:sldId id="500" r:id="rId7"/>
    <p:sldId id="501" r:id="rId8"/>
    <p:sldId id="502" r:id="rId9"/>
    <p:sldId id="511" r:id="rId10"/>
    <p:sldId id="512" r:id="rId11"/>
    <p:sldId id="513" r:id="rId12"/>
    <p:sldId id="514" r:id="rId13"/>
    <p:sldId id="50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6.5.1)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Where is the stink from?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code</a:t>
            </a:r>
          </a:p>
          <a:p>
            <a:r>
              <a:rPr lang="en-US" dirty="0" smtClean="0"/>
              <a:t>Long method</a:t>
            </a:r>
          </a:p>
          <a:p>
            <a:r>
              <a:rPr lang="en-US" dirty="0" smtClean="0"/>
              <a:t>Large class</a:t>
            </a:r>
          </a:p>
          <a:p>
            <a:r>
              <a:rPr lang="en-US" dirty="0" smtClean="0"/>
              <a:t>Temporary field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Parallel inheritance hierarchies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What Design needs to correct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Rigidity</a:t>
            </a:r>
          </a:p>
          <a:p>
            <a:pPr lvl="1"/>
            <a:r>
              <a:rPr lang="en-US" dirty="0" smtClean="0"/>
              <a:t>Software is difficult to change</a:t>
            </a:r>
          </a:p>
          <a:p>
            <a:r>
              <a:rPr lang="en-US" dirty="0" smtClean="0"/>
              <a:t>Fragility</a:t>
            </a:r>
          </a:p>
          <a:p>
            <a:pPr lvl="1"/>
            <a:r>
              <a:rPr lang="en-US" dirty="0" smtClean="0"/>
              <a:t>Program breaks in many places when a change made in a single place</a:t>
            </a:r>
          </a:p>
          <a:p>
            <a:r>
              <a:rPr lang="en-US" dirty="0" smtClean="0"/>
              <a:t>Immobility</a:t>
            </a:r>
          </a:p>
          <a:p>
            <a:pPr lvl="1"/>
            <a:r>
              <a:rPr lang="en-US" dirty="0" smtClean="0"/>
              <a:t>Parts could be useful in other systems, but effort and risk to separate from original system is too great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What Design needs to correct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Viscosity </a:t>
            </a:r>
          </a:p>
          <a:p>
            <a:pPr lvl="1"/>
            <a:r>
              <a:rPr lang="en-US" dirty="0" smtClean="0"/>
              <a:t>Design-preserving methods are more difficult to use than the hacks</a:t>
            </a:r>
          </a:p>
          <a:p>
            <a:pPr lvl="1"/>
            <a:r>
              <a:rPr lang="en-US" dirty="0" smtClean="0"/>
              <a:t>Development environment is slow and inefficient</a:t>
            </a:r>
          </a:p>
          <a:p>
            <a:r>
              <a:rPr lang="en-US" dirty="0" smtClean="0"/>
              <a:t>Needless complexity</a:t>
            </a:r>
          </a:p>
          <a:p>
            <a:pPr lvl="1"/>
            <a:r>
              <a:rPr lang="en-US" dirty="0" smtClean="0"/>
              <a:t>Contains elements that aren’t currently useful</a:t>
            </a:r>
          </a:p>
          <a:p>
            <a:r>
              <a:rPr lang="en-US" dirty="0" smtClean="0"/>
              <a:t>Needless repetition</a:t>
            </a:r>
          </a:p>
          <a:p>
            <a:pPr lvl="1"/>
            <a:r>
              <a:rPr lang="en-US" dirty="0" smtClean="0"/>
              <a:t>System has lots of repeated code elements</a:t>
            </a:r>
          </a:p>
          <a:p>
            <a:r>
              <a:rPr lang="en-US" dirty="0" smtClean="0"/>
              <a:t>Opacity</a:t>
            </a:r>
          </a:p>
          <a:p>
            <a:pPr lvl="1"/>
            <a:r>
              <a:rPr lang="en-US" dirty="0" smtClean="0"/>
              <a:t>A module is difficult to </a:t>
            </a:r>
            <a:r>
              <a:rPr lang="en-US" dirty="0" smtClean="0"/>
              <a:t>understand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Introduction to SOLID Design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SOLID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first 5 principles of object-oriented design</a:t>
            </a:r>
            <a:endParaRPr lang="en-US" b="1" dirty="0" smtClean="0"/>
          </a:p>
          <a:p>
            <a:r>
              <a:rPr lang="en-US" b="1" dirty="0" smtClean="0"/>
              <a:t>S</a:t>
            </a:r>
            <a:r>
              <a:rPr lang="en-US" dirty="0" smtClean="0"/>
              <a:t>ingle Responsibility Principle (SRP)</a:t>
            </a:r>
          </a:p>
          <a:p>
            <a:r>
              <a:rPr lang="en-US" b="1" dirty="0" smtClean="0"/>
              <a:t>O</a:t>
            </a:r>
            <a:r>
              <a:rPr lang="en-US" dirty="0" smtClean="0"/>
              <a:t>pen-Closed Principle (OCP)</a:t>
            </a:r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 (LSP)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nterface Segregation Principle (ISP)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ependency Inversion Principle (DIP)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5290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57224" y="3143248"/>
            <a:ext cx="7643866" cy="9286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S</a:t>
            </a:r>
            <a:r>
              <a:rPr lang="en-US" dirty="0" smtClean="0"/>
              <a:t>ingle Responsibility Principle (SRP)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43052"/>
            <a:ext cx="8543956" cy="3114708"/>
          </a:xfrm>
        </p:spPr>
        <p:txBody>
          <a:bodyPr>
            <a:normAutofit/>
          </a:bodyPr>
          <a:lstStyle/>
          <a:p>
            <a:r>
              <a:rPr lang="en-IN" dirty="0" smtClean="0"/>
              <a:t>a class should have one, and only one, reason to change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 indent="-28575">
              <a:buNone/>
            </a:pPr>
            <a:r>
              <a:rPr lang="en-IN" dirty="0" smtClean="0"/>
              <a:t>Just because you can, does not mean you should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4929198"/>
            <a:ext cx="5357818" cy="1500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Parallelogram 3"/>
          <p:cNvSpPr/>
          <p:nvPr/>
        </p:nvSpPr>
        <p:spPr>
          <a:xfrm>
            <a:off x="357158" y="2643182"/>
            <a:ext cx="8429684" cy="1643074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</a:t>
            </a:r>
            <a:r>
              <a:rPr lang="en-US" dirty="0" smtClean="0"/>
              <a:t>pen-Closed Principle (OCP)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00200"/>
            <a:ext cx="811532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you should be able to extend a class's </a:t>
            </a:r>
            <a:r>
              <a:rPr lang="en-IN" dirty="0" err="1" smtClean="0"/>
              <a:t>behavior</a:t>
            </a:r>
            <a:r>
              <a:rPr lang="en-IN" dirty="0" smtClean="0"/>
              <a:t>, without modifying it.</a:t>
            </a:r>
          </a:p>
          <a:p>
            <a:pPr indent="19050">
              <a:buNone/>
            </a:pPr>
            <a:r>
              <a:rPr lang="en-US" i="1" dirty="0" smtClean="0"/>
              <a:t>Software </a:t>
            </a:r>
            <a:r>
              <a:rPr lang="en-US" i="1" dirty="0" smtClean="0"/>
              <a:t>entities (classes, modules, functions, etc.) should be open for extension but closed for </a:t>
            </a:r>
            <a:r>
              <a:rPr lang="en-US" i="1" dirty="0" smtClean="0"/>
              <a:t>modification.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5286388"/>
            <a:ext cx="4429156" cy="1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5" marR="0" lvl="2" indent="-66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Heart Surgery is not necessary when putting on a coat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 (LSP)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>
            <a:normAutofit/>
          </a:bodyPr>
          <a:lstStyle/>
          <a:p>
            <a:r>
              <a:rPr lang="en-IN" dirty="0" smtClean="0"/>
              <a:t>-- derived classes must be substitutable for their base classes</a:t>
            </a:r>
            <a:r>
              <a:rPr lang="en-IN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642910" y="2786058"/>
            <a:ext cx="8143900" cy="1500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0034" y="307181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looks like a Duck, Quacks like a duck but needs batteries.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probbly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the wrong abstraction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357158" y="2643182"/>
            <a:ext cx="8429684" cy="1643074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</a:t>
            </a:r>
            <a:r>
              <a:rPr lang="en-US" dirty="0" smtClean="0"/>
              <a:t>nterface Segregation Principle (ISP)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r>
              <a:rPr lang="en-IN" dirty="0" smtClean="0"/>
              <a:t>make</a:t>
            </a:r>
            <a:r>
              <a:rPr lang="en-IN" dirty="0" smtClean="0"/>
              <a:t> fine grained interfaces that are client specific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i="1" dirty="0" smtClean="0"/>
              <a:t>	Clients </a:t>
            </a:r>
            <a:r>
              <a:rPr lang="en-US" i="1" dirty="0" smtClean="0"/>
              <a:t>should not be forced to depend on methods they do not use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28596" y="4714884"/>
            <a:ext cx="8143900" cy="1500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500063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You want me to plug in one more Jack?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/>
              <a:t>Where do I do it?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14348" y="3500438"/>
            <a:ext cx="8143900" cy="1500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</a:t>
            </a:r>
            <a:r>
              <a:rPr lang="en-US" dirty="0" smtClean="0"/>
              <a:t>ependency Inversion Principle (DIP)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depend </a:t>
            </a:r>
            <a:r>
              <a:rPr lang="en-IN" dirty="0" smtClean="0"/>
              <a:t>on abstractions not on concrete implementations.</a:t>
            </a:r>
          </a:p>
          <a:p>
            <a:pPr>
              <a:buNone/>
            </a:pPr>
            <a:r>
              <a:rPr lang="en-US" i="1" dirty="0" smtClean="0"/>
              <a:t>	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3929066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19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Would you solder the lamp directly to the electric wiring in the wall?</a:t>
            </a:r>
          </a:p>
          <a:p>
            <a:pPr marL="342900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Some essential Design Tips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Stupid (KISS)</a:t>
            </a:r>
          </a:p>
          <a:p>
            <a:r>
              <a:rPr lang="en-US" dirty="0" smtClean="0"/>
              <a:t>You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(YAGNI)</a:t>
            </a:r>
          </a:p>
          <a:p>
            <a:r>
              <a:rPr lang="en-US" dirty="0" smtClean="0"/>
              <a:t>Don’t Repeat Yourself (DRY)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343</Words>
  <Application>Microsoft Office PowerPoint</Application>
  <PresentationFormat>On-screen Show (4:3)</PresentationFormat>
  <Paragraphs>174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Object Oriented Analysis &amp; Design Module-6 (RL 6.5.1)</vt:lpstr>
      <vt:lpstr>Slide 2</vt:lpstr>
      <vt:lpstr>SOLID</vt:lpstr>
      <vt:lpstr>Single Responsibility Principle (SRP)</vt:lpstr>
      <vt:lpstr>Open-Closed Principle (OCP)</vt:lpstr>
      <vt:lpstr>Liskov Substitution Principle (LSP)</vt:lpstr>
      <vt:lpstr>Interface Segregation Principle (ISP)</vt:lpstr>
      <vt:lpstr>Dependency Inversion Principle (DIP)</vt:lpstr>
      <vt:lpstr>Some essential Design Tips</vt:lpstr>
      <vt:lpstr>Where is the stink from?</vt:lpstr>
      <vt:lpstr>What Design needs to correct</vt:lpstr>
      <vt:lpstr>What Design needs to correct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285</cp:revision>
  <dcterms:created xsi:type="dcterms:W3CDTF">2012-01-04T06:56:57Z</dcterms:created>
  <dcterms:modified xsi:type="dcterms:W3CDTF">2015-02-25T03:11:21Z</dcterms:modified>
</cp:coreProperties>
</file>