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90" r:id="rId2"/>
    <p:sldId id="491" r:id="rId3"/>
    <p:sldId id="499" r:id="rId4"/>
    <p:sldId id="500" r:id="rId5"/>
    <p:sldId id="501" r:id="rId6"/>
    <p:sldId id="49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6.5.2)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Single Responsibility Principle (SRP)</a:t>
            </a:r>
            <a:r>
              <a:rPr lang="en-IN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57224" y="3143248"/>
            <a:ext cx="7643866" cy="9286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S</a:t>
            </a:r>
            <a:r>
              <a:rPr lang="en-US" dirty="0" smtClean="0"/>
              <a:t>ingle Responsibility Principle (SRP)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43052"/>
            <a:ext cx="8543956" cy="3114708"/>
          </a:xfrm>
        </p:spPr>
        <p:txBody>
          <a:bodyPr>
            <a:normAutofit/>
          </a:bodyPr>
          <a:lstStyle/>
          <a:p>
            <a:r>
              <a:rPr lang="en-IN" dirty="0" smtClean="0"/>
              <a:t>a class should have one, and only one, reason to change</a:t>
            </a:r>
            <a:r>
              <a:rPr lang="en-IN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pPr lvl="1" indent="-28575">
              <a:buNone/>
            </a:pPr>
            <a:r>
              <a:rPr lang="en-IN" dirty="0" smtClean="0"/>
              <a:t>Just because you can, does not mean you should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S</a:t>
            </a:r>
            <a:r>
              <a:rPr lang="en-US" dirty="0" smtClean="0"/>
              <a:t>ingle Responsibility Principle (SRP)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43626" cy="5257800"/>
          </a:xfrm>
        </p:spPr>
        <p:txBody>
          <a:bodyPr>
            <a:normAutofit/>
          </a:bodyPr>
          <a:lstStyle/>
          <a:p>
            <a:r>
              <a:rPr lang="en-IN" dirty="0" smtClean="0"/>
              <a:t>Responsibility</a:t>
            </a:r>
          </a:p>
          <a:p>
            <a:pPr lvl="1"/>
            <a:r>
              <a:rPr lang="en-US" dirty="0" smtClean="0"/>
              <a:t>What a class does</a:t>
            </a:r>
          </a:p>
          <a:p>
            <a:pPr lvl="1"/>
            <a:r>
              <a:rPr lang="en-US" dirty="0" smtClean="0"/>
              <a:t>The more a class does, the more likely it will change</a:t>
            </a:r>
          </a:p>
          <a:p>
            <a:pPr lvl="1"/>
            <a:r>
              <a:rPr lang="en-US" dirty="0" smtClean="0"/>
              <a:t>The more a class changes, the more likely we will introduce bugs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</a:t>
            </a:r>
            <a:r>
              <a:rPr lang="en-US" dirty="0" smtClean="0"/>
              <a:t>ingle Responsibility Principle (SRP)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Cohesion and Coupling</a:t>
            </a:r>
          </a:p>
          <a:p>
            <a:pPr lvl="1"/>
            <a:r>
              <a:rPr lang="en-US" dirty="0" smtClean="0"/>
              <a:t>Cohesion </a:t>
            </a:r>
            <a:r>
              <a:rPr lang="en-US" dirty="0" smtClean="0"/>
              <a:t>– How closely related are the different responsibilities of a module</a:t>
            </a:r>
          </a:p>
          <a:p>
            <a:pPr lvl="1"/>
            <a:r>
              <a:rPr lang="en-US" dirty="0" smtClean="0"/>
              <a:t>Coupling – How much one module relies on another</a:t>
            </a:r>
          </a:p>
          <a:p>
            <a:pPr lvl="1"/>
            <a:r>
              <a:rPr lang="en-US" dirty="0" smtClean="0"/>
              <a:t>Goal is low coupling and high cohesion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187</Words>
  <Application>Microsoft Office PowerPoint</Application>
  <PresentationFormat>On-screen Show (4:3)</PresentationFormat>
  <Paragraphs>132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Object Oriented Analysis &amp; Design Module-6 (RL 6.5.2)</vt:lpstr>
      <vt:lpstr>Slide 2</vt:lpstr>
      <vt:lpstr>Single Responsibility Principle (SRP)</vt:lpstr>
      <vt:lpstr>Single Responsibility Principle (SRP)</vt:lpstr>
      <vt:lpstr>Single Responsibility Principle (SRP)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284</cp:revision>
  <dcterms:created xsi:type="dcterms:W3CDTF">2012-01-04T06:56:57Z</dcterms:created>
  <dcterms:modified xsi:type="dcterms:W3CDTF">2015-02-25T03:41:44Z</dcterms:modified>
</cp:coreProperties>
</file>