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0" r:id="rId2"/>
    <p:sldId id="491" r:id="rId3"/>
    <p:sldId id="499" r:id="rId4"/>
    <p:sldId id="500" r:id="rId5"/>
    <p:sldId id="501" r:id="rId6"/>
    <p:sldId id="4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Module-6 (RL 6.5.3)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Open-Closed Principle (OCP)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4929198"/>
            <a:ext cx="5357818" cy="15001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Parallelogram 3"/>
          <p:cNvSpPr/>
          <p:nvPr/>
        </p:nvSpPr>
        <p:spPr>
          <a:xfrm>
            <a:off x="357158" y="2643182"/>
            <a:ext cx="8429684" cy="1643074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O</a:t>
            </a:r>
            <a:r>
              <a:rPr lang="en-US" dirty="0" smtClean="0"/>
              <a:t>pen-Closed Principle (OCP)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00200"/>
            <a:ext cx="8115328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you should be able to extend a class's </a:t>
            </a:r>
            <a:r>
              <a:rPr lang="en-IN" dirty="0" err="1" smtClean="0"/>
              <a:t>behavior</a:t>
            </a:r>
            <a:r>
              <a:rPr lang="en-IN" dirty="0" smtClean="0"/>
              <a:t>, without modifying it.</a:t>
            </a:r>
          </a:p>
          <a:p>
            <a:pPr indent="19050">
              <a:buNone/>
            </a:pPr>
            <a:r>
              <a:rPr lang="en-US" i="1" dirty="0" smtClean="0"/>
              <a:t>Software </a:t>
            </a:r>
            <a:r>
              <a:rPr lang="en-US" i="1" dirty="0" smtClean="0"/>
              <a:t>entities (classes, modules, functions, etc.) should be open for extension but closed for </a:t>
            </a:r>
            <a:r>
              <a:rPr lang="en-US" i="1" dirty="0" smtClean="0"/>
              <a:t>modification.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5286388"/>
            <a:ext cx="4429156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5725" marR="0" lvl="2" indent="-66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Heart Surgery is not necessary when putting on a coat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OCP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for extension</a:t>
            </a:r>
          </a:p>
          <a:p>
            <a:pPr lvl="1"/>
            <a:r>
              <a:rPr lang="en-US" dirty="0" smtClean="0"/>
              <a:t>Behavior of the module can be extended</a:t>
            </a:r>
          </a:p>
          <a:p>
            <a:pPr lvl="1"/>
            <a:r>
              <a:rPr lang="en-US" dirty="0" smtClean="0"/>
              <a:t>We are able to change what the module does</a:t>
            </a:r>
          </a:p>
          <a:p>
            <a:r>
              <a:rPr lang="en-US" dirty="0" smtClean="0"/>
              <a:t>Closed for modification</a:t>
            </a:r>
          </a:p>
          <a:p>
            <a:pPr lvl="1"/>
            <a:r>
              <a:rPr lang="en-US" dirty="0" smtClean="0"/>
              <a:t>Extending behavior does not result in changes to source, binary, or code of the module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Implementing OCP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Note this situation</a:t>
            </a:r>
          </a:p>
          <a:p>
            <a:r>
              <a:rPr lang="en-US" dirty="0" smtClean="0"/>
              <a:t>Rely on abstractions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Abstract classes</a:t>
            </a:r>
          </a:p>
          <a:p>
            <a:r>
              <a:rPr lang="en-IN" dirty="0" smtClean="0"/>
              <a:t>Strategy Pattern below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380" y="1643050"/>
            <a:ext cx="3424801" cy="802061"/>
          </a:xfrm>
          <a:prstGeom prst="rect">
            <a:avLst/>
          </a:prstGeom>
        </p:spPr>
      </p:pic>
      <p:pic>
        <p:nvPicPr>
          <p:cNvPr id="6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472" y="4572008"/>
            <a:ext cx="3143272" cy="1869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187</Words>
  <Application>Microsoft Office PowerPoint</Application>
  <PresentationFormat>On-screen Show (4:3)</PresentationFormat>
  <Paragraphs>133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 Oriented Analysis &amp; Design Module-6 (RL 6.5.3)</vt:lpstr>
      <vt:lpstr>Slide 2</vt:lpstr>
      <vt:lpstr>Open-Closed Principle (OCP)</vt:lpstr>
      <vt:lpstr>OCP</vt:lpstr>
      <vt:lpstr>Implementing OCP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284</cp:revision>
  <dcterms:created xsi:type="dcterms:W3CDTF">2012-01-04T06:56:57Z</dcterms:created>
  <dcterms:modified xsi:type="dcterms:W3CDTF">2015-02-25T03:06:23Z</dcterms:modified>
</cp:coreProperties>
</file>