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90" r:id="rId2"/>
    <p:sldId id="491" r:id="rId3"/>
    <p:sldId id="499" r:id="rId4"/>
    <p:sldId id="500" r:id="rId5"/>
    <p:sldId id="49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20006-6BEC-4864-89E4-7EC98E5DF1D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br>
              <a:rPr lang="en-US" sz="3200" dirty="0" smtClean="0"/>
            </a:br>
            <a:r>
              <a:rPr lang="en-US" sz="3200" dirty="0" smtClean="0"/>
              <a:t>Module-6 (RL 6.5.6)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b="0" smtClean="0"/>
              <a:t>Dependency </a:t>
            </a:r>
            <a:r>
              <a:rPr lang="en-IN" sz="2800" b="0" dirty="0" smtClean="0"/>
              <a:t>Inversion Principle (DIP)</a:t>
            </a:r>
            <a:r>
              <a:rPr lang="en-IN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14348" y="3500438"/>
            <a:ext cx="8143900" cy="15001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D</a:t>
            </a:r>
            <a:r>
              <a:rPr lang="en-US" dirty="0" smtClean="0"/>
              <a:t>ependency Inversion Principle (DIP)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depend </a:t>
            </a:r>
            <a:r>
              <a:rPr lang="en-IN" dirty="0" smtClean="0"/>
              <a:t>on abstractions not on concrete implementations.</a:t>
            </a:r>
          </a:p>
          <a:p>
            <a:pPr>
              <a:buNone/>
            </a:pPr>
            <a:r>
              <a:rPr lang="en-US" i="1" dirty="0" smtClean="0"/>
              <a:t>	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7158" y="3929066"/>
            <a:ext cx="8229600" cy="857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190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Would you solder the lamp directly to the electric wiring in the wall?</a:t>
            </a:r>
          </a:p>
          <a:p>
            <a:pPr marL="342900" marR="0" lvl="0" indent="19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214282" y="3214686"/>
            <a:ext cx="8429684" cy="1071570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Parallelogram 3"/>
          <p:cNvSpPr/>
          <p:nvPr/>
        </p:nvSpPr>
        <p:spPr>
          <a:xfrm>
            <a:off x="285720" y="1571612"/>
            <a:ext cx="8429684" cy="1500198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D</a:t>
            </a:r>
            <a:r>
              <a:rPr lang="en-US" dirty="0" smtClean="0"/>
              <a:t>ependency Inversion Principle (DIP)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/>
              <a:t>	High-level </a:t>
            </a:r>
            <a:r>
              <a:rPr lang="en-US" i="1" dirty="0" smtClean="0"/>
              <a:t>modules should not depend on low-level modules. Both should depend on abstractions</a:t>
            </a:r>
          </a:p>
          <a:p>
            <a:pPr>
              <a:buNone/>
            </a:pPr>
            <a:r>
              <a:rPr lang="en-US" i="1" dirty="0" smtClean="0"/>
              <a:t>	Abstractions </a:t>
            </a:r>
            <a:r>
              <a:rPr lang="en-US" i="1" dirty="0" smtClean="0"/>
              <a:t>should not depend on details. Details should depend upon abstractions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Slides are based on Course Text Books: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Erich Gama | Richard Helm | </a:t>
            </a:r>
            <a:r>
              <a:rPr lang="en-IN" dirty="0" err="1" smtClean="0"/>
              <a:t>Rapph</a:t>
            </a:r>
            <a:r>
              <a:rPr lang="en-IN" dirty="0" smtClean="0"/>
              <a:t> Johnson | John </a:t>
            </a:r>
            <a:r>
              <a:rPr lang="en-IN" dirty="0" err="1" smtClean="0"/>
              <a:t>Vlissides</a:t>
            </a:r>
            <a:r>
              <a:rPr lang="en-IN" dirty="0" smtClean="0"/>
              <a:t> alias </a:t>
            </a:r>
            <a:r>
              <a:rPr lang="en-IN" dirty="0" err="1" smtClean="0"/>
              <a:t>GoF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2580</TotalTime>
  <Words>103</Words>
  <Application>Microsoft Office PowerPoint</Application>
  <PresentationFormat>On-screen Show (4:3)</PresentationFormat>
  <Paragraphs>125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Object Oriented Analysis &amp; Design Module-6 (RL 6.5.6)</vt:lpstr>
      <vt:lpstr>Slide 2</vt:lpstr>
      <vt:lpstr>Dependency Inversion Principle (DIP)</vt:lpstr>
      <vt:lpstr>Dependency Inversion Principle (DIP)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284</cp:revision>
  <dcterms:created xsi:type="dcterms:W3CDTF">2012-01-04T06:56:57Z</dcterms:created>
  <dcterms:modified xsi:type="dcterms:W3CDTF">2015-02-25T03:10:49Z</dcterms:modified>
</cp:coreProperties>
</file>