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490" r:id="rId3"/>
    <p:sldId id="491" r:id="rId4"/>
    <p:sldId id="499" r:id="rId5"/>
    <p:sldId id="500" r:id="rId6"/>
    <p:sldId id="51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Module-7 (RL 7.1.1)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b="0" smtClean="0"/>
              <a:t>Adapter Pattern – Problem &amp; Solution</a:t>
            </a:r>
            <a:r>
              <a:rPr lang="en-IN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Adapter (</a:t>
            </a:r>
            <a:r>
              <a:rPr lang="en-CA" b="1" dirty="0" err="1"/>
              <a:t>GoF</a:t>
            </a:r>
            <a:r>
              <a:rPr lang="en-CA" b="1" dirty="0"/>
              <a:t>) pattern.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Problem: How to resolve incompatible interfaces </a:t>
            </a:r>
          </a:p>
          <a:p>
            <a:r>
              <a:rPr lang="en-CA"/>
              <a:t>Solution: Convert the original interface of a component into another interface through an intermediate adapter object.</a:t>
            </a:r>
          </a:p>
          <a:p>
            <a:r>
              <a:rPr lang="en-CA"/>
              <a:t>Adapters use interfaces and polymorphism to add a level of indirection to varying APIs in other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Adaptor Pattern Code Example</a:t>
            </a:r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505200"/>
            <a:ext cx="8458200" cy="3352800"/>
          </a:xfrm>
          <a:noFill/>
          <a:ln/>
        </p:spPr>
        <p:txBody>
          <a:bodyPr/>
          <a:lstStyle/>
          <a:p>
            <a:r>
              <a:rPr lang="en-US" sz="2800"/>
              <a:t>The calc class provides one of 2 types of Calc’s</a:t>
            </a:r>
          </a:p>
          <a:p>
            <a:pPr lvl="1"/>
            <a:r>
              <a:rPr lang="en-US" sz="2400"/>
              <a:t>A self written calc MyCalc</a:t>
            </a:r>
          </a:p>
          <a:p>
            <a:pPr lvl="1"/>
            <a:r>
              <a:rPr lang="en-US" sz="2400"/>
              <a:t>A Third Party Vendor(TPV) Calc.</a:t>
            </a:r>
          </a:p>
          <a:p>
            <a:r>
              <a:rPr lang="en-US" sz="2800"/>
              <a:t>The TPV Calc doesn’t use the same interfaces as MyCalc:</a:t>
            </a:r>
          </a:p>
          <a:p>
            <a:pPr lvl="1"/>
            <a:r>
              <a:rPr lang="en-US" sz="2400"/>
              <a:t>Create an abstract class Calc</a:t>
            </a:r>
          </a:p>
          <a:p>
            <a:pPr lvl="1"/>
            <a:r>
              <a:rPr lang="en-US" sz="2400"/>
              <a:t>Create an Adaptor to wrap the TPVCalc</a:t>
            </a:r>
          </a:p>
        </p:txBody>
      </p:sp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1828800" y="1447800"/>
          <a:ext cx="5181600" cy="1573213"/>
        </p:xfrm>
        <a:graphic>
          <a:graphicData uri="http://schemas.openxmlformats.org/presentationml/2006/ole">
            <p:oleObj spid="_x0000_s1026" name="Visio" r:id="rId3" imgW="3117895" imgH="94613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</a:t>
            </a:r>
            <a:r>
              <a:rPr lang="en-IN" dirty="0" err="1" smtClean="0"/>
              <a:t>GoF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	Erich Gama | Richard Helm | </a:t>
            </a:r>
          </a:p>
          <a:p>
            <a:pPr lvl="1">
              <a:buNone/>
            </a:pPr>
            <a:r>
              <a:rPr lang="en-IN" dirty="0" smtClean="0"/>
              <a:t>	Ralph Johnson | John </a:t>
            </a:r>
            <a:r>
              <a:rPr lang="en-IN" dirty="0" err="1" smtClean="0"/>
              <a:t>Vlissides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167</Words>
  <Application>Microsoft Office PowerPoint</Application>
  <PresentationFormat>On-screen Show (4:3)</PresentationFormat>
  <Paragraphs>129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Visio</vt:lpstr>
      <vt:lpstr>Object Oriented Analysis &amp; Design Module-7 (RL 7.1.1)</vt:lpstr>
      <vt:lpstr>Slide 2</vt:lpstr>
      <vt:lpstr>Adapter (GoF) pattern.</vt:lpstr>
      <vt:lpstr>Adaptor Pattern Code Example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274</cp:revision>
  <dcterms:created xsi:type="dcterms:W3CDTF">2012-01-04T06:56:57Z</dcterms:created>
  <dcterms:modified xsi:type="dcterms:W3CDTF">2015-02-26T02:07:31Z</dcterms:modified>
</cp:coreProperties>
</file>