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1" r:id="rId3"/>
    <p:sldId id="264" r:id="rId4"/>
    <p:sldId id="263" r:id="rId5"/>
    <p:sldId id="310" r:id="rId6"/>
    <p:sldId id="307" r:id="rId7"/>
    <p:sldId id="308" r:id="rId8"/>
    <p:sldId id="311" r:id="rId9"/>
  </p:sldIdLst>
  <p:sldSz cx="9144000" cy="6858000" type="screen4x3"/>
  <p:notesSz cx="7099300" cy="102235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8" autoAdjust="0"/>
    <p:restoredTop sz="90000" autoAdjust="0"/>
  </p:normalViewPr>
  <p:slideViewPr>
    <p:cSldViewPr>
      <p:cViewPr varScale="1">
        <p:scale>
          <a:sx n="63" d="100"/>
          <a:sy n="63" d="100"/>
        </p:scale>
        <p:origin x="1362" y="72"/>
      </p:cViewPr>
      <p:guideLst>
        <p:guide orient="horz" pos="2160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032D2-D535-48C0-8D85-18ACBA4ED965}" type="datetimeFigureOut">
              <a:rPr lang="en-IN" smtClean="0"/>
              <a:pPr/>
              <a:t>31-07-2015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6163"/>
            <a:ext cx="5680075" cy="4600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341FF-5337-4632-AFDA-78F53EC524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065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fld id="{CA2CC26B-0CBF-4D7C-844A-850CC6FF3B0C}" type="slidenum">
              <a:rPr lang="en-US" sz="1200" smtClean="0"/>
              <a:pPr algn="l"/>
              <a:t>‹#›</a:t>
            </a:fld>
            <a:r>
              <a:rPr lang="en-US" sz="1200" dirty="0" smtClean="0"/>
              <a:t>          </a:t>
            </a:r>
            <a:r>
              <a:rPr lang="en-US" sz="1200" baseline="0" dirty="0" smtClean="0"/>
              <a:t>          </a:t>
            </a:r>
            <a:r>
              <a:rPr lang="en-US" sz="1200" dirty="0" smtClean="0"/>
              <a:t>Software Development</a:t>
            </a:r>
            <a:r>
              <a:rPr lang="en-US" sz="1200" baseline="0" dirty="0" smtClean="0"/>
              <a:t> for Portable Devices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fld id="{CA2CC26B-0CBF-4D7C-844A-850CC6FF3B0C}" type="slidenum">
              <a:rPr lang="en-US" sz="1200" smtClean="0"/>
              <a:pPr algn="l"/>
              <a:t>‹#›</a:t>
            </a:fld>
            <a:r>
              <a:rPr lang="en-US" sz="1200" dirty="0" smtClean="0"/>
              <a:t>          </a:t>
            </a:r>
            <a:r>
              <a:rPr lang="en-US" sz="1200" baseline="0" dirty="0" smtClean="0"/>
              <a:t>          </a:t>
            </a:r>
            <a:r>
              <a:rPr lang="en-US" sz="1200" dirty="0" smtClean="0"/>
              <a:t>Software Development</a:t>
            </a:r>
            <a:r>
              <a:rPr lang="en-US" sz="1200" baseline="0" dirty="0" smtClean="0"/>
              <a:t> for Portable Devices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fld id="{CA2CC26B-0CBF-4D7C-844A-850CC6FF3B0C}" type="slidenum">
              <a:rPr lang="en-US" sz="1200" smtClean="0"/>
              <a:pPr algn="l"/>
              <a:t>‹#›</a:t>
            </a:fld>
            <a:r>
              <a:rPr lang="en-US" sz="1200" dirty="0" smtClean="0"/>
              <a:t>          </a:t>
            </a:r>
            <a:r>
              <a:rPr lang="en-US" sz="1200" baseline="0" dirty="0" smtClean="0"/>
              <a:t>          </a:t>
            </a:r>
            <a:r>
              <a:rPr lang="en-US" sz="1200" dirty="0" smtClean="0"/>
              <a:t>Software Development</a:t>
            </a:r>
            <a:r>
              <a:rPr lang="en-US" sz="1200" baseline="0" dirty="0" smtClean="0"/>
              <a:t> for Portable Devices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 userDrawn="1"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fld id="{CA2CC26B-0CBF-4D7C-844A-850CC6FF3B0C}" type="slidenum">
              <a:rPr lang="en-US" sz="1200" smtClean="0"/>
              <a:pPr algn="l"/>
              <a:t>‹#›</a:t>
            </a:fld>
            <a:r>
              <a:rPr lang="en-US" sz="1200" dirty="0" smtClean="0"/>
              <a:t>          </a:t>
            </a:r>
            <a:r>
              <a:rPr lang="en-US" sz="1200" baseline="0" dirty="0" smtClean="0"/>
              <a:t>          </a:t>
            </a:r>
            <a:r>
              <a:rPr lang="en-US" sz="1200" dirty="0" smtClean="0"/>
              <a:t>Software Development</a:t>
            </a:r>
            <a:r>
              <a:rPr lang="en-US" sz="1200" baseline="0" dirty="0" smtClean="0"/>
              <a:t> for Portable Devices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fld id="{CA2CC26B-0CBF-4D7C-844A-850CC6FF3B0C}" type="slidenum">
              <a:rPr lang="en-US" sz="1200" smtClean="0"/>
              <a:pPr algn="l"/>
              <a:t>‹#›</a:t>
            </a:fld>
            <a:r>
              <a:rPr lang="en-US" sz="1200" dirty="0" smtClean="0"/>
              <a:t>          </a:t>
            </a:r>
            <a:r>
              <a:rPr lang="en-US" sz="1200" baseline="0" dirty="0" smtClean="0"/>
              <a:t>          </a:t>
            </a:r>
            <a:r>
              <a:rPr lang="en-US" sz="1200" dirty="0" smtClean="0"/>
              <a:t>Software Development</a:t>
            </a:r>
            <a:r>
              <a:rPr lang="en-US" sz="1200" baseline="0" dirty="0" smtClean="0"/>
              <a:t> for Portable Devices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fld id="{CA2CC26B-0CBF-4D7C-844A-850CC6FF3B0C}" type="slidenum">
              <a:rPr lang="en-US" sz="1200" smtClean="0"/>
              <a:pPr algn="l"/>
              <a:t>‹#›</a:t>
            </a:fld>
            <a:r>
              <a:rPr lang="en-US" sz="1200" dirty="0" smtClean="0"/>
              <a:t>          </a:t>
            </a:r>
            <a:r>
              <a:rPr lang="en-US" sz="1200" baseline="0" dirty="0" smtClean="0"/>
              <a:t>          </a:t>
            </a:r>
            <a:r>
              <a:rPr lang="en-US" sz="1200" dirty="0" smtClean="0"/>
              <a:t>Software Development</a:t>
            </a:r>
            <a:r>
              <a:rPr lang="en-US" sz="1200" baseline="0" dirty="0" smtClean="0"/>
              <a:t> for Portable Devices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fld id="{CA2CC26B-0CBF-4D7C-844A-850CC6FF3B0C}" type="slidenum">
              <a:rPr lang="en-US" sz="1200" smtClean="0"/>
              <a:pPr algn="l"/>
              <a:t>‹#›</a:t>
            </a:fld>
            <a:r>
              <a:rPr lang="en-US" sz="1200" dirty="0" smtClean="0"/>
              <a:t>          </a:t>
            </a:r>
            <a:r>
              <a:rPr lang="en-US" sz="1200" baseline="0" dirty="0" smtClean="0"/>
              <a:t>          </a:t>
            </a:r>
            <a:r>
              <a:rPr lang="en-US" sz="1200" dirty="0" smtClean="0"/>
              <a:t>Software Development</a:t>
            </a:r>
            <a:r>
              <a:rPr lang="en-US" sz="1200" baseline="0" dirty="0" smtClean="0"/>
              <a:t> for Portable Devices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fld id="{CA2CC26B-0CBF-4D7C-844A-850CC6FF3B0C}" type="slidenum">
              <a:rPr lang="en-US" sz="1200" smtClean="0"/>
              <a:pPr algn="l"/>
              <a:t>‹#›</a:t>
            </a:fld>
            <a:r>
              <a:rPr lang="en-US" sz="1200" dirty="0" smtClean="0"/>
              <a:t>          </a:t>
            </a:r>
            <a:r>
              <a:rPr lang="en-US" sz="1200" baseline="0" dirty="0" smtClean="0"/>
              <a:t>          </a:t>
            </a:r>
            <a:r>
              <a:rPr lang="en-US" sz="1200" dirty="0" smtClean="0"/>
              <a:t>Software Development</a:t>
            </a:r>
            <a:r>
              <a:rPr lang="en-US" sz="1200" baseline="0" dirty="0" smtClean="0"/>
              <a:t> for Portable Devices</a:t>
            </a:r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3200" dirty="0"/>
              <a:t>SS1.1 Make a list of day-to-day </a:t>
            </a:r>
            <a:r>
              <a:rPr lang="en-IN" sz="3200" dirty="0" smtClean="0"/>
              <a:t>products </a:t>
            </a:r>
            <a:r>
              <a:rPr lang="en-IN" sz="3200" dirty="0"/>
              <a:t>that you use. Create a prioritised list of quality attributes applicable to the SW from users perspective and from engineers perspective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SS1.2 List </a:t>
            </a:r>
            <a:r>
              <a:rPr lang="en-IN" sz="3200" dirty="0"/>
              <a:t>the software test techniques that you use on a day to day basis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Module 1 Self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604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SS1.1 </a:t>
            </a:r>
            <a:r>
              <a:rPr lang="en-IN" dirty="0" smtClean="0"/>
              <a:t>Products around </a:t>
            </a:r>
            <a:r>
              <a:rPr lang="en-IN" dirty="0"/>
              <a:t>you and ones you </a:t>
            </a:r>
            <a:r>
              <a:rPr lang="en-IN" dirty="0" smtClean="0"/>
              <a:t>use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797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600" dirty="0"/>
              <a:t>To </a:t>
            </a:r>
            <a:r>
              <a:rPr lang="en-IN" sz="3600" dirty="0" smtClean="0"/>
              <a:t>explore:</a:t>
            </a:r>
            <a:endParaRPr lang="en-IN" sz="3600" dirty="0"/>
          </a:p>
          <a:p>
            <a:pPr lvl="1"/>
            <a:r>
              <a:rPr lang="en-IN" sz="2400" dirty="0" smtClean="0"/>
              <a:t>Various products around us</a:t>
            </a:r>
          </a:p>
          <a:p>
            <a:pPr lvl="1"/>
            <a:r>
              <a:rPr lang="en-IN" sz="2400" dirty="0" smtClean="0"/>
              <a:t>Quality attributes for these products</a:t>
            </a:r>
          </a:p>
          <a:p>
            <a:endParaRPr lang="en-IN" sz="3200" dirty="0" smtClean="0"/>
          </a:p>
          <a:p>
            <a:r>
              <a:rPr lang="en-IN" sz="3200" dirty="0" smtClean="0"/>
              <a:t>Study Work:</a:t>
            </a:r>
          </a:p>
          <a:p>
            <a:pPr lvl="1"/>
            <a:r>
              <a:rPr lang="en-IN" sz="2400" dirty="0"/>
              <a:t>You are required to explore your surroundings at home, office, transit, cafes etc. and make a list of </a:t>
            </a:r>
            <a:r>
              <a:rPr lang="en-IN" sz="2400" dirty="0" smtClean="0"/>
              <a:t>products you see/use. </a:t>
            </a:r>
            <a:r>
              <a:rPr lang="en-IN" sz="2400" dirty="0"/>
              <a:t>For each of these devices make a note of (a) specific use (</a:t>
            </a:r>
            <a:r>
              <a:rPr lang="en-IN" sz="2400" dirty="0" smtClean="0"/>
              <a:t>b) think on the design and development of the product</a:t>
            </a:r>
          </a:p>
          <a:p>
            <a:pPr lvl="1"/>
            <a:r>
              <a:rPr lang="en-IN" sz="2400" dirty="0" smtClean="0"/>
              <a:t>Create a list of quality attributes from engineers and users perspective</a:t>
            </a:r>
            <a:endParaRPr lang="en-IN" sz="2400" dirty="0"/>
          </a:p>
          <a:p>
            <a:pPr lvl="1"/>
            <a:r>
              <a:rPr lang="en-IN" sz="2400" dirty="0"/>
              <a:t>Discuss </a:t>
            </a:r>
            <a:r>
              <a:rPr lang="en-IN" sz="2400" dirty="0" smtClean="0"/>
              <a:t>your findings </a:t>
            </a:r>
            <a:r>
              <a:rPr lang="en-IN" sz="2400" dirty="0"/>
              <a:t>with your fellow students</a:t>
            </a:r>
          </a:p>
          <a:p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1.1 Self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06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8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SS1.2 </a:t>
            </a:r>
            <a:r>
              <a:rPr lang="en-IN" dirty="0"/>
              <a:t>List the software test techniques that you use on a day to day basis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96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600" dirty="0"/>
              <a:t>To </a:t>
            </a:r>
            <a:r>
              <a:rPr lang="en-IN" sz="3600" dirty="0" smtClean="0"/>
              <a:t>explore:</a:t>
            </a:r>
            <a:endParaRPr lang="en-IN" sz="3600" dirty="0"/>
          </a:p>
          <a:p>
            <a:pPr lvl="1"/>
            <a:r>
              <a:rPr lang="en-IN" sz="2400" dirty="0" smtClean="0"/>
              <a:t>List of software test techniques that you use on regular basis</a:t>
            </a:r>
          </a:p>
          <a:p>
            <a:pPr lvl="1"/>
            <a:endParaRPr lang="en-IN" sz="2400" dirty="0" smtClean="0"/>
          </a:p>
          <a:p>
            <a:endParaRPr lang="en-IN" sz="3200" dirty="0" smtClean="0"/>
          </a:p>
          <a:p>
            <a:r>
              <a:rPr lang="en-IN" sz="3200" dirty="0" smtClean="0"/>
              <a:t>Study Work:</a:t>
            </a:r>
          </a:p>
          <a:p>
            <a:pPr lvl="1"/>
            <a:r>
              <a:rPr lang="en-IN" sz="2400" dirty="0" smtClean="0"/>
              <a:t>Make a list of all the software techniques you use on a </a:t>
            </a:r>
            <a:r>
              <a:rPr lang="en-IN" sz="2400" dirty="0"/>
              <a:t>d</a:t>
            </a:r>
            <a:r>
              <a:rPr lang="en-IN" sz="2400" dirty="0" smtClean="0"/>
              <a:t>aily basis</a:t>
            </a:r>
            <a:endParaRPr lang="en-IN" sz="2400" dirty="0"/>
          </a:p>
          <a:p>
            <a:pPr lvl="1"/>
            <a:r>
              <a:rPr lang="en-IN" sz="2400" dirty="0" smtClean="0"/>
              <a:t>Create notes of the type of techniques, the basis of the technique and it’s effectiveness</a:t>
            </a:r>
            <a:endParaRPr lang="en-IN" sz="2400" dirty="0"/>
          </a:p>
          <a:p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1.2 Self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2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35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Software Development for Portable Devices&amp;quot;&quot;/&gt;&lt;property id=&quot;20307&quot; value=&quot;260&quot;/&gt;&lt;/object&gt;&lt;object type=&quot;3&quot; unique_id=&quot;10004&quot;&gt;&lt;property id=&quot;20148&quot; value=&quot;5&quot;/&gt;&lt;property id=&quot;20300&quot; value=&quot;Slide 2&quot;/&gt;&lt;property id=&quot;20307&quot; value=&quot;290&quot;/&gt;&lt;/object&gt;&lt;object type=&quot;3&quot; unique_id=&quot;10005&quot;&gt;&lt;property id=&quot;20148&quot; value=&quot;5&quot;/&gt;&lt;property id=&quot;20300&quot; value=&quot;Slide 3&quot;/&gt;&lt;property id=&quot;20307&quot; value=&quot;291&quot;/&gt;&lt;/object&gt;&lt;object type=&quot;3&quot; unique_id=&quot;10006&quot;&gt;&lt;property id=&quot;20148&quot; value=&quot;5&quot;/&gt;&lt;property id=&quot;20300&quot; value=&quot;Slide 4&quot;/&gt;&lt;property id=&quot;20307&quot; value=&quot;262&quot;/&gt;&lt;/object&gt;&lt;object type=&quot;3&quot; unique_id=&quot;10007&quot;&gt;&lt;property id=&quot;20148&quot; value=&quot;5&quot;/&gt;&lt;property id=&quot;20300&quot; value=&quot;Slide 5&quot;/&gt;&lt;property id=&quot;20307&quot; value=&quot;261&quot;/&gt;&lt;/object&gt;&lt;object type=&quot;3&quot; unique_id=&quot;10008&quot;&gt;&lt;property id=&quot;20148&quot; value=&quot;5&quot;/&gt;&lt;property id=&quot;20300&quot; value=&quot;Slide 6&quot;/&gt;&lt;property id=&quot;20307&quot; value=&quot;264&quot;/&gt;&lt;/object&gt;&lt;object type=&quot;3&quot; unique_id=&quot;10009&quot;&gt;&lt;property id=&quot;20148&quot; value=&quot;5&quot;/&gt;&lt;property id=&quot;20300&quot; value=&quot;Slide 7&quot;/&gt;&lt;property id=&quot;20307&quot; value=&quot;263&quot;/&gt;&lt;/object&gt;&lt;object type=&quot;3&quot; unique_id=&quot;10010&quot;&gt;&lt;property id=&quot;20148&quot; value=&quot;5&quot;/&gt;&lt;property id=&quot;20300&quot; value=&quot;Slide 8&quot;/&gt;&lt;property id=&quot;20307&quot; value=&quot;265&quot;/&gt;&lt;/object&gt;&lt;object type=&quot;3&quot; unique_id=&quot;10011&quot;&gt;&lt;property id=&quot;20148&quot; value=&quot;5&quot;/&gt;&lt;property id=&quot;20300&quot; value=&quot;Slide 9&quot;/&gt;&lt;property id=&quot;20307&quot; value=&quot;266&quot;/&gt;&lt;/object&gt;&lt;object type=&quot;3&quot; unique_id=&quot;10012&quot;&gt;&lt;property id=&quot;20148&quot; value=&quot;5&quot;/&gt;&lt;property id=&quot;20300&quot; value=&quot;Slide 10&quot;/&gt;&lt;property id=&quot;20307&quot; value=&quot;267&quot;/&gt;&lt;/object&gt;&lt;object type=&quot;3&quot; unique_id=&quot;10013&quot;&gt;&lt;property id=&quot;20148&quot; value=&quot;5&quot;/&gt;&lt;property id=&quot;20300&quot; value=&quot;Slide 11&quot;/&gt;&lt;property id=&quot;20307&quot; value=&quot;268&quot;/&gt;&lt;/object&gt;&lt;object type=&quot;3&quot; unique_id=&quot;10014&quot;&gt;&lt;property id=&quot;20148&quot; value=&quot;5&quot;/&gt;&lt;property id=&quot;20300&quot; value=&quot;Slide 12&quot;/&gt;&lt;property id=&quot;20307&quot; value=&quot;269&quot;/&gt;&lt;/object&gt;&lt;object type=&quot;3&quot; unique_id=&quot;10015&quot;&gt;&lt;property id=&quot;20148&quot; value=&quot;5&quot;/&gt;&lt;property id=&quot;20300&quot; value=&quot;Slide 13&quot;/&gt;&lt;property id=&quot;20307&quot; value=&quot;270&quot;/&gt;&lt;/object&gt;&lt;object type=&quot;3&quot; unique_id=&quot;10016&quot;&gt;&lt;property id=&quot;20148&quot; value=&quot;5&quot;/&gt;&lt;property id=&quot;20300&quot; value=&quot;Slide 14&quot;/&gt;&lt;property id=&quot;20307&quot; value=&quot;293&quot;/&gt;&lt;/object&gt;&lt;object type=&quot;3&quot; unique_id=&quot;10017&quot;&gt;&lt;property id=&quot;20148&quot; value=&quot;5&quot;/&gt;&lt;property id=&quot;20300&quot; value=&quot;Slide 15&quot;/&gt;&lt;property id=&quot;20307&quot; value=&quot;271&quot;/&gt;&lt;/object&gt;&lt;object type=&quot;3&quot; unique_id=&quot;10018&quot;&gt;&lt;property id=&quot;20148&quot; value=&quot;5&quot;/&gt;&lt;property id=&quot;20300&quot; value=&quot;Slide 16&quot;/&gt;&lt;property id=&quot;20307&quot; value=&quot;272&quot;/&gt;&lt;/object&gt;&lt;object type=&quot;3&quot; unique_id=&quot;10019&quot;&gt;&lt;property id=&quot;20148&quot; value=&quot;5&quot;/&gt;&lt;property id=&quot;20300&quot; value=&quot;Slide 17&quot;/&gt;&lt;property id=&quot;20307&quot; value=&quot;273&quot;/&gt;&lt;/object&gt;&lt;object type=&quot;3&quot; unique_id=&quot;10020&quot;&gt;&lt;property id=&quot;20148&quot; value=&quot;5&quot;/&gt;&lt;property id=&quot;20300&quot; value=&quot;Slide 19&quot;/&gt;&lt;property id=&quot;20307&quot; value=&quot;274&quot;/&gt;&lt;/object&gt;&lt;object type=&quot;3&quot; unique_id=&quot;10021&quot;&gt;&lt;property id=&quot;20148&quot; value=&quot;5&quot;/&gt;&lt;property id=&quot;20300&quot; value=&quot;Slide 20&quot;/&gt;&lt;property id=&quot;20307&quot; value=&quot;275&quot;/&gt;&lt;/object&gt;&lt;object type=&quot;3&quot; unique_id=&quot;10022&quot;&gt;&lt;property id=&quot;20148&quot; value=&quot;5&quot;/&gt;&lt;property id=&quot;20300&quot; value=&quot;Slide 21&quot;/&gt;&lt;property id=&quot;20307&quot; value=&quot;276&quot;/&gt;&lt;/object&gt;&lt;object type=&quot;3&quot; unique_id=&quot;10023&quot;&gt;&lt;property id=&quot;20148&quot; value=&quot;5&quot;/&gt;&lt;property id=&quot;20300&quot; value=&quot;Slide 22&quot;/&gt;&lt;property id=&quot;20307&quot; value=&quot;277&quot;/&gt;&lt;/object&gt;&lt;object type=&quot;3&quot; unique_id=&quot;10024&quot;&gt;&lt;property id=&quot;20148&quot; value=&quot;5&quot;/&gt;&lt;property id=&quot;20300&quot; value=&quot;Slide 23&quot;/&gt;&lt;property id=&quot;20307&quot; value=&quot;278&quot;/&gt;&lt;/object&gt;&lt;object type=&quot;3&quot; unique_id=&quot;10025&quot;&gt;&lt;property id=&quot;20148&quot; value=&quot;5&quot;/&gt;&lt;property id=&quot;20300&quot; value=&quot;Slide 24&quot;/&gt;&lt;property id=&quot;20307&quot; value=&quot;279&quot;/&gt;&lt;/object&gt;&lt;object type=&quot;3&quot; unique_id=&quot;10026&quot;&gt;&lt;property id=&quot;20148&quot; value=&quot;5&quot;/&gt;&lt;property id=&quot;20300&quot; value=&quot;Slide 25&quot;/&gt;&lt;property id=&quot;20307&quot; value=&quot;281&quot;/&gt;&lt;/object&gt;&lt;object type=&quot;3&quot; unique_id=&quot;10027&quot;&gt;&lt;property id=&quot;20148&quot; value=&quot;5&quot;/&gt;&lt;property id=&quot;20300&quot; value=&quot;Slide 26&quot;/&gt;&lt;property id=&quot;20307&quot; value=&quot;282&quot;/&gt;&lt;/object&gt;&lt;object type=&quot;3&quot; unique_id=&quot;10028&quot;&gt;&lt;property id=&quot;20148&quot; value=&quot;5&quot;/&gt;&lt;property id=&quot;20300&quot; value=&quot;Slide 27&quot;/&gt;&lt;property id=&quot;20307&quot; value=&quot;280&quot;/&gt;&lt;/object&gt;&lt;object type=&quot;3&quot; unique_id=&quot;10029&quot;&gt;&lt;property id=&quot;20148&quot; value=&quot;5&quot;/&gt;&lt;property id=&quot;20300&quot; value=&quot;Slide 28&quot;/&gt;&lt;property id=&quot;20307&quot; value=&quot;283&quot;/&gt;&lt;/object&gt;&lt;object type=&quot;3&quot; unique_id=&quot;10030&quot;&gt;&lt;property id=&quot;20148&quot; value=&quot;5&quot;/&gt;&lt;property id=&quot;20300&quot; value=&quot;Slide 30&quot;/&gt;&lt;property id=&quot;20307&quot; value=&quot;284&quot;/&gt;&lt;/object&gt;&lt;object type=&quot;3&quot; unique_id=&quot;10031&quot;&gt;&lt;property id=&quot;20148&quot; value=&quot;5&quot;/&gt;&lt;property id=&quot;20300&quot; value=&quot;Slide 31&quot;/&gt;&lt;property id=&quot;20307&quot; value=&quot;299&quot;/&gt;&lt;/object&gt;&lt;object type=&quot;3&quot; unique_id=&quot;10032&quot;&gt;&lt;property id=&quot;20148&quot; value=&quot;5&quot;/&gt;&lt;property id=&quot;20300&quot; value=&quot;Slide 32&quot;/&gt;&lt;property id=&quot;20307&quot; value=&quot;294&quot;/&gt;&lt;/object&gt;&lt;object type=&quot;3&quot; unique_id=&quot;10033&quot;&gt;&lt;property id=&quot;20148&quot; value=&quot;5&quot;/&gt;&lt;property id=&quot;20300&quot; value=&quot;Slide 33&quot;/&gt;&lt;property id=&quot;20307&quot; value=&quot;295&quot;/&gt;&lt;/object&gt;&lt;object type=&quot;3&quot; unique_id=&quot;10034&quot;&gt;&lt;property id=&quot;20148&quot; value=&quot;5&quot;/&gt;&lt;property id=&quot;20300&quot; value=&quot;Slide 34&quot;/&gt;&lt;property id=&quot;20307&quot; value=&quot;297&quot;/&gt;&lt;/object&gt;&lt;object type=&quot;3&quot; unique_id=&quot;10035&quot;&gt;&lt;property id=&quot;20148&quot; value=&quot;5&quot;/&gt;&lt;property id=&quot;20300&quot; value=&quot;Slide 35&quot;/&gt;&lt;property id=&quot;20307&quot; value=&quot;296&quot;/&gt;&lt;/object&gt;&lt;object type=&quot;3&quot; unique_id=&quot;10036&quot;&gt;&lt;property id=&quot;20148&quot; value=&quot;5&quot;/&gt;&lt;property id=&quot;20300&quot; value=&quot;Slide 36&quot;/&gt;&lt;property id=&quot;20307&quot; value=&quot;298&quot;/&gt;&lt;/object&gt;&lt;object type=&quot;3&quot; unique_id=&quot;10037&quot;&gt;&lt;property id=&quot;20148&quot; value=&quot;5&quot;/&gt;&lt;property id=&quot;20300&quot; value=&quot;Slide 37&quot;/&gt;&lt;property id=&quot;20307&quot; value=&quot;300&quot;/&gt;&lt;/object&gt;&lt;object type=&quot;3&quot; unique_id=&quot;10038&quot;&gt;&lt;property id=&quot;20148&quot; value=&quot;5&quot;/&gt;&lt;property id=&quot;20300&quot; value=&quot;Slide 39&quot;/&gt;&lt;property id=&quot;20307&quot; value=&quot;285&quot;/&gt;&lt;/object&gt;&lt;object type=&quot;3&quot; unique_id=&quot;10039&quot;&gt;&lt;property id=&quot;20148&quot; value=&quot;5&quot;/&gt;&lt;property id=&quot;20300&quot; value=&quot;Slide 40&quot;/&gt;&lt;property id=&quot;20307&quot; value=&quot;301&quot;/&gt;&lt;/object&gt;&lt;object type=&quot;3&quot; unique_id=&quot;10040&quot;&gt;&lt;property id=&quot;20148&quot; value=&quot;5&quot;/&gt;&lt;property id=&quot;20300&quot; value=&quot;Slide 41&quot;/&gt;&lt;property id=&quot;20307&quot; value=&quot;288&quot;/&gt;&lt;/object&gt;&lt;object type=&quot;3&quot; unique_id=&quot;10041&quot;&gt;&lt;property id=&quot;20148&quot; value=&quot;5&quot;/&gt;&lt;property id=&quot;20300&quot; value=&quot;Slide 42&quot;/&gt;&lt;property id=&quot;20307&quot; value=&quot;289&quot;/&gt;&lt;/object&gt;&lt;object type=&quot;3&quot; unique_id=&quot;10042&quot;&gt;&lt;property id=&quot;20148&quot; value=&quot;5&quot;/&gt;&lt;property id=&quot;20300&quot; value=&quot;Slide 43&quot;/&gt;&lt;property id=&quot;20307&quot; value=&quot;287&quot;/&gt;&lt;/object&gt;&lt;object type=&quot;3&quot; unique_id=&quot;10043&quot;&gt;&lt;property id=&quot;20148&quot; value=&quot;5&quot;/&gt;&lt;property id=&quot;20300&quot; value=&quot;Slide 44&quot;/&gt;&lt;property id=&quot;20307&quot; value=&quot;286&quot;/&gt;&lt;/object&gt;&lt;object type=&quot;3&quot; unique_id=&quot;10044&quot;&gt;&lt;property id=&quot;20148&quot; value=&quot;5&quot;/&gt;&lt;property id=&quot;20300&quot; value=&quot;Slide 45&quot;/&gt;&lt;property id=&quot;20307&quot; value=&quot;292&quot;/&gt;&lt;/object&gt;&lt;object type=&quot;3&quot; unique_id=&quot;10045&quot;&gt;&lt;property id=&quot;20148&quot; value=&quot;5&quot;/&gt;&lt;property id=&quot;20300&quot; value=&quot;Slide 46&quot;/&gt;&lt;property id=&quot;20307&quot; value=&quot;302&quot;/&gt;&lt;/object&gt;&lt;object type=&quot;3&quot; unique_id=&quot;10226&quot;&gt;&lt;property id=&quot;20148&quot; value=&quot;5&quot;/&gt;&lt;property id=&quot;20300&quot; value=&quot;Slide 47 - &amp;quot;Software Development for Portable Devices&amp;quot;&quot;/&gt;&lt;property id=&quot;20307&quot; value=&quot;303&quot;/&gt;&lt;/object&gt;&lt;object type=&quot;3&quot; unique_id=&quot;10503&quot;&gt;&lt;property id=&quot;20148&quot; value=&quot;5&quot;/&gt;&lt;property id=&quot;20300&quot; value=&quot;Slide 18 - &amp;quot;Software Development for Portable Devices&amp;quot;&quot;/&gt;&lt;property id=&quot;20307&quot; value=&quot;304&quot;/&gt;&lt;/object&gt;&lt;object type=&quot;3&quot; unique_id=&quot;10504&quot;&gt;&lt;property id=&quot;20148&quot; value=&quot;5&quot;/&gt;&lt;property id=&quot;20300&quot; value=&quot;Slide 29 - &amp;quot;Software Development for Portable Devices&amp;quot;&quot;/&gt;&lt;property id=&quot;20307&quot; value=&quot;305&quot;/&gt;&lt;/object&gt;&lt;object type=&quot;3&quot; unique_id=&quot;10505&quot;&gt;&lt;property id=&quot;20148&quot; value=&quot;5&quot;/&gt;&lt;property id=&quot;20300&quot; value=&quot;Slide 38 - &amp;quot;Software Development for Portable Devices&amp;quot;&quot;/&gt;&lt;property id=&quot;20307&quot; value=&quot;306&quot;/&gt;&lt;/object&gt;&lt;/object&gt;&lt;object type=&quot;8&quot; unique_id=&quot;1009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1424</TotalTime>
  <Words>224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AAOC ZC222-L1</vt:lpstr>
      <vt:lpstr>Software Testing Methodologies</vt:lpstr>
      <vt:lpstr>PowerPoint Presentation</vt:lpstr>
      <vt:lpstr>PowerPoint Presentation</vt:lpstr>
      <vt:lpstr>PowerPoint Presentation</vt:lpstr>
      <vt:lpstr>Software Testing Methodologies</vt:lpstr>
      <vt:lpstr>PowerPoint Presentation</vt:lpstr>
      <vt:lpstr>PowerPoint Presentation</vt:lpstr>
      <vt:lpstr>Software Testing Methodologies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pgjoshi</cp:lastModifiedBy>
  <cp:revision>285</cp:revision>
  <cp:lastPrinted>2014-08-24T11:31:16Z</cp:lastPrinted>
  <dcterms:created xsi:type="dcterms:W3CDTF">2014-01-11T00:18:07Z</dcterms:created>
  <dcterms:modified xsi:type="dcterms:W3CDTF">2015-07-31T08:10:57Z</dcterms:modified>
</cp:coreProperties>
</file>