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5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PX7yRRSwWluzKA5pFy7kc3P861kdWhOQl8DBW8Nu0ew/edit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X7yRRSwWluzKA5pFy7kc3P861kdWhOQl8DBW8Nu0ew/edit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dirty="0" err="1" smtClean="0"/>
              <a:t>Govindan</a:t>
            </a: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Rapid solutioning – Sprint technique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257141" y="1761125"/>
            <a:ext cx="1669143" cy="82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HMW: How may we?</a:t>
            </a:r>
            <a:endParaRPr sz="120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343" y="1394618"/>
            <a:ext cx="5727700" cy="156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343" y="3127872"/>
            <a:ext cx="6110514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62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How may we make it easy for customers to re-order?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71" y="2386467"/>
            <a:ext cx="6865257" cy="38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AirBnB: How may we questions: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challenges AirBnB needs to answer for their offering – stay in a house instead of staying in hotel?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make it super easy to book a place to stay?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create trust between two complete strangers?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Exercise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2322286" y="1726065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Sketch the solution 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8873" y="1030514"/>
            <a:ext cx="4852897" cy="575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2322286" y="3370082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322286" y="5467396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7879" y="1582057"/>
            <a:ext cx="2148114" cy="476068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7313" marR="0" lvl="0" indent="-5397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may we make it easy for customers to re-order?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Identify standout ideas by voting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69609"/>
            <a:ext cx="8476343" cy="421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Pick the best solution based on votes. Product manager gets extra voting rights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there are some stand out ideas in another solution, try to integrate the idea into the best solution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Put together story board of the final solution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Story board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Divide prototyping work among team members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can be a video, mockup, wireframe,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the prototype: Assemble the parts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a prototype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Studies have shown that 5 users are enough to get 80-90% feedback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Understand customer background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Introduce prototype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Let customer use the prototype while someone takes notes 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Quick debrief: Good aspects, aspects toimprove</a:t>
            </a: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 the prototype to get customer feedback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Studies have shown that 5 users are enough to get 80-90% feedback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Welcome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Thank for coming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We are trying to improve our product,…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be asking a lot of questions as you use the product but I am not testing you, I am testing the product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If you get stuck or confused, it is not your fault. It helps us find problems.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start by asking some background questions, then I will show you somethings we are working on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Understand customer background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kind of work do you do?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How long have you been doing that?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do you do when you are not working?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Have you used any products to ….? What did you want them to do for you? What do you like or dislike about them?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Introduce prototype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Would you be willing to look at some prototypes?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Some things may not work quite right yet – if you run into something that is not working, I will let you know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Remind the customer, you are not testing the customer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Encourage the customer to think aloud as she uses the product – say what she is trying to do, how she plans to do, share what she likes, what she is confused about, etc.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Let customer use the prototype while someone takes notes 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Ask questions to understand what the customer thinking or getting stuck about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Quick debrief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did you like about the product, what did you dislike?</a:t>
            </a:r>
            <a:endParaRPr sz="12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20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Test: In detail…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96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Slack messaging software had become </a:t>
            </a:r>
            <a:r>
              <a:rPr lang="en-US" sz="1800">
                <a:solidFill>
                  <a:srgbClr val="FF0000"/>
                </a:solidFill>
              </a:rPr>
              <a:t>hugely successful in tech companies.</a:t>
            </a:r>
            <a:r>
              <a:rPr lang="en-US" sz="1800"/>
              <a:t> 500,000 users were using it for one-on-one messaging, chat room messaging,.. It had changed the way teams communicate. It had integrations with lots of other application and had become a hub.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Now Slack </a:t>
            </a:r>
            <a:r>
              <a:rPr lang="en-US" sz="1800">
                <a:solidFill>
                  <a:srgbClr val="FF0000"/>
                </a:solidFill>
              </a:rPr>
              <a:t>wanted to expand to non-tech companies</a:t>
            </a:r>
            <a:r>
              <a:rPr lang="en-US" sz="1800"/>
              <a:t>. The marketing had not made much impact. So they got together to use Sprint approach to answer the questions – </a:t>
            </a:r>
            <a:r>
              <a:rPr lang="en-US" sz="1800">
                <a:solidFill>
                  <a:srgbClr val="FF0000"/>
                </a:solidFill>
              </a:rPr>
              <a:t>what is the best way to explain what Slack can do for you? 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came up with 2 competing ideas – tenacious tour and Bot. They developed a prototype for each. </a:t>
            </a:r>
            <a:r>
              <a:rPr lang="en-US" sz="1800">
                <a:solidFill>
                  <a:srgbClr val="FF0000"/>
                </a:solidFill>
              </a:rPr>
              <a:t>One was a step by step explanation of Slack usage</a:t>
            </a:r>
            <a:r>
              <a:rPr lang="en-US" sz="1800"/>
              <a:t>. </a:t>
            </a:r>
            <a:r>
              <a:rPr lang="en-US" sz="1800">
                <a:solidFill>
                  <a:srgbClr val="FF0000"/>
                </a:solidFill>
              </a:rPr>
              <a:t>Another was a mock up of a Bot </a:t>
            </a:r>
            <a:r>
              <a:rPr lang="en-US" sz="1800"/>
              <a:t>– messages typed by the user will be answered by a Slack employee at the other end mocking a Bot.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showed these prototypes to 2 sets of users. </a:t>
            </a:r>
            <a:r>
              <a:rPr lang="en-US" sz="1800">
                <a:solidFill>
                  <a:srgbClr val="FF0000"/>
                </a:solidFill>
              </a:rPr>
              <a:t>The tenacious tour got better feedback</a:t>
            </a:r>
            <a:r>
              <a:rPr lang="en-US" sz="1800"/>
              <a:t> though with some room for improvement. Thus they </a:t>
            </a:r>
            <a:r>
              <a:rPr lang="en-US" sz="1800">
                <a:solidFill>
                  <a:srgbClr val="FF0000"/>
                </a:solidFill>
              </a:rPr>
              <a:t>avoided the effort of developing the Bot </a:t>
            </a:r>
            <a:r>
              <a:rPr lang="en-US" sz="1800"/>
              <a:t>which would have been quite expensive.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Case study: Slack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Map the problem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Sketch the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Choose the best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Storyboard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Test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Product: Digital music player device for senior citizens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are the key questions / challenges?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Sketch a solution / UI for downloading a song and storing it in the device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body" idx="1"/>
          </p:nvPr>
        </p:nvSpPr>
        <p:spPr>
          <a:xfrm>
            <a:off x="3263902" y="1521326"/>
            <a:ext cx="2467429" cy="4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u="sng"/>
              <a:t>Map (Swim lane)</a:t>
            </a:r>
            <a:endParaRPr u="sng"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Exercise: Digital music player device for senior citizens</a:t>
            </a:r>
            <a:endParaRPr sz="2800"/>
          </a:p>
        </p:txBody>
      </p:sp>
      <p:sp>
        <p:nvSpPr>
          <p:cNvPr id="320" name="Google Shape;320;p44"/>
          <p:cNvSpPr/>
          <p:nvPr/>
        </p:nvSpPr>
        <p:spPr>
          <a:xfrm>
            <a:off x="2569029" y="2554516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device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5812967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300682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4033158" y="2549753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a plan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667657" y="2395864"/>
            <a:ext cx="1388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/ Daughter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667657" y="3907727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citizen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978" y="2703641"/>
            <a:ext cx="639762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16" y="4177163"/>
            <a:ext cx="639762" cy="639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4"/>
          <p:cNvCxnSpPr>
            <a:stCxn id="320" idx="3"/>
            <a:endCxn id="323" idx="1"/>
          </p:cNvCxnSpPr>
          <p:nvPr/>
        </p:nvCxnSpPr>
        <p:spPr>
          <a:xfrm rot="10800000" flipH="1">
            <a:off x="3701144" y="3044393"/>
            <a:ext cx="332100" cy="48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9" name="Google Shape;329;p44"/>
          <p:cNvCxnSpPr>
            <a:stCxn id="323" idx="3"/>
            <a:endCxn id="321" idx="1"/>
          </p:cNvCxnSpPr>
          <p:nvPr/>
        </p:nvCxnSpPr>
        <p:spPr>
          <a:xfrm>
            <a:off x="5165273" y="3044430"/>
            <a:ext cx="647700" cy="13521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0" name="Google Shape;330;p44"/>
          <p:cNvCxnSpPr>
            <a:stCxn id="321" idx="3"/>
            <a:endCxn id="322" idx="1"/>
          </p:cNvCxnSpPr>
          <p:nvPr/>
        </p:nvCxnSpPr>
        <p:spPr>
          <a:xfrm>
            <a:off x="6945082" y="4396639"/>
            <a:ext cx="3555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31" name="Google Shape;331;p44"/>
          <p:cNvSpPr/>
          <p:nvPr/>
        </p:nvSpPr>
        <p:spPr>
          <a:xfrm>
            <a:off x="1927938" y="2888345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1935195" y="4347031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493483" y="5229524"/>
            <a:ext cx="79683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the key questions / challenges? Let us now prioritize the challenges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https://docs.google.com/document/d/1PX7yRRSwWluzKA5pFy7kc3P861kdWhOQl8DBW8Nu0ew/edit?usp=sharing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Sketch a UI solution for downloading a song. Let us vote for the best solution.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HMW questions: How may we make it easy for senior citizen to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download a song or a set of songs, for example all songs from the Hindi film “Anand”?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play a downloaded song?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HMW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Sketch a UI solution to search for &amp; download a song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copy paste your UI solution in the same document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https://docs.google.com/document/d/1PX7yRRSwWluzKA5pFy7kc3P861kdWhOQl8DBW8Nu0ew/edit?usp=sharing</a:t>
            </a:r>
            <a:endParaRPr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let us vote for the best solution.</a:t>
            </a: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learnings from this “Sprint” technique?</a:t>
            </a:r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Key learnings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Quick solutioning &amp; testing its effectiveness is important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Sprint is technique developed by Jake Knapp who used this technique in Google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found ‘Sprint’ more effective than brainstorming to find solutions to problems, irrespective of the product – software, robot, healthcare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brainstorming, he observed that much time was spent in discussing pros &amp; cons of each solution. Also he found that resulting solutions were not always the best </a:t>
            </a:r>
            <a:r>
              <a:rPr lang="en-US">
                <a:solidFill>
                  <a:srgbClr val="FF0000"/>
                </a:solidFill>
              </a:rPr>
              <a:t>(Why?)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Map the problem: 	Draw a high level process map (swim lane), identify the key challenges to be addressed in the process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Sketch the solution: Create rough solutions – one per team member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Choose the best solution: Identify stand-out ideas in each solution, by voting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Storyboard: Create a storyboard by putting together the standout ideas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Prototype: Create a prototype – PPT, video, mockup, wireframe, etc.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Test: Show to potential users and get feedback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Idea in brief…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Steps in detail…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6019800"/>
            <a:ext cx="8229600" cy="8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Process for enrolling patients for drug trials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the problem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1" y="1175657"/>
            <a:ext cx="7590970" cy="484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Flatiron is a heath care company that analyses medical records and test data of cancer patients and help doctors to choose the right treatment.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Objective: Increase enrolment in clinical trials for new drugs (medicines)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Problem: Only 4% of cancer patients enrol for clinical trials. Increased enrolment would increase the collection of data about cancer treatment data which can be used by doctors to better treat future patients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There are different types of trials: Trials for drugs for common types of cancer, trials for drugs for rare forms of cancer. The types of trails are very many and it is hard to track humanly.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To determine which trial a patient should undergo (match), the doctors have to go through a lot of data such as treatment history, blood count, DNA mutations in cancer cell, and much more.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Flatiron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8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Picture of robot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for Robot server in hotel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70" y="2099579"/>
            <a:ext cx="8229600" cy="462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Map: Online coffee sales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733550"/>
            <a:ext cx="7968343" cy="478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CE702-F347-42FC-B19C-C2846D5289A4}"/>
</file>

<file path=customXml/itemProps2.xml><?xml version="1.0" encoding="utf-8"?>
<ds:datastoreItem xmlns:ds="http://schemas.openxmlformats.org/officeDocument/2006/customXml" ds:itemID="{A90C75F9-52F4-4A77-8ECB-152DF05E1F72}"/>
</file>

<file path=customXml/itemProps3.xml><?xml version="1.0" encoding="utf-8"?>
<ds:datastoreItem xmlns:ds="http://schemas.openxmlformats.org/officeDocument/2006/customXml" ds:itemID="{CE93B65A-A44D-4118-BBB9-3CF06A0D4B6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On-screen Show (4:3)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Rapid solutioning – Sprint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Rapid solutioning – Sprint technique</dc:title>
  <cp:lastModifiedBy>DELL</cp:lastModifiedBy>
  <cp:revision>1</cp:revision>
  <dcterms:modified xsi:type="dcterms:W3CDTF">2022-09-03T02:49:05Z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