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slides/slide12.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presentation.xml" ContentType="application/vnd.openxmlformats-officedocument.presentationml.presentation.main+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1.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Masters/slideMaster11.xml" ContentType="application/vnd.openxmlformats-officedocument.presentationml.slideMaster+xml"/>
  <Override PartName="/ppt/slideMasters/slideMaster10.xml" ContentType="application/vnd.openxmlformats-officedocument.presentationml.slideMaster+xml"/>
  <Override PartName="/ppt/slideMasters/slideMaster9.xml" ContentType="application/vnd.openxmlformats-officedocument.presentationml.slideMaster+xml"/>
  <Override PartName="/ppt/slideMasters/slideMaster8.xml" ContentType="application/vnd.openxmlformats-officedocument.presentationml.slideMaster+xml"/>
  <Override PartName="/ppt/slideMasters/slideMaster7.xml" ContentType="application/vnd.openxmlformats-officedocument.presentationml.slideMaster+xml"/>
  <Override PartName="/ppt/slideMasters/slideMaster12.xml" ContentType="application/vnd.openxmlformats-officedocument.presentationml.slideMaster+xml"/>
  <Override PartName="/ppt/slideMasters/slideMaster6.xml" ContentType="application/vnd.openxmlformats-officedocument.presentationml.slideMaster+xml"/>
  <Override PartName="/ppt/slideMasters/slideMaster5.xml" ContentType="application/vnd.openxmlformats-officedocument.presentationml.slideMaster+xml"/>
  <Override PartName="/ppt/slideMasters/slideMaster4.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1.xml" ContentType="application/vnd.openxmlformats-officedocument.presentationml.slideMaster+xml"/>
  <Override PartName="/ppt/slideLayouts/slideLayout7.xml" ContentType="application/vnd.openxmlformats-officedocument.presentationml.slideLayout+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slideLayouts/slideLayout6.xml" ContentType="application/vnd.openxmlformats-officedocument.presentationml.slideLayout+xml"/>
  <Override PartName="/ppt/notesSlides/notesSlide6.xml" ContentType="application/vnd.openxmlformats-officedocument.presentationml.notesSlide+xml"/>
  <Override PartName="/ppt/notesSlides/notesSlide1.xml" ContentType="application/vnd.openxmlformats-officedocument.presentationml.notesSlide+xml"/>
  <Override PartName="/ppt/slideLayouts/slideLayout3.xml" ContentType="application/vnd.openxmlformats-officedocument.presentationml.slideLayout+xml"/>
  <Override PartName="/ppt/slideLayouts/slideLayout11.xml" ContentType="application/vnd.openxmlformats-officedocument.presentationml.slideLayout+xml"/>
  <Override PartName="/ppt/slideLayouts/slideLayout8.xml" ContentType="application/vnd.openxmlformats-officedocument.presentationml.slideLayout+xml"/>
  <Override PartName="/ppt/slideLayouts/slideLayout5.xml" ContentType="application/vnd.openxmlformats-officedocument.presentationml.slideLayout+xml"/>
  <Override PartName="/ppt/slideLayouts/slideLayout9.xml" ContentType="application/vnd.openxmlformats-officedocument.presentationml.slideLayout+xml"/>
  <Override PartName="/ppt/slideLayouts/slideLayout4.xml" ContentType="application/vnd.openxmlformats-officedocument.presentationml.slideLayout+xml"/>
  <Override PartName="/ppt/slideLayouts/slideLayout10.xml" ContentType="application/vnd.openxmlformats-officedocument.presentationml.slideLayout+xml"/>
  <Override PartName="/ppt/notesSlides/notesSlide7.xml" ContentType="application/vnd.openxmlformats-officedocument.presentationml.notesSlide+xml"/>
  <Override PartName="/ppt/notesSlides/notesSlide5.xml" ContentType="application/vnd.openxmlformats-officedocument.presentationml.notesSlide+xml"/>
  <Override PartName="/ppt/notesSlides/notesSlide8.xml" ContentType="application/vnd.openxmlformats-officedocument.presentationml.notesSlide+xml"/>
  <Override PartName="/ppt/notesSlides/notesSlide16.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2.xml" ContentType="application/vnd.openxmlformats-officedocument.presentationml.notesSlide+xml"/>
  <Override PartName="/ppt/slideLayouts/slideLayout2.xml" ContentType="application/vnd.openxmlformats-officedocument.presentationml.slideLayout+xml"/>
  <Override PartName="/ppt/notesSlides/notesSlide11.xml" ContentType="application/vnd.openxmlformats-officedocument.presentationml.notesSlide+xml"/>
  <Override PartName="/ppt/notesSlides/notesSlide15.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slideLayouts/slideLayout1.xml" ContentType="application/vnd.openxmlformats-officedocument.presentationml.slideLayout+xml"/>
  <Override PartName="/ppt/theme/theme2.xml" ContentType="application/vnd.openxmlformats-officedocument.theme+xml"/>
  <Override PartName="/ppt/theme/theme6.xml" ContentType="application/vnd.openxmlformats-officedocument.theme+xml"/>
  <Override PartName="/ppt/theme/theme1.xml" ContentType="application/vnd.openxmlformats-officedocument.theme+xml"/>
  <Override PartName="/ppt/theme/theme4.xml" ContentType="application/vnd.openxmlformats-officedocument.theme+xml"/>
  <Override PartName="/ppt/theme/theme3.xml" ContentType="application/vnd.openxmlformats-officedocument.theme+xml"/>
  <Override PartName="/ppt/theme/theme5.xml" ContentType="application/vnd.openxmlformats-officedocument.theme+xml"/>
  <Override PartName="/ppt/notesMasters/notesMaster1.xml" ContentType="application/vnd.openxmlformats-officedocument.presentationml.notesMaster+xml"/>
  <Override PartName="/ppt/theme/theme8.xml" ContentType="application/vnd.openxmlformats-officedocument.theme+xml"/>
  <Override PartName="/ppt/theme/theme7.xml" ContentType="application/vnd.openxmlformats-officedocument.theme+xml"/>
  <Override PartName="/ppt/theme/theme13.xml" ContentType="application/vnd.openxmlformats-officedocument.theme+xml"/>
  <Override PartName="/ppt/theme/theme10.xml" ContentType="application/vnd.openxmlformats-officedocument.theme+xml"/>
  <Override PartName="/ppt/theme/theme9.xml" ContentType="application/vnd.openxmlformats-officedocument.theme+xml"/>
  <Override PartName="/ppt/theme/theme11.xml" ContentType="application/vnd.openxmlformats-officedocument.theme+xml"/>
  <Override PartName="/ppt/theme/theme12.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 id="2147483660" r:id="rId2"/>
    <p:sldMasterId id="2147483661" r:id="rId3"/>
    <p:sldMasterId id="2147483662" r:id="rId4"/>
    <p:sldMasterId id="2147483663" r:id="rId5"/>
    <p:sldMasterId id="2147483664" r:id="rId6"/>
    <p:sldMasterId id="2147483665" r:id="rId7"/>
    <p:sldMasterId id="2147483666" r:id="rId8"/>
    <p:sldMasterId id="2147483667" r:id="rId9"/>
    <p:sldMasterId id="2147483668" r:id="rId10"/>
    <p:sldMasterId id="2147483669" r:id="rId11"/>
    <p:sldMasterId id="2147483670" r:id="rId12"/>
  </p:sldMasterIdLst>
  <p:notesMasterIdLst>
    <p:notesMasterId r:id="rId29"/>
  </p:notesMasterIdLst>
  <p:sldIdLst>
    <p:sldId id="256" r:id="rId13"/>
    <p:sldId id="257" r:id="rId14"/>
    <p:sldId id="258" r:id="rId15"/>
    <p:sldId id="259" r:id="rId16"/>
    <p:sldId id="260" r:id="rId17"/>
    <p:sldId id="261" r:id="rId18"/>
    <p:sldId id="262" r:id="rId19"/>
    <p:sldId id="263" r:id="rId20"/>
    <p:sldId id="264" r:id="rId21"/>
    <p:sldId id="265" r:id="rId22"/>
    <p:sldId id="266" r:id="rId23"/>
    <p:sldId id="267" r:id="rId24"/>
    <p:sldId id="268" r:id="rId25"/>
    <p:sldId id="269" r:id="rId26"/>
    <p:sldId id="270" r:id="rId27"/>
    <p:sldId id="271" r:id="rId28"/>
  </p:sldIdLst>
  <p:sldSz cx="9144000" cy="6858000" type="screen4x3"/>
  <p:notesSz cx="7315200" cy="96012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1474" y="6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xml"/><Relationship Id="rId18" Type="http://schemas.openxmlformats.org/officeDocument/2006/relationships/slide" Target="slides/slide6.xml"/><Relationship Id="rId26" Type="http://schemas.openxmlformats.org/officeDocument/2006/relationships/slide" Target="slides/slide14.xml"/><Relationship Id="rId3" Type="http://schemas.openxmlformats.org/officeDocument/2006/relationships/slideMaster" Target="slideMasters/slideMaster3.xml"/><Relationship Id="rId21" Type="http://schemas.openxmlformats.org/officeDocument/2006/relationships/slide" Target="slides/slide9.xml"/><Relationship Id="rId34" Type="http://schemas.openxmlformats.org/officeDocument/2006/relationships/customXml" Target="../customXml/item1.xml"/><Relationship Id="rId7" Type="http://schemas.openxmlformats.org/officeDocument/2006/relationships/slideMaster" Target="slideMasters/slideMaster7.xml"/><Relationship Id="rId12" Type="http://schemas.openxmlformats.org/officeDocument/2006/relationships/slideMaster" Target="slideMasters/slideMaster12.xml"/><Relationship Id="rId17" Type="http://schemas.openxmlformats.org/officeDocument/2006/relationships/slide" Target="slides/slide5.xml"/><Relationship Id="rId25" Type="http://schemas.openxmlformats.org/officeDocument/2006/relationships/slide" Target="slides/slide13.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4.xml"/><Relationship Id="rId20" Type="http://schemas.openxmlformats.org/officeDocument/2006/relationships/slide" Target="slides/slide8.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slide" Target="slides/slide12.xml"/><Relationship Id="rId32"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3.xml"/><Relationship Id="rId23" Type="http://schemas.openxmlformats.org/officeDocument/2006/relationships/slide" Target="slides/slide11.xml"/><Relationship Id="rId28" Type="http://schemas.openxmlformats.org/officeDocument/2006/relationships/slide" Target="slides/slide16.xml"/><Relationship Id="rId36" Type="http://schemas.openxmlformats.org/officeDocument/2006/relationships/customXml" Target="../customXml/item3.xml"/><Relationship Id="rId10" Type="http://schemas.openxmlformats.org/officeDocument/2006/relationships/slideMaster" Target="slideMasters/slideMaster10.xml"/><Relationship Id="rId19" Type="http://schemas.openxmlformats.org/officeDocument/2006/relationships/slide" Target="slides/slide7.xml"/><Relationship Id="rId31"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2.xml"/><Relationship Id="rId22" Type="http://schemas.openxmlformats.org/officeDocument/2006/relationships/slide" Target="slides/slide10.xml"/><Relationship Id="rId27" Type="http://schemas.openxmlformats.org/officeDocument/2006/relationships/slide" Target="slides/slide15.xml"/><Relationship Id="rId30" Type="http://schemas.openxmlformats.org/officeDocument/2006/relationships/presProps" Target="presProps.xml"/><Relationship Id="rId35" Type="http://schemas.openxmlformats.org/officeDocument/2006/relationships/customXml" Target="../customXml/item2.xml"/><Relationship Id="rId8" Type="http://schemas.openxmlformats.org/officeDocument/2006/relationships/slideMaster" Target="slideMasters/slideMaster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170237" cy="479425"/>
          </a:xfrm>
          <a:prstGeom prst="rect">
            <a:avLst/>
          </a:prstGeom>
          <a:noFill/>
          <a:ln>
            <a:noFill/>
          </a:ln>
        </p:spPr>
        <p:txBody>
          <a:bodyPr spcFirstLastPara="1" wrap="square" lIns="96650" tIns="48325" rIns="96650" bIns="48325"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4143375" y="0"/>
            <a:ext cx="3170237" cy="479425"/>
          </a:xfrm>
          <a:prstGeom prst="rect">
            <a:avLst/>
          </a:prstGeom>
          <a:noFill/>
          <a:ln>
            <a:noFill/>
          </a:ln>
        </p:spPr>
        <p:txBody>
          <a:bodyPr spcFirstLastPara="1" wrap="square" lIns="96650" tIns="48325" rIns="96650" bIns="48325" anchor="t" anchorCtr="0">
            <a:noAutofit/>
          </a:bodyPr>
          <a:lstStyle>
            <a:lvl1pPr marR="0" lvl="0" algn="r" rtl="0">
              <a:lnSpc>
                <a:spcPct val="100000"/>
              </a:lnSpc>
              <a:spcBef>
                <a:spcPts val="0"/>
              </a:spcBef>
              <a:spcAft>
                <a:spcPts val="0"/>
              </a:spcAft>
              <a:buClr>
                <a:srgbClr val="000000"/>
              </a:buClr>
              <a:buSzPts val="1400"/>
              <a:buFont typeface="Arial"/>
              <a:buNone/>
              <a:defRPr sz="13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731837" y="4560887"/>
            <a:ext cx="5851525" cy="4319587"/>
          </a:xfrm>
          <a:prstGeom prst="rect">
            <a:avLst/>
          </a:prstGeom>
          <a:noFill/>
          <a:ln>
            <a:noFill/>
          </a:ln>
        </p:spPr>
        <p:txBody>
          <a:bodyPr spcFirstLastPara="1" wrap="square" lIns="96650" tIns="48325" rIns="96650" bIns="48325"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9120187"/>
            <a:ext cx="3170237" cy="479425"/>
          </a:xfrm>
          <a:prstGeom prst="rect">
            <a:avLst/>
          </a:prstGeom>
          <a:noFill/>
          <a:ln>
            <a:noFill/>
          </a:ln>
        </p:spPr>
        <p:txBody>
          <a:bodyPr spcFirstLastPara="1" wrap="square" lIns="96650" tIns="48325" rIns="96650" bIns="48325" anchor="b"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4143375" y="9120187"/>
            <a:ext cx="3170237" cy="479425"/>
          </a:xfrm>
          <a:prstGeom prst="rect">
            <a:avLst/>
          </a:prstGeom>
          <a:noFill/>
          <a:ln>
            <a:noFill/>
          </a:ln>
        </p:spPr>
        <p:txBody>
          <a:bodyPr spcFirstLastPara="1" wrap="square" lIns="96650" tIns="48325" rIns="96650" bIns="48325" anchor="b" anchorCtr="0">
            <a:noAutofit/>
          </a:bodyPr>
          <a:lstStyle/>
          <a:p>
            <a:pPr marL="0" marR="0" lvl="0" indent="0" algn="r" rtl="0">
              <a:lnSpc>
                <a:spcPct val="100000"/>
              </a:lnSpc>
              <a:spcBef>
                <a:spcPts val="0"/>
              </a:spcBef>
              <a:spcAft>
                <a:spcPts val="0"/>
              </a:spcAft>
              <a:buClr>
                <a:srgbClr val="000000"/>
              </a:buClr>
              <a:buSzPts val="1300"/>
              <a:buFont typeface="Arial"/>
              <a:buNone/>
            </a:pPr>
            <a:fld id="{00000000-1234-1234-1234-123412341234}" type="slidenum">
              <a:rPr lang="en-IN" sz="1300" b="0" i="0" u="none" strike="noStrike" cap="none">
                <a:solidFill>
                  <a:srgbClr val="000000"/>
                </a:solidFill>
                <a:latin typeface="Arial"/>
                <a:ea typeface="Arial"/>
                <a:cs typeface="Arial"/>
                <a:sym typeface="Arial"/>
              </a:rPr>
              <a:t>‹#›</a:t>
            </a:fld>
            <a:endParaRPr sz="1400" b="0" i="0" u="none" strike="noStrike" cap="none">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1:notes"/>
          <p:cNvSpPr txBox="1">
            <a:spLocks noGrp="1"/>
          </p:cNvSpPr>
          <p:nvPr>
            <p:ph type="body" idx="1"/>
          </p:nvPr>
        </p:nvSpPr>
        <p:spPr>
          <a:xfrm>
            <a:off x="731837" y="4560887"/>
            <a:ext cx="5851525" cy="4319587"/>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400"/>
              <a:buNone/>
            </a:pPr>
            <a:endParaRPr/>
          </a:p>
        </p:txBody>
      </p:sp>
      <p:sp>
        <p:nvSpPr>
          <p:cNvPr id="186" name="Google Shape;186;p1: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p10:notes"/>
          <p:cNvSpPr txBox="1">
            <a:spLocks noGrp="1"/>
          </p:cNvSpPr>
          <p:nvPr>
            <p:ph type="body" idx="1"/>
          </p:nvPr>
        </p:nvSpPr>
        <p:spPr>
          <a:xfrm>
            <a:off x="731837" y="4560887"/>
            <a:ext cx="5851525" cy="4319587"/>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400"/>
              <a:buNone/>
            </a:pPr>
            <a:endParaRPr/>
          </a:p>
        </p:txBody>
      </p:sp>
      <p:sp>
        <p:nvSpPr>
          <p:cNvPr id="242" name="Google Shape;242;p10: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p11:notes"/>
          <p:cNvSpPr txBox="1">
            <a:spLocks noGrp="1"/>
          </p:cNvSpPr>
          <p:nvPr>
            <p:ph type="body" idx="1"/>
          </p:nvPr>
        </p:nvSpPr>
        <p:spPr>
          <a:xfrm>
            <a:off x="731837" y="4560887"/>
            <a:ext cx="5851525" cy="4319587"/>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400"/>
              <a:buNone/>
            </a:pPr>
            <a:endParaRPr/>
          </a:p>
        </p:txBody>
      </p:sp>
      <p:sp>
        <p:nvSpPr>
          <p:cNvPr id="248" name="Google Shape;248;p11: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p12:notes"/>
          <p:cNvSpPr txBox="1">
            <a:spLocks noGrp="1"/>
          </p:cNvSpPr>
          <p:nvPr>
            <p:ph type="body" idx="1"/>
          </p:nvPr>
        </p:nvSpPr>
        <p:spPr>
          <a:xfrm>
            <a:off x="731837" y="4560887"/>
            <a:ext cx="5851525" cy="4319587"/>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400"/>
              <a:buNone/>
            </a:pPr>
            <a:endParaRPr/>
          </a:p>
        </p:txBody>
      </p:sp>
      <p:sp>
        <p:nvSpPr>
          <p:cNvPr id="255" name="Google Shape;255;p12: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p13:notes"/>
          <p:cNvSpPr txBox="1">
            <a:spLocks noGrp="1"/>
          </p:cNvSpPr>
          <p:nvPr>
            <p:ph type="body" idx="1"/>
          </p:nvPr>
        </p:nvSpPr>
        <p:spPr>
          <a:xfrm>
            <a:off x="731837" y="4560887"/>
            <a:ext cx="5851525" cy="4319587"/>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400"/>
              <a:buNone/>
            </a:pPr>
            <a:endParaRPr/>
          </a:p>
        </p:txBody>
      </p:sp>
      <p:sp>
        <p:nvSpPr>
          <p:cNvPr id="261" name="Google Shape;261;p13: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p14:notes"/>
          <p:cNvSpPr txBox="1">
            <a:spLocks noGrp="1"/>
          </p:cNvSpPr>
          <p:nvPr>
            <p:ph type="body" idx="1"/>
          </p:nvPr>
        </p:nvSpPr>
        <p:spPr>
          <a:xfrm>
            <a:off x="731837" y="4560887"/>
            <a:ext cx="5851525" cy="4319587"/>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400"/>
              <a:buNone/>
            </a:pPr>
            <a:endParaRPr/>
          </a:p>
        </p:txBody>
      </p:sp>
      <p:sp>
        <p:nvSpPr>
          <p:cNvPr id="268" name="Google Shape;268;p14: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p15:notes"/>
          <p:cNvSpPr txBox="1">
            <a:spLocks noGrp="1"/>
          </p:cNvSpPr>
          <p:nvPr>
            <p:ph type="body" idx="1"/>
          </p:nvPr>
        </p:nvSpPr>
        <p:spPr>
          <a:xfrm>
            <a:off x="731837" y="4560887"/>
            <a:ext cx="5851525" cy="4319587"/>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400"/>
              <a:buNone/>
            </a:pPr>
            <a:endParaRPr/>
          </a:p>
        </p:txBody>
      </p:sp>
      <p:sp>
        <p:nvSpPr>
          <p:cNvPr id="274" name="Google Shape;274;p15: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p16:notes"/>
          <p:cNvSpPr txBox="1">
            <a:spLocks noGrp="1"/>
          </p:cNvSpPr>
          <p:nvPr>
            <p:ph type="body" idx="1"/>
          </p:nvPr>
        </p:nvSpPr>
        <p:spPr>
          <a:xfrm>
            <a:off x="731837" y="4560887"/>
            <a:ext cx="5851525" cy="4319587"/>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400"/>
              <a:buNone/>
            </a:pPr>
            <a:endParaRPr/>
          </a:p>
        </p:txBody>
      </p:sp>
      <p:sp>
        <p:nvSpPr>
          <p:cNvPr id="283" name="Google Shape;283;p16: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2:notes"/>
          <p:cNvSpPr txBox="1">
            <a:spLocks noGrp="1"/>
          </p:cNvSpPr>
          <p:nvPr>
            <p:ph type="body" idx="1"/>
          </p:nvPr>
        </p:nvSpPr>
        <p:spPr>
          <a:xfrm>
            <a:off x="731837" y="4560887"/>
            <a:ext cx="5851525" cy="4319587"/>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400"/>
              <a:buNone/>
            </a:pPr>
            <a:endParaRPr/>
          </a:p>
        </p:txBody>
      </p:sp>
      <p:sp>
        <p:nvSpPr>
          <p:cNvPr id="192" name="Google Shape;192;p2: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3:notes"/>
          <p:cNvSpPr txBox="1">
            <a:spLocks noGrp="1"/>
          </p:cNvSpPr>
          <p:nvPr>
            <p:ph type="body" idx="1"/>
          </p:nvPr>
        </p:nvSpPr>
        <p:spPr>
          <a:xfrm>
            <a:off x="731837" y="4560887"/>
            <a:ext cx="5851525" cy="4319587"/>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400"/>
              <a:buNone/>
            </a:pPr>
            <a:endParaRPr/>
          </a:p>
        </p:txBody>
      </p:sp>
      <p:sp>
        <p:nvSpPr>
          <p:cNvPr id="198" name="Google Shape;198;p3: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4:notes"/>
          <p:cNvSpPr txBox="1">
            <a:spLocks noGrp="1"/>
          </p:cNvSpPr>
          <p:nvPr>
            <p:ph type="body" idx="1"/>
          </p:nvPr>
        </p:nvSpPr>
        <p:spPr>
          <a:xfrm>
            <a:off x="731837" y="4560887"/>
            <a:ext cx="5851525" cy="4319587"/>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400"/>
              <a:buNone/>
            </a:pPr>
            <a:endParaRPr/>
          </a:p>
        </p:txBody>
      </p:sp>
      <p:sp>
        <p:nvSpPr>
          <p:cNvPr id="204" name="Google Shape;204;p4: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5:notes"/>
          <p:cNvSpPr txBox="1">
            <a:spLocks noGrp="1"/>
          </p:cNvSpPr>
          <p:nvPr>
            <p:ph type="body" idx="1"/>
          </p:nvPr>
        </p:nvSpPr>
        <p:spPr>
          <a:xfrm>
            <a:off x="731837" y="4560887"/>
            <a:ext cx="5851525" cy="4319587"/>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400"/>
              <a:buNone/>
            </a:pPr>
            <a:endParaRPr/>
          </a:p>
        </p:txBody>
      </p:sp>
      <p:sp>
        <p:nvSpPr>
          <p:cNvPr id="210" name="Google Shape;210;p5: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p6:notes"/>
          <p:cNvSpPr txBox="1">
            <a:spLocks noGrp="1"/>
          </p:cNvSpPr>
          <p:nvPr>
            <p:ph type="body" idx="1"/>
          </p:nvPr>
        </p:nvSpPr>
        <p:spPr>
          <a:xfrm>
            <a:off x="731837" y="4560887"/>
            <a:ext cx="5851525" cy="4319587"/>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400"/>
              <a:buNone/>
            </a:pPr>
            <a:endParaRPr/>
          </a:p>
        </p:txBody>
      </p:sp>
      <p:sp>
        <p:nvSpPr>
          <p:cNvPr id="217" name="Google Shape;217;p6: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7:notes"/>
          <p:cNvSpPr txBox="1">
            <a:spLocks noGrp="1"/>
          </p:cNvSpPr>
          <p:nvPr>
            <p:ph type="body" idx="1"/>
          </p:nvPr>
        </p:nvSpPr>
        <p:spPr>
          <a:xfrm>
            <a:off x="731837" y="4560887"/>
            <a:ext cx="5851525" cy="4319587"/>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400"/>
              <a:buNone/>
            </a:pPr>
            <a:endParaRPr/>
          </a:p>
        </p:txBody>
      </p:sp>
      <p:sp>
        <p:nvSpPr>
          <p:cNvPr id="223" name="Google Shape;223;p7: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p8:notes"/>
          <p:cNvSpPr txBox="1">
            <a:spLocks noGrp="1"/>
          </p:cNvSpPr>
          <p:nvPr>
            <p:ph type="body" idx="1"/>
          </p:nvPr>
        </p:nvSpPr>
        <p:spPr>
          <a:xfrm>
            <a:off x="731837" y="4560887"/>
            <a:ext cx="5851525" cy="4319587"/>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400"/>
              <a:buNone/>
            </a:pPr>
            <a:endParaRPr/>
          </a:p>
        </p:txBody>
      </p:sp>
      <p:sp>
        <p:nvSpPr>
          <p:cNvPr id="229" name="Google Shape;229;p8: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p9:notes"/>
          <p:cNvSpPr txBox="1">
            <a:spLocks noGrp="1"/>
          </p:cNvSpPr>
          <p:nvPr>
            <p:ph type="body" idx="1"/>
          </p:nvPr>
        </p:nvSpPr>
        <p:spPr>
          <a:xfrm>
            <a:off x="731837" y="4560887"/>
            <a:ext cx="5851525" cy="4319587"/>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400"/>
              <a:buNone/>
            </a:pPr>
            <a:endParaRPr/>
          </a:p>
        </p:txBody>
      </p:sp>
      <p:sp>
        <p:nvSpPr>
          <p:cNvPr id="236" name="Google Shape;236;p9: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18"/>
        <p:cNvGrpSpPr/>
        <p:nvPr/>
      </p:nvGrpSpPr>
      <p:grpSpPr>
        <a:xfrm>
          <a:off x="0" y="0"/>
          <a:ext cx="0" cy="0"/>
          <a:chOff x="0" y="0"/>
          <a:chExt cx="0" cy="0"/>
        </a:xfrm>
      </p:grpSpPr>
      <p:sp>
        <p:nvSpPr>
          <p:cNvPr id="19" name="Google Shape;19;p2"/>
          <p:cNvSpPr txBox="1">
            <a:spLocks noGrp="1"/>
          </p:cNvSpPr>
          <p:nvPr>
            <p:ph type="body" idx="1"/>
          </p:nvPr>
        </p:nvSpPr>
        <p:spPr>
          <a:xfrm>
            <a:off x="2514600" y="5410200"/>
            <a:ext cx="6019800" cy="533400"/>
          </a:xfrm>
          <a:prstGeom prst="rect">
            <a:avLst/>
          </a:prstGeom>
          <a:noFill/>
          <a:ln>
            <a:noFill/>
          </a:ln>
        </p:spPr>
        <p:txBody>
          <a:bodyPr spcFirstLastPara="1" wrap="square" lIns="91425" tIns="45700" rIns="91425" bIns="45700" anchor="b" anchorCtr="0">
            <a:noAutofit/>
          </a:bodyPr>
          <a:lstStyle>
            <a:lvl1pPr marL="457200" lvl="0" indent="-228600" algn="r">
              <a:lnSpc>
                <a:spcPct val="100000"/>
              </a:lnSpc>
              <a:spcBef>
                <a:spcPts val="0"/>
              </a:spcBef>
              <a:spcAft>
                <a:spcPts val="0"/>
              </a:spcAft>
              <a:buClr>
                <a:schemeClr val="lt1"/>
              </a:buClr>
              <a:buSzPts val="1800"/>
              <a:buNone/>
              <a:defRPr sz="1800">
                <a:solidFill>
                  <a:schemeClr val="lt1"/>
                </a:solidFill>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0" name="Google Shape;20;p2"/>
          <p:cNvSpPr txBox="1">
            <a:spLocks noGrp="1"/>
          </p:cNvSpPr>
          <p:nvPr>
            <p:ph type="title"/>
          </p:nvPr>
        </p:nvSpPr>
        <p:spPr>
          <a:xfrm>
            <a:off x="2514600" y="3810000"/>
            <a:ext cx="6019800" cy="1524000"/>
          </a:xfrm>
          <a:prstGeom prst="rect">
            <a:avLst/>
          </a:prstGeom>
          <a:noFill/>
          <a:ln>
            <a:noFill/>
          </a:ln>
        </p:spPr>
        <p:txBody>
          <a:bodyPr spcFirstLastPara="1" wrap="square" lIns="91425" tIns="45700" rIns="91425" bIns="45700" anchor="ctr" anchorCtr="0">
            <a:noAutofit/>
          </a:bodyPr>
          <a:lstStyle>
            <a:lvl1pPr lvl="0" algn="l">
              <a:lnSpc>
                <a:spcPct val="90909"/>
              </a:lnSpc>
              <a:spcBef>
                <a:spcPts val="0"/>
              </a:spcBef>
              <a:spcAft>
                <a:spcPts val="0"/>
              </a:spcAft>
              <a:buSzPts val="1400"/>
              <a:buNone/>
              <a:defRPr sz="44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p:cSld name="Title and Vertical Text">
    <p:spTree>
      <p:nvGrpSpPr>
        <p:cNvPr id="1" name="Shape 169"/>
        <p:cNvGrpSpPr/>
        <p:nvPr/>
      </p:nvGrpSpPr>
      <p:grpSpPr>
        <a:xfrm>
          <a:off x="0" y="0"/>
          <a:ext cx="0" cy="0"/>
          <a:chOff x="0" y="0"/>
          <a:chExt cx="0" cy="0"/>
        </a:xfrm>
      </p:grpSpPr>
      <p:sp>
        <p:nvSpPr>
          <p:cNvPr id="170" name="Google Shape;170;p21"/>
          <p:cNvSpPr txBox="1">
            <a:spLocks noGrp="1"/>
          </p:cNvSpPr>
          <p:nvPr>
            <p:ph type="body" idx="1"/>
          </p:nvPr>
        </p:nvSpPr>
        <p:spPr>
          <a:xfrm rot="5400000">
            <a:off x="2309019" y="-251619"/>
            <a:ext cx="4525962" cy="822960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71" name="Google Shape;171;p21"/>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0"/>
              </a:spcBef>
              <a:spcAft>
                <a:spcPts val="0"/>
              </a:spcAft>
              <a:buClr>
                <a:schemeClr val="dk1"/>
              </a:buClr>
              <a:buSzPts val="3600"/>
              <a:buNone/>
              <a:defRPr sz="3600" b="1">
                <a:latin typeface="Arial"/>
                <a:ea typeface="Arial"/>
                <a:cs typeface="Arial"/>
                <a:sym typeface="Arial"/>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p:cSld name="Vertical Title and Text">
    <p:spTree>
      <p:nvGrpSpPr>
        <p:cNvPr id="1" name="Shape 181"/>
        <p:cNvGrpSpPr/>
        <p:nvPr/>
      </p:nvGrpSpPr>
      <p:grpSpPr>
        <a:xfrm>
          <a:off x="0" y="0"/>
          <a:ext cx="0" cy="0"/>
          <a:chOff x="0" y="0"/>
          <a:chExt cx="0" cy="0"/>
        </a:xfrm>
      </p:grpSpPr>
      <p:sp>
        <p:nvSpPr>
          <p:cNvPr id="182" name="Google Shape;182;p23"/>
          <p:cNvSpPr txBox="1">
            <a:spLocks noGrp="1"/>
          </p:cNvSpPr>
          <p:nvPr>
            <p:ph type="body" idx="1"/>
          </p:nvPr>
        </p:nvSpPr>
        <p:spPr>
          <a:xfrm rot="5400000">
            <a:off x="1303338" y="296863"/>
            <a:ext cx="5851525" cy="601980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83" name="Google Shape;183;p23"/>
          <p:cNvSpPr txBox="1">
            <a:spLocks noGrp="1"/>
          </p:cNvSpPr>
          <p:nvPr>
            <p:ph type="body" idx="2"/>
          </p:nvPr>
        </p:nvSpPr>
        <p:spPr>
          <a:xfrm rot="5400000">
            <a:off x="5410200" y="2743200"/>
            <a:ext cx="5867400" cy="1143000"/>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0"/>
              </a:spcBef>
              <a:spcAft>
                <a:spcPts val="0"/>
              </a:spcAft>
              <a:buClr>
                <a:schemeClr val="dk1"/>
              </a:buClr>
              <a:buSzPts val="3600"/>
              <a:buNone/>
              <a:defRPr sz="3600" b="1">
                <a:latin typeface="Arial"/>
                <a:ea typeface="Arial"/>
                <a:cs typeface="Arial"/>
                <a:sym typeface="Arial"/>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37"/>
        <p:cNvGrpSpPr/>
        <p:nvPr/>
      </p:nvGrpSpPr>
      <p:grpSpPr>
        <a:xfrm>
          <a:off x="0" y="0"/>
          <a:ext cx="0" cy="0"/>
          <a:chOff x="0" y="0"/>
          <a:chExt cx="0" cy="0"/>
        </a:xfrm>
      </p:grpSpPr>
      <p:sp>
        <p:nvSpPr>
          <p:cNvPr id="38" name="Google Shape;38;p4"/>
          <p:cNvSpPr txBox="1">
            <a:spLocks noGrp="1"/>
          </p:cNvSpPr>
          <p:nvPr>
            <p:ph type="body" idx="1"/>
          </p:nvPr>
        </p:nvSpPr>
        <p:spPr>
          <a:xfrm>
            <a:off x="304800" y="1493837"/>
            <a:ext cx="8229600" cy="4525963"/>
          </a:xfrm>
          <a:prstGeom prst="rect">
            <a:avLst/>
          </a:prstGeom>
          <a:noFill/>
          <a:ln>
            <a:noFill/>
          </a:ln>
        </p:spPr>
        <p:txBody>
          <a:bodyPr spcFirstLastPara="1" wrap="square" lIns="91425" tIns="45700" rIns="91425" bIns="45700" anchor="t" anchorCtr="0">
            <a:noAutofit/>
          </a:bodyPr>
          <a:lstStyle>
            <a:lvl1pPr marL="457200" marR="0" lvl="0" indent="-228600" algn="l">
              <a:lnSpc>
                <a:spcPct val="100000"/>
              </a:lnSpc>
              <a:spcBef>
                <a:spcPts val="400"/>
              </a:spcBef>
              <a:spcAft>
                <a:spcPts val="0"/>
              </a:spcAft>
              <a:buClr>
                <a:srgbClr val="101141"/>
              </a:buClr>
              <a:buSzPts val="2000"/>
              <a:buFont typeface="Arial"/>
              <a:buNone/>
              <a:defRPr sz="2000">
                <a:latin typeface="Arial"/>
                <a:ea typeface="Arial"/>
                <a:cs typeface="Arial"/>
                <a:sym typeface="Arial"/>
              </a:defRPr>
            </a:lvl1pPr>
            <a:lvl2pPr marL="914400" marR="0" lvl="1" indent="-355600" algn="l">
              <a:lnSpc>
                <a:spcPct val="100000"/>
              </a:lnSpc>
              <a:spcBef>
                <a:spcPts val="400"/>
              </a:spcBef>
              <a:spcAft>
                <a:spcPts val="0"/>
              </a:spcAft>
              <a:buClr>
                <a:schemeClr val="dk1"/>
              </a:buClr>
              <a:buSzPts val="2000"/>
              <a:buFont typeface="Arial"/>
              <a:buChar char="–"/>
              <a:defRPr sz="2000">
                <a:latin typeface="Arial"/>
                <a:ea typeface="Arial"/>
                <a:cs typeface="Arial"/>
                <a:sym typeface="Arial"/>
              </a:defRPr>
            </a:lvl2pPr>
            <a:lvl3pPr marL="1371600" lvl="2" indent="-355600" algn="l">
              <a:lnSpc>
                <a:spcPct val="100000"/>
              </a:lnSpc>
              <a:spcBef>
                <a:spcPts val="400"/>
              </a:spcBef>
              <a:spcAft>
                <a:spcPts val="0"/>
              </a:spcAft>
              <a:buClr>
                <a:schemeClr val="dk1"/>
              </a:buClr>
              <a:buSzPts val="2000"/>
              <a:buChar char="•"/>
              <a:defRPr sz="2000"/>
            </a:lvl3pPr>
            <a:lvl4pPr marL="1828800" lvl="3" indent="-355600" algn="l">
              <a:lnSpc>
                <a:spcPct val="100000"/>
              </a:lnSpc>
              <a:spcBef>
                <a:spcPts val="400"/>
              </a:spcBef>
              <a:spcAft>
                <a:spcPts val="0"/>
              </a:spcAft>
              <a:buClr>
                <a:schemeClr val="dk1"/>
              </a:buClr>
              <a:buSzPts val="2000"/>
              <a:buChar char="–"/>
              <a:defRPr sz="2000"/>
            </a:lvl4pPr>
            <a:lvl5pPr marL="2286000" lvl="4" indent="-355600" algn="l">
              <a:lnSpc>
                <a:spcPct val="100000"/>
              </a:lnSpc>
              <a:spcBef>
                <a:spcPts val="400"/>
              </a:spcBef>
              <a:spcAft>
                <a:spcPts val="0"/>
              </a:spcAft>
              <a:buClr>
                <a:schemeClr val="dk1"/>
              </a:buClr>
              <a:buSzPts val="2000"/>
              <a:buChar char="»"/>
              <a:defRPr sz="2000"/>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39" name="Google Shape;39;p4"/>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0"/>
              </a:spcBef>
              <a:spcAft>
                <a:spcPts val="0"/>
              </a:spcAft>
              <a:buClr>
                <a:srgbClr val="0070C0"/>
              </a:buClr>
              <a:buSzPts val="3600"/>
              <a:buNone/>
              <a:defRPr sz="3600" b="1">
                <a:solidFill>
                  <a:srgbClr val="0070C0"/>
                </a:solidFill>
                <a:latin typeface="Arial"/>
                <a:ea typeface="Arial"/>
                <a:cs typeface="Arial"/>
                <a:sym typeface="Arial"/>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56"/>
        <p:cNvGrpSpPr/>
        <p:nvPr/>
      </p:nvGrpSpPr>
      <p:grpSpPr>
        <a:xfrm>
          <a:off x="0" y="0"/>
          <a:ext cx="0" cy="0"/>
          <a:chOff x="0" y="0"/>
          <a:chExt cx="0" cy="0"/>
        </a:xfrm>
      </p:grpSpPr>
      <p:sp>
        <p:nvSpPr>
          <p:cNvPr id="57" name="Google Shape;57;p7"/>
          <p:cNvSpPr txBox="1">
            <a:spLocks noGrp="1"/>
          </p:cNvSpPr>
          <p:nvPr>
            <p:ph type="title"/>
          </p:nvPr>
        </p:nvSpPr>
        <p:spPr>
          <a:xfrm>
            <a:off x="2514600" y="3810000"/>
            <a:ext cx="6019800" cy="1524000"/>
          </a:xfrm>
          <a:prstGeom prst="rect">
            <a:avLst/>
          </a:prstGeom>
          <a:noFill/>
          <a:ln>
            <a:noFill/>
          </a:ln>
        </p:spPr>
        <p:txBody>
          <a:bodyPr spcFirstLastPara="1" wrap="square" lIns="91425" tIns="45700" rIns="91425" bIns="45700" anchor="ctr" anchorCtr="0">
            <a:noAutofit/>
          </a:bodyPr>
          <a:lstStyle>
            <a:lvl1pPr lvl="0" algn="l">
              <a:lnSpc>
                <a:spcPct val="90909"/>
              </a:lnSpc>
              <a:spcBef>
                <a:spcPts val="0"/>
              </a:spcBef>
              <a:spcAft>
                <a:spcPts val="0"/>
              </a:spcAft>
              <a:buSzPts val="1400"/>
              <a:buNone/>
              <a:defRPr sz="44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p:cSld name="Section Header">
    <p:spTree>
      <p:nvGrpSpPr>
        <p:cNvPr id="1" name="Shape 68"/>
        <p:cNvGrpSpPr/>
        <p:nvPr/>
      </p:nvGrpSpPr>
      <p:grpSpPr>
        <a:xfrm>
          <a:off x="0" y="0"/>
          <a:ext cx="0" cy="0"/>
          <a:chOff x="0" y="0"/>
          <a:chExt cx="0" cy="0"/>
        </a:xfrm>
      </p:grpSpPr>
      <p:sp>
        <p:nvSpPr>
          <p:cNvPr id="69" name="Google Shape;69;p9"/>
          <p:cNvSpPr txBox="1">
            <a:spLocks noGrp="1"/>
          </p:cNvSpPr>
          <p:nvPr>
            <p:ph type="body" idx="1"/>
          </p:nvPr>
        </p:nvSpPr>
        <p:spPr>
          <a:xfrm>
            <a:off x="304800" y="4648200"/>
            <a:ext cx="8458200" cy="1600200"/>
          </a:xfrm>
          <a:prstGeom prst="rect">
            <a:avLst/>
          </a:prstGeom>
          <a:noFill/>
          <a:ln>
            <a:noFill/>
          </a:ln>
        </p:spPr>
        <p:txBody>
          <a:bodyPr spcFirstLastPara="1" wrap="square" lIns="91425" tIns="45700" rIns="91425" bIns="45700" anchor="t" anchorCtr="0">
            <a:noAutofit/>
          </a:bodyPr>
          <a:lstStyle>
            <a:lvl1pPr marL="457200" lvl="0" indent="-228600" algn="l">
              <a:lnSpc>
                <a:spcPct val="104999"/>
              </a:lnSpc>
              <a:spcBef>
                <a:spcPts val="0"/>
              </a:spcBef>
              <a:spcAft>
                <a:spcPts val="0"/>
              </a:spcAft>
              <a:buClr>
                <a:schemeClr val="dk1"/>
              </a:buClr>
              <a:buSzPts val="4000"/>
              <a:buNone/>
              <a:defRPr sz="4000" b="1">
                <a:latin typeface="Arial"/>
                <a:ea typeface="Arial"/>
                <a:cs typeface="Arial"/>
                <a:sym typeface="Arial"/>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83"/>
        <p:cNvGrpSpPr/>
        <p:nvPr/>
      </p:nvGrpSpPr>
      <p:grpSpPr>
        <a:xfrm>
          <a:off x="0" y="0"/>
          <a:ext cx="0" cy="0"/>
          <a:chOff x="0" y="0"/>
          <a:chExt cx="0" cy="0"/>
        </a:xfrm>
      </p:grpSpPr>
      <p:sp>
        <p:nvSpPr>
          <p:cNvPr id="84" name="Google Shape;84;p11"/>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Autofit/>
          </a:bodyPr>
          <a:lstStyle>
            <a:lvl1pPr marL="457200" marR="0" lvl="0" indent="-228600" algn="l">
              <a:lnSpc>
                <a:spcPct val="100000"/>
              </a:lnSpc>
              <a:spcBef>
                <a:spcPts val="560"/>
              </a:spcBef>
              <a:spcAft>
                <a:spcPts val="0"/>
              </a:spcAft>
              <a:buClr>
                <a:srgbClr val="101141"/>
              </a:buClr>
              <a:buSzPts val="2800"/>
              <a:buFont typeface="Arial"/>
              <a:buNone/>
              <a:defRPr sz="2800"/>
            </a:lvl1pPr>
            <a:lvl2pPr marL="914400" marR="0" lvl="1" indent="-330200" algn="l">
              <a:lnSpc>
                <a:spcPct val="100000"/>
              </a:lnSpc>
              <a:spcBef>
                <a:spcPts val="320"/>
              </a:spcBef>
              <a:spcAft>
                <a:spcPts val="0"/>
              </a:spcAft>
              <a:buClr>
                <a:schemeClr val="dk1"/>
              </a:buClr>
              <a:buSzPts val="1600"/>
              <a:buFont typeface="Arial"/>
              <a:buChar char="–"/>
              <a:defRPr sz="16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85" name="Google Shape;85;p11"/>
          <p:cNvSpPr txBox="1">
            <a:spLocks noGrp="1"/>
          </p:cNvSpPr>
          <p:nvPr>
            <p:ph type="body" idx="2"/>
          </p:nvPr>
        </p:nvSpPr>
        <p:spPr>
          <a:xfrm>
            <a:off x="4953000" y="1600200"/>
            <a:ext cx="4038600" cy="4525963"/>
          </a:xfrm>
          <a:prstGeom prst="rect">
            <a:avLst/>
          </a:prstGeom>
          <a:noFill/>
          <a:ln>
            <a:noFill/>
          </a:ln>
        </p:spPr>
        <p:txBody>
          <a:bodyPr spcFirstLastPara="1" wrap="square" lIns="91425" tIns="45700" rIns="91425" bIns="45700" anchor="t" anchorCtr="0">
            <a:noAutofit/>
          </a:bodyPr>
          <a:lstStyle>
            <a:lvl1pPr marL="457200" marR="0" lvl="0" indent="-228600" algn="l">
              <a:lnSpc>
                <a:spcPct val="100000"/>
              </a:lnSpc>
              <a:spcBef>
                <a:spcPts val="560"/>
              </a:spcBef>
              <a:spcAft>
                <a:spcPts val="0"/>
              </a:spcAft>
              <a:buClr>
                <a:srgbClr val="101141"/>
              </a:buClr>
              <a:buSzPts val="2800"/>
              <a:buFont typeface="Arial"/>
              <a:buNone/>
              <a:defRPr sz="2800"/>
            </a:lvl1pPr>
            <a:lvl2pPr marL="914400" marR="0" lvl="1" indent="-330200" algn="l">
              <a:lnSpc>
                <a:spcPct val="100000"/>
              </a:lnSpc>
              <a:spcBef>
                <a:spcPts val="320"/>
              </a:spcBef>
              <a:spcAft>
                <a:spcPts val="0"/>
              </a:spcAft>
              <a:buClr>
                <a:schemeClr val="dk1"/>
              </a:buClr>
              <a:buSzPts val="1600"/>
              <a:buFont typeface="Arial"/>
              <a:buChar char="–"/>
              <a:defRPr sz="1600">
                <a:latin typeface="Arial"/>
                <a:ea typeface="Arial"/>
                <a:cs typeface="Arial"/>
                <a:sym typeface="Arial"/>
              </a:defRPr>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86" name="Google Shape;86;p11"/>
          <p:cNvSpPr txBox="1">
            <a:spLocks noGrp="1"/>
          </p:cNvSpPr>
          <p:nvPr>
            <p:ph type="body" idx="3"/>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0"/>
              </a:spcBef>
              <a:spcAft>
                <a:spcPts val="0"/>
              </a:spcAft>
              <a:buClr>
                <a:schemeClr val="dk1"/>
              </a:buClr>
              <a:buSzPts val="3600"/>
              <a:buNone/>
              <a:defRPr sz="3600" b="1">
                <a:latin typeface="Arial"/>
                <a:ea typeface="Arial"/>
                <a:cs typeface="Arial"/>
                <a:sym typeface="Arial"/>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100"/>
        <p:cNvGrpSpPr/>
        <p:nvPr/>
      </p:nvGrpSpPr>
      <p:grpSpPr>
        <a:xfrm>
          <a:off x="0" y="0"/>
          <a:ext cx="0" cy="0"/>
          <a:chOff x="0" y="0"/>
          <a:chExt cx="0" cy="0"/>
        </a:xfrm>
      </p:grpSpPr>
      <p:sp>
        <p:nvSpPr>
          <p:cNvPr id="101" name="Google Shape;101;p13"/>
          <p:cNvSpPr txBox="1">
            <a:spLocks noGrp="1"/>
          </p:cNvSpPr>
          <p:nvPr>
            <p:ph type="body" idx="1"/>
          </p:nvPr>
        </p:nvSpPr>
        <p:spPr>
          <a:xfrm>
            <a:off x="457200" y="1535112"/>
            <a:ext cx="4040188" cy="827087"/>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8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102" name="Google Shape;102;p13"/>
          <p:cNvSpPr txBox="1">
            <a:spLocks noGrp="1"/>
          </p:cNvSpPr>
          <p:nvPr>
            <p:ph type="body" idx="2"/>
          </p:nvPr>
        </p:nvSpPr>
        <p:spPr>
          <a:xfrm>
            <a:off x="457200" y="2362199"/>
            <a:ext cx="4040188" cy="3763963"/>
          </a:xfrm>
          <a:prstGeom prst="rect">
            <a:avLst/>
          </a:prstGeom>
          <a:noFill/>
          <a:ln>
            <a:noFill/>
          </a:ln>
        </p:spPr>
        <p:txBody>
          <a:bodyPr spcFirstLastPara="1" wrap="square" lIns="91425" tIns="45700" rIns="91425" bIns="45700" anchor="t" anchorCtr="0">
            <a:no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Char char="–"/>
              <a:defRPr sz="2000"/>
            </a:lvl2pPr>
            <a:lvl3pPr marL="1371600" lvl="2" indent="-342900" algn="l">
              <a:lnSpc>
                <a:spcPct val="100000"/>
              </a:lnSpc>
              <a:spcBef>
                <a:spcPts val="360"/>
              </a:spcBef>
              <a:spcAft>
                <a:spcPts val="0"/>
              </a:spcAft>
              <a:buClr>
                <a:schemeClr val="dk1"/>
              </a:buClr>
              <a:buSzPts val="1800"/>
              <a:buChar char="•"/>
              <a:defRPr sz="1800"/>
            </a:lvl3pPr>
            <a:lvl4pPr marL="1828800" lvl="3" indent="-330200" algn="l">
              <a:lnSpc>
                <a:spcPct val="100000"/>
              </a:lnSpc>
              <a:spcBef>
                <a:spcPts val="320"/>
              </a:spcBef>
              <a:spcAft>
                <a:spcPts val="0"/>
              </a:spcAft>
              <a:buClr>
                <a:schemeClr val="dk1"/>
              </a:buClr>
              <a:buSzPts val="1600"/>
              <a:buChar char="–"/>
              <a:defRPr sz="1600"/>
            </a:lvl4pPr>
            <a:lvl5pPr marL="2286000" lvl="4" indent="-330200" algn="l">
              <a:lnSpc>
                <a:spcPct val="100000"/>
              </a:lnSpc>
              <a:spcBef>
                <a:spcPts val="320"/>
              </a:spcBef>
              <a:spcAft>
                <a:spcPts val="0"/>
              </a:spcAft>
              <a:buClr>
                <a:schemeClr val="dk1"/>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103" name="Google Shape;103;p13"/>
          <p:cNvSpPr txBox="1">
            <a:spLocks noGrp="1"/>
          </p:cNvSpPr>
          <p:nvPr>
            <p:ph type="body" idx="3"/>
          </p:nvPr>
        </p:nvSpPr>
        <p:spPr>
          <a:xfrm>
            <a:off x="4645025" y="1535112"/>
            <a:ext cx="4041775" cy="827087"/>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8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104" name="Google Shape;104;p13"/>
          <p:cNvSpPr txBox="1">
            <a:spLocks noGrp="1"/>
          </p:cNvSpPr>
          <p:nvPr>
            <p:ph type="body" idx="4"/>
          </p:nvPr>
        </p:nvSpPr>
        <p:spPr>
          <a:xfrm>
            <a:off x="4645025" y="2362199"/>
            <a:ext cx="4041775" cy="3763963"/>
          </a:xfrm>
          <a:prstGeom prst="rect">
            <a:avLst/>
          </a:prstGeom>
          <a:noFill/>
          <a:ln>
            <a:noFill/>
          </a:ln>
        </p:spPr>
        <p:txBody>
          <a:bodyPr spcFirstLastPara="1" wrap="square" lIns="91425" tIns="45700" rIns="91425" bIns="45700" anchor="t" anchorCtr="0">
            <a:no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Char char="–"/>
              <a:defRPr sz="2000"/>
            </a:lvl2pPr>
            <a:lvl3pPr marL="1371600" lvl="2" indent="-342900" algn="l">
              <a:lnSpc>
                <a:spcPct val="100000"/>
              </a:lnSpc>
              <a:spcBef>
                <a:spcPts val="360"/>
              </a:spcBef>
              <a:spcAft>
                <a:spcPts val="0"/>
              </a:spcAft>
              <a:buClr>
                <a:schemeClr val="dk1"/>
              </a:buClr>
              <a:buSzPts val="1800"/>
              <a:buChar char="•"/>
              <a:defRPr sz="1800"/>
            </a:lvl3pPr>
            <a:lvl4pPr marL="1828800" lvl="3" indent="-330200" algn="l">
              <a:lnSpc>
                <a:spcPct val="100000"/>
              </a:lnSpc>
              <a:spcBef>
                <a:spcPts val="320"/>
              </a:spcBef>
              <a:spcAft>
                <a:spcPts val="0"/>
              </a:spcAft>
              <a:buClr>
                <a:schemeClr val="dk1"/>
              </a:buClr>
              <a:buSzPts val="1600"/>
              <a:buChar char="–"/>
              <a:defRPr sz="1600"/>
            </a:lvl4pPr>
            <a:lvl5pPr marL="2286000" lvl="4" indent="-330200" algn="l">
              <a:lnSpc>
                <a:spcPct val="100000"/>
              </a:lnSpc>
              <a:spcBef>
                <a:spcPts val="320"/>
              </a:spcBef>
              <a:spcAft>
                <a:spcPts val="0"/>
              </a:spcAft>
              <a:buClr>
                <a:schemeClr val="dk1"/>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105" name="Google Shape;105;p13"/>
          <p:cNvSpPr txBox="1">
            <a:spLocks noGrp="1"/>
          </p:cNvSpPr>
          <p:nvPr>
            <p:ph type="body" idx="5"/>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0"/>
              </a:spcBef>
              <a:spcAft>
                <a:spcPts val="0"/>
              </a:spcAft>
              <a:buClr>
                <a:schemeClr val="dk1"/>
              </a:buClr>
              <a:buSzPts val="3600"/>
              <a:buNone/>
              <a:defRPr sz="3600" b="1">
                <a:latin typeface="Arial"/>
                <a:ea typeface="Arial"/>
                <a:cs typeface="Arial"/>
                <a:sym typeface="Arial"/>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119"/>
        <p:cNvGrpSpPr/>
        <p:nvPr/>
      </p:nvGrpSpPr>
      <p:grpSpPr>
        <a:xfrm>
          <a:off x="0" y="0"/>
          <a:ext cx="0" cy="0"/>
          <a:chOff x="0" y="0"/>
          <a:chExt cx="0" cy="0"/>
        </a:xfrm>
      </p:grpSpPr>
      <p:sp>
        <p:nvSpPr>
          <p:cNvPr id="120" name="Google Shape;120;p15"/>
          <p:cNvSpPr txBox="1">
            <a:spLocks noGrp="1"/>
          </p:cNvSpPr>
          <p:nvPr>
            <p:ph type="body" idx="1"/>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0"/>
              </a:spcBef>
              <a:spcAft>
                <a:spcPts val="0"/>
              </a:spcAft>
              <a:buClr>
                <a:schemeClr val="dk1"/>
              </a:buClr>
              <a:buSzPts val="3600"/>
              <a:buNone/>
              <a:defRPr sz="3600" b="1">
                <a:latin typeface="Arial"/>
                <a:ea typeface="Arial"/>
                <a:cs typeface="Arial"/>
                <a:sym typeface="Arial"/>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p:cSld name="Content with Caption">
    <p:spTree>
      <p:nvGrpSpPr>
        <p:cNvPr id="1" name="Shape 134"/>
        <p:cNvGrpSpPr/>
        <p:nvPr/>
      </p:nvGrpSpPr>
      <p:grpSpPr>
        <a:xfrm>
          <a:off x="0" y="0"/>
          <a:ext cx="0" cy="0"/>
          <a:chOff x="0" y="0"/>
          <a:chExt cx="0" cy="0"/>
        </a:xfrm>
      </p:grpSpPr>
      <p:sp>
        <p:nvSpPr>
          <p:cNvPr id="135" name="Google Shape;135;p17"/>
          <p:cNvSpPr txBox="1">
            <a:spLocks noGrp="1"/>
          </p:cNvSpPr>
          <p:nvPr>
            <p:ph type="body" idx="1"/>
          </p:nvPr>
        </p:nvSpPr>
        <p:spPr>
          <a:xfrm>
            <a:off x="3575050" y="1600200"/>
            <a:ext cx="5111750" cy="4525963"/>
          </a:xfrm>
          <a:prstGeom prst="rect">
            <a:avLst/>
          </a:prstGeom>
          <a:noFill/>
          <a:ln>
            <a:noFill/>
          </a:ln>
        </p:spPr>
        <p:txBody>
          <a:bodyPr spcFirstLastPara="1" wrap="square" lIns="91425" tIns="45700" rIns="91425" bIns="45700" anchor="t" anchorCtr="0">
            <a:noAutofit/>
          </a:bodyPr>
          <a:lstStyle>
            <a:lvl1pPr marL="457200" lvl="0" indent="-431800" algn="l">
              <a:lnSpc>
                <a:spcPct val="100000"/>
              </a:lnSpc>
              <a:spcBef>
                <a:spcPts val="640"/>
              </a:spcBef>
              <a:spcAft>
                <a:spcPts val="0"/>
              </a:spcAft>
              <a:buClr>
                <a:schemeClr val="dk1"/>
              </a:buClr>
              <a:buSzPts val="3200"/>
              <a:buChar char="•"/>
              <a:defRPr sz="3200"/>
            </a:lvl1pPr>
            <a:lvl2pPr marL="914400" lvl="1" indent="-406400" algn="l">
              <a:lnSpc>
                <a:spcPct val="100000"/>
              </a:lnSpc>
              <a:spcBef>
                <a:spcPts val="560"/>
              </a:spcBef>
              <a:spcAft>
                <a:spcPts val="0"/>
              </a:spcAft>
              <a:buClr>
                <a:schemeClr val="dk1"/>
              </a:buClr>
              <a:buSzPts val="2800"/>
              <a:buChar char="–"/>
              <a:defRPr sz="2800"/>
            </a:lvl2pPr>
            <a:lvl3pPr marL="1371600" lvl="2" indent="-381000" algn="l">
              <a:lnSpc>
                <a:spcPct val="100000"/>
              </a:lnSpc>
              <a:spcBef>
                <a:spcPts val="480"/>
              </a:spcBef>
              <a:spcAft>
                <a:spcPts val="0"/>
              </a:spcAft>
              <a:buClr>
                <a:schemeClr val="dk1"/>
              </a:buClr>
              <a:buSzPts val="2400"/>
              <a:buChar char="•"/>
              <a:defRPr sz="2400"/>
            </a:lvl3pPr>
            <a:lvl4pPr marL="1828800" lvl="3" indent="-355600" algn="l">
              <a:lnSpc>
                <a:spcPct val="100000"/>
              </a:lnSpc>
              <a:spcBef>
                <a:spcPts val="400"/>
              </a:spcBef>
              <a:spcAft>
                <a:spcPts val="0"/>
              </a:spcAft>
              <a:buClr>
                <a:schemeClr val="dk1"/>
              </a:buClr>
              <a:buSzPts val="2000"/>
              <a:buChar char="–"/>
              <a:defRPr sz="2000"/>
            </a:lvl4pPr>
            <a:lvl5pPr marL="2286000" lvl="4" indent="-355600" algn="l">
              <a:lnSpc>
                <a:spcPct val="100000"/>
              </a:lnSpc>
              <a:spcBef>
                <a:spcPts val="400"/>
              </a:spcBef>
              <a:spcAft>
                <a:spcPts val="0"/>
              </a:spcAft>
              <a:buClr>
                <a:schemeClr val="dk1"/>
              </a:buClr>
              <a:buSzPts val="2000"/>
              <a:buChar char="»"/>
              <a:defRPr sz="2000"/>
            </a:lvl5pPr>
            <a:lvl6pPr marL="2743200" lvl="5" indent="-355600" algn="l">
              <a:lnSpc>
                <a:spcPct val="100000"/>
              </a:lnSpc>
              <a:spcBef>
                <a:spcPts val="400"/>
              </a:spcBef>
              <a:spcAft>
                <a:spcPts val="0"/>
              </a:spcAft>
              <a:buClr>
                <a:schemeClr val="dk1"/>
              </a:buClr>
              <a:buSzPts val="2000"/>
              <a:buChar char="•"/>
              <a:defRPr sz="2000"/>
            </a:lvl6pPr>
            <a:lvl7pPr marL="3200400" lvl="6" indent="-355600" algn="l">
              <a:lnSpc>
                <a:spcPct val="100000"/>
              </a:lnSpc>
              <a:spcBef>
                <a:spcPts val="400"/>
              </a:spcBef>
              <a:spcAft>
                <a:spcPts val="0"/>
              </a:spcAft>
              <a:buClr>
                <a:schemeClr val="dk1"/>
              </a:buClr>
              <a:buSzPts val="2000"/>
              <a:buChar char="•"/>
              <a:defRPr sz="2000"/>
            </a:lvl7pPr>
            <a:lvl8pPr marL="3657600" lvl="7" indent="-355600" algn="l">
              <a:lnSpc>
                <a:spcPct val="100000"/>
              </a:lnSpc>
              <a:spcBef>
                <a:spcPts val="400"/>
              </a:spcBef>
              <a:spcAft>
                <a:spcPts val="0"/>
              </a:spcAft>
              <a:buClr>
                <a:schemeClr val="dk1"/>
              </a:buClr>
              <a:buSzPts val="2000"/>
              <a:buChar char="•"/>
              <a:defRPr sz="2000"/>
            </a:lvl8pPr>
            <a:lvl9pPr marL="4114800" lvl="8" indent="-355600" algn="l">
              <a:lnSpc>
                <a:spcPct val="100000"/>
              </a:lnSpc>
              <a:spcBef>
                <a:spcPts val="400"/>
              </a:spcBef>
              <a:spcAft>
                <a:spcPts val="0"/>
              </a:spcAft>
              <a:buClr>
                <a:schemeClr val="dk1"/>
              </a:buClr>
              <a:buSzPts val="2000"/>
              <a:buChar char="•"/>
              <a:defRPr sz="2000"/>
            </a:lvl9pPr>
          </a:lstStyle>
          <a:p>
            <a:endParaRPr/>
          </a:p>
        </p:txBody>
      </p:sp>
      <p:sp>
        <p:nvSpPr>
          <p:cNvPr id="136" name="Google Shape;136;p17"/>
          <p:cNvSpPr txBox="1">
            <a:spLocks noGrp="1"/>
          </p:cNvSpPr>
          <p:nvPr>
            <p:ph type="body" idx="2"/>
          </p:nvPr>
        </p:nvSpPr>
        <p:spPr>
          <a:xfrm>
            <a:off x="457200" y="1600200"/>
            <a:ext cx="3008313" cy="4525963"/>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137" name="Google Shape;137;p17"/>
          <p:cNvSpPr txBox="1">
            <a:spLocks noGrp="1"/>
          </p:cNvSpPr>
          <p:nvPr>
            <p:ph type="body" idx="3"/>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0"/>
              </a:spcBef>
              <a:spcAft>
                <a:spcPts val="0"/>
              </a:spcAft>
              <a:buClr>
                <a:schemeClr val="dk1"/>
              </a:buClr>
              <a:buSzPts val="3600"/>
              <a:buNone/>
              <a:defRPr sz="3600" b="1">
                <a:latin typeface="Arial"/>
                <a:ea typeface="Arial"/>
                <a:cs typeface="Arial"/>
                <a:sym typeface="Arial"/>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p:cSld name="Picture with Caption">
    <p:spTree>
      <p:nvGrpSpPr>
        <p:cNvPr id="1" name="Shape 151"/>
        <p:cNvGrpSpPr/>
        <p:nvPr/>
      </p:nvGrpSpPr>
      <p:grpSpPr>
        <a:xfrm>
          <a:off x="0" y="0"/>
          <a:ext cx="0" cy="0"/>
          <a:chOff x="0" y="0"/>
          <a:chExt cx="0" cy="0"/>
        </a:xfrm>
      </p:grpSpPr>
      <p:sp>
        <p:nvSpPr>
          <p:cNvPr id="152" name="Google Shape;152;p19"/>
          <p:cNvSpPr txBox="1">
            <a:spLocks noGrp="1"/>
          </p:cNvSpPr>
          <p:nvPr>
            <p:ph type="title"/>
          </p:nvPr>
        </p:nvSpPr>
        <p:spPr>
          <a:xfrm>
            <a:off x="1792288" y="5407025"/>
            <a:ext cx="5486400" cy="3048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sz="18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3" name="Google Shape;153;p19"/>
          <p:cNvSpPr>
            <a:spLocks noGrp="1"/>
          </p:cNvSpPr>
          <p:nvPr>
            <p:ph type="pic" idx="2"/>
          </p:nvPr>
        </p:nvSpPr>
        <p:spPr>
          <a:xfrm>
            <a:off x="1792288" y="1828800"/>
            <a:ext cx="5486400" cy="3429000"/>
          </a:xfrm>
          <a:prstGeom prst="rect">
            <a:avLst/>
          </a:prstGeom>
          <a:solidFill>
            <a:schemeClr val="lt1"/>
          </a:solidFill>
          <a:ln w="57150" cap="flat" cmpd="sng">
            <a:solidFill>
              <a:srgbClr val="DAE5F1"/>
            </a:solidFill>
            <a:prstDash val="solid"/>
            <a:round/>
            <a:headEnd type="none" w="sm" len="sm"/>
            <a:tailEnd type="none" w="sm" len="sm"/>
          </a:ln>
        </p:spPr>
      </p:sp>
      <p:sp>
        <p:nvSpPr>
          <p:cNvPr id="154" name="Google Shape;154;p19"/>
          <p:cNvSpPr txBox="1">
            <a:spLocks noGrp="1"/>
          </p:cNvSpPr>
          <p:nvPr>
            <p:ph type="body" idx="1"/>
          </p:nvPr>
        </p:nvSpPr>
        <p:spPr>
          <a:xfrm>
            <a:off x="1792288" y="5711825"/>
            <a:ext cx="5486400" cy="304800"/>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320"/>
              </a:spcBef>
              <a:spcAft>
                <a:spcPts val="0"/>
              </a:spcAft>
              <a:buClr>
                <a:schemeClr val="dk1"/>
              </a:buClr>
              <a:buSzPts val="1600"/>
              <a:buNone/>
              <a:defRPr sz="16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155" name="Google Shape;155;p19"/>
          <p:cNvSpPr txBox="1">
            <a:spLocks noGrp="1"/>
          </p:cNvSpPr>
          <p:nvPr>
            <p:ph type="body" idx="3"/>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0"/>
              </a:spcBef>
              <a:spcAft>
                <a:spcPts val="0"/>
              </a:spcAft>
              <a:buClr>
                <a:schemeClr val="dk1"/>
              </a:buClr>
              <a:buSzPts val="3600"/>
              <a:buNone/>
              <a:defRPr sz="3600" b="1">
                <a:latin typeface="Arial"/>
                <a:ea typeface="Arial"/>
                <a:cs typeface="Arial"/>
                <a:sym typeface="Arial"/>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_rels/slideMaster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theme" Target="../theme/theme10.xml"/><Relationship Id="rId1" Type="http://schemas.openxmlformats.org/officeDocument/2006/relationships/slideLayout" Target="../slideLayouts/slideLayout9.xml"/></Relationships>
</file>

<file path=ppt/slideMasters/_rels/slideMaster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theme" Target="../theme/theme11.xml"/><Relationship Id="rId1" Type="http://schemas.openxmlformats.org/officeDocument/2006/relationships/slideLayout" Target="../slideLayouts/slideLayout10.xml"/></Relationships>
</file>

<file path=ppt/slideMasters/_rels/slideMaster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theme" Target="../theme/theme12.xml"/><Relationship Id="rId1" Type="http://schemas.openxmlformats.org/officeDocument/2006/relationships/slideLayout" Target="../slideLayouts/slideLayout1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1"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theme" Target="../theme/theme4.xml"/><Relationship Id="rId1" Type="http://schemas.openxmlformats.org/officeDocument/2006/relationships/slideLayout" Target="../slideLayouts/slideLayout3.xml"/><Relationship Id="rId4" Type="http://schemas.openxmlformats.org/officeDocument/2006/relationships/image" Target="../media/image2.png"/></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theme" Target="../theme/theme5.xml"/><Relationship Id="rId1" Type="http://schemas.openxmlformats.org/officeDocument/2006/relationships/slideLayout" Target="../slideLayouts/slideLayout4.xml"/><Relationship Id="rId4" Type="http://schemas.openxmlformats.org/officeDocument/2006/relationships/image" Target="../media/image3.png"/></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theme" Target="../theme/theme6.xml"/><Relationship Id="rId1" Type="http://schemas.openxmlformats.org/officeDocument/2006/relationships/slideLayout" Target="../slideLayouts/slideLayout5.xml"/></Relationships>
</file>

<file path=ppt/slideMasters/_rels/slideMaster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theme" Target="../theme/theme7.xml"/><Relationship Id="rId1" Type="http://schemas.openxmlformats.org/officeDocument/2006/relationships/slideLayout" Target="../slideLayouts/slideLayout6.xml"/></Relationships>
</file>

<file path=ppt/slideMasters/_rels/slideMaster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theme" Target="../theme/theme8.xml"/><Relationship Id="rId1" Type="http://schemas.openxmlformats.org/officeDocument/2006/relationships/slideLayout" Target="../slideLayouts/slideLayout7.xml"/></Relationships>
</file>

<file path=ppt/slideMasters/_rels/slideMaster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theme" Target="../theme/theme9.xml"/><Relationship Id="rId1"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
        <p:cNvGrpSpPr/>
        <p:nvPr/>
      </p:nvGrpSpPr>
      <p:grpSpPr>
        <a:xfrm>
          <a:off x="0" y="0"/>
          <a:ext cx="0" cy="0"/>
          <a:chOff x="0" y="0"/>
          <a:chExt cx="0" cy="0"/>
        </a:xfrm>
      </p:grpSpPr>
      <p:sp>
        <p:nvSpPr>
          <p:cNvPr id="10" name="Google Shape;10;p1"/>
          <p:cNvSpPr txBox="1"/>
          <p:nvPr/>
        </p:nvSpPr>
        <p:spPr>
          <a:xfrm>
            <a:off x="0" y="3352800"/>
            <a:ext cx="8686800" cy="2743200"/>
          </a:xfrm>
          <a:prstGeom prst="rect">
            <a:avLst/>
          </a:prstGeom>
          <a:solidFill>
            <a:srgbClr val="10114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 name="Google Shape;11;p1"/>
          <p:cNvSpPr txBox="1"/>
          <p:nvPr/>
        </p:nvSpPr>
        <p:spPr>
          <a:xfrm>
            <a:off x="2895600" y="6096000"/>
            <a:ext cx="2895600" cy="76200"/>
          </a:xfrm>
          <a:prstGeom prst="rect">
            <a:avLst/>
          </a:prstGeom>
          <a:solidFill>
            <a:srgbClr val="76C2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 name="Google Shape;12;p1"/>
          <p:cNvSpPr txBox="1"/>
          <p:nvPr/>
        </p:nvSpPr>
        <p:spPr>
          <a:xfrm>
            <a:off x="0" y="6096000"/>
            <a:ext cx="2895600" cy="76200"/>
          </a:xfrm>
          <a:prstGeom prst="rect">
            <a:avLst/>
          </a:prstGeom>
          <a:solidFill>
            <a:srgbClr val="FCB017"/>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3" name="Google Shape;13;p1"/>
          <p:cNvSpPr txBox="1"/>
          <p:nvPr/>
        </p:nvSpPr>
        <p:spPr>
          <a:xfrm>
            <a:off x="5791200" y="6096000"/>
            <a:ext cx="2895600" cy="76200"/>
          </a:xfrm>
          <a:prstGeom prst="rect">
            <a:avLst/>
          </a:prstGeom>
          <a:solidFill>
            <a:srgbClr val="FF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pic>
        <p:nvPicPr>
          <p:cNvPr id="14" name="Google Shape;14;p1" descr="BITS_university_logo_whitevert.png"/>
          <p:cNvPicPr preferRelativeResize="0"/>
          <p:nvPr/>
        </p:nvPicPr>
        <p:blipFill rotWithShape="1">
          <a:blip r:embed="rId4">
            <a:alphaModFix/>
          </a:blip>
          <a:srcRect/>
          <a:stretch/>
        </p:blipFill>
        <p:spPr>
          <a:xfrm>
            <a:off x="76200" y="3352800"/>
            <a:ext cx="2057400" cy="1979612"/>
          </a:xfrm>
          <a:prstGeom prst="rect">
            <a:avLst/>
          </a:prstGeom>
          <a:noFill/>
          <a:ln>
            <a:noFill/>
          </a:ln>
        </p:spPr>
      </p:pic>
      <p:sp>
        <p:nvSpPr>
          <p:cNvPr id="15" name="Google Shape;15;p1"/>
          <p:cNvSpPr txBox="1"/>
          <p:nvPr/>
        </p:nvSpPr>
        <p:spPr>
          <a:xfrm>
            <a:off x="-76200" y="5257800"/>
            <a:ext cx="2209800" cy="55403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lt1"/>
              </a:buClr>
              <a:buSzPts val="2900"/>
              <a:buFont typeface="Arial"/>
              <a:buNone/>
            </a:pPr>
            <a:r>
              <a:rPr lang="en-IN" sz="2900" b="1" i="0" u="none" strike="noStrike" cap="none">
                <a:solidFill>
                  <a:schemeClr val="lt1"/>
                </a:solidFill>
                <a:latin typeface="Arial"/>
                <a:ea typeface="Arial"/>
                <a:cs typeface="Arial"/>
                <a:sym typeface="Arial"/>
              </a:rPr>
              <a:t>BITS</a:t>
            </a:r>
            <a:r>
              <a:rPr lang="en-IN" sz="2900" b="0" i="0" u="none" strike="noStrike" cap="none">
                <a:solidFill>
                  <a:schemeClr val="lt1"/>
                </a:solidFill>
                <a:latin typeface="Arial"/>
                <a:ea typeface="Arial"/>
                <a:cs typeface="Arial"/>
                <a:sym typeface="Arial"/>
              </a:rPr>
              <a:t> Pilani</a:t>
            </a:r>
            <a:endParaRPr sz="1400" b="0" i="0" u="none" strike="noStrike" cap="none">
              <a:solidFill>
                <a:srgbClr val="000000"/>
              </a:solidFill>
              <a:latin typeface="Arial"/>
              <a:ea typeface="Arial"/>
              <a:cs typeface="Arial"/>
              <a:sym typeface="Arial"/>
            </a:endParaRPr>
          </a:p>
        </p:txBody>
      </p:sp>
      <p:sp>
        <p:nvSpPr>
          <p:cNvPr id="16" name="Google Shape;16;p1"/>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9pPr>
          </a:lstStyle>
          <a:p>
            <a:endParaRPr/>
          </a:p>
        </p:txBody>
      </p:sp>
      <p:sp>
        <p:nvSpPr>
          <p:cNvPr id="17" name="Google Shape;17;p1"/>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8"/>
        <p:cNvGrpSpPr/>
        <p:nvPr/>
      </p:nvGrpSpPr>
      <p:grpSpPr>
        <a:xfrm>
          <a:off x="0" y="0"/>
          <a:ext cx="0" cy="0"/>
          <a:chOff x="0" y="0"/>
          <a:chExt cx="0" cy="0"/>
        </a:xfrm>
      </p:grpSpPr>
      <p:grpSp>
        <p:nvGrpSpPr>
          <p:cNvPr id="139" name="Google Shape;139;p18"/>
          <p:cNvGrpSpPr/>
          <p:nvPr/>
        </p:nvGrpSpPr>
        <p:grpSpPr>
          <a:xfrm>
            <a:off x="0" y="1295400"/>
            <a:ext cx="7010400" cy="46037"/>
            <a:chOff x="1905000" y="6553200"/>
            <a:chExt cx="7010400" cy="45719"/>
          </a:xfrm>
        </p:grpSpPr>
        <p:sp>
          <p:nvSpPr>
            <p:cNvPr id="140" name="Google Shape;140;p18"/>
            <p:cNvSpPr txBox="1"/>
            <p:nvPr/>
          </p:nvSpPr>
          <p:spPr>
            <a:xfrm>
              <a:off x="4267200" y="6553200"/>
              <a:ext cx="2328863" cy="45719"/>
            </a:xfrm>
            <a:prstGeom prst="rect">
              <a:avLst/>
            </a:prstGeom>
            <a:solidFill>
              <a:srgbClr val="76C2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41" name="Google Shape;141;p18"/>
            <p:cNvSpPr txBox="1"/>
            <p:nvPr/>
          </p:nvSpPr>
          <p:spPr>
            <a:xfrm>
              <a:off x="1905000" y="6553200"/>
              <a:ext cx="2362200" cy="45719"/>
            </a:xfrm>
            <a:prstGeom prst="rect">
              <a:avLst/>
            </a:prstGeom>
            <a:solidFill>
              <a:srgbClr val="FCB017"/>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42" name="Google Shape;142;p18"/>
            <p:cNvSpPr txBox="1"/>
            <p:nvPr/>
          </p:nvSpPr>
          <p:spPr>
            <a:xfrm>
              <a:off x="6586538" y="6553200"/>
              <a:ext cx="2328862" cy="45719"/>
            </a:xfrm>
            <a:prstGeom prst="rect">
              <a:avLst/>
            </a:prstGeom>
            <a:solidFill>
              <a:srgbClr val="FF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grpSp>
        <p:nvGrpSpPr>
          <p:cNvPr id="143" name="Google Shape;143;p18"/>
          <p:cNvGrpSpPr/>
          <p:nvPr/>
        </p:nvGrpSpPr>
        <p:grpSpPr>
          <a:xfrm>
            <a:off x="2133600" y="6553200"/>
            <a:ext cx="7010400" cy="46037"/>
            <a:chOff x="1905000" y="6553200"/>
            <a:chExt cx="7010400" cy="45719"/>
          </a:xfrm>
        </p:grpSpPr>
        <p:sp>
          <p:nvSpPr>
            <p:cNvPr id="144" name="Google Shape;144;p18"/>
            <p:cNvSpPr txBox="1"/>
            <p:nvPr/>
          </p:nvSpPr>
          <p:spPr>
            <a:xfrm>
              <a:off x="4267200" y="6553200"/>
              <a:ext cx="2328863" cy="45719"/>
            </a:xfrm>
            <a:prstGeom prst="rect">
              <a:avLst/>
            </a:prstGeom>
            <a:solidFill>
              <a:srgbClr val="76C2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45" name="Google Shape;145;p18"/>
            <p:cNvSpPr txBox="1"/>
            <p:nvPr/>
          </p:nvSpPr>
          <p:spPr>
            <a:xfrm>
              <a:off x="1905000" y="6553200"/>
              <a:ext cx="2362200" cy="45719"/>
            </a:xfrm>
            <a:prstGeom prst="rect">
              <a:avLst/>
            </a:prstGeom>
            <a:solidFill>
              <a:srgbClr val="FCB017"/>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46" name="Google Shape;146;p18"/>
            <p:cNvSpPr txBox="1"/>
            <p:nvPr/>
          </p:nvSpPr>
          <p:spPr>
            <a:xfrm>
              <a:off x="6586538" y="6553200"/>
              <a:ext cx="2328862" cy="45719"/>
            </a:xfrm>
            <a:prstGeom prst="rect">
              <a:avLst/>
            </a:prstGeom>
            <a:solidFill>
              <a:srgbClr val="FF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pic>
        <p:nvPicPr>
          <p:cNvPr id="147" name="Google Shape;147;p18" descr="Picture 7.png"/>
          <p:cNvPicPr preferRelativeResize="0"/>
          <p:nvPr/>
        </p:nvPicPr>
        <p:blipFill rotWithShape="1">
          <a:blip r:embed="rId3">
            <a:alphaModFix/>
          </a:blip>
          <a:srcRect/>
          <a:stretch/>
        </p:blipFill>
        <p:spPr>
          <a:xfrm>
            <a:off x="6629400" y="0"/>
            <a:ext cx="2193925" cy="692150"/>
          </a:xfrm>
          <a:prstGeom prst="rect">
            <a:avLst/>
          </a:prstGeom>
          <a:noFill/>
          <a:ln>
            <a:noFill/>
          </a:ln>
        </p:spPr>
      </p:pic>
      <p:sp>
        <p:nvSpPr>
          <p:cNvPr id="148" name="Google Shape;148;p18"/>
          <p:cNvSpPr txBox="1"/>
          <p:nvPr/>
        </p:nvSpPr>
        <p:spPr>
          <a:xfrm>
            <a:off x="3276600" y="6596062"/>
            <a:ext cx="5867400" cy="261937"/>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101141"/>
              </a:buClr>
              <a:buSzPts val="1100"/>
              <a:buFont typeface="Arial"/>
              <a:buNone/>
            </a:pPr>
            <a:r>
              <a:rPr lang="en-IN" sz="1100" b="1" i="0" u="none" strike="noStrike" cap="none">
                <a:solidFill>
                  <a:srgbClr val="101141"/>
                </a:solidFill>
                <a:latin typeface="Arial"/>
                <a:ea typeface="Arial"/>
                <a:cs typeface="Arial"/>
                <a:sym typeface="Arial"/>
              </a:rPr>
              <a:t>BITS </a:t>
            </a:r>
            <a:r>
              <a:rPr lang="en-IN" sz="1100" b="0" i="0" u="none" strike="noStrike" cap="none">
                <a:solidFill>
                  <a:srgbClr val="101141"/>
                </a:solidFill>
                <a:latin typeface="Arial"/>
                <a:ea typeface="Arial"/>
                <a:cs typeface="Arial"/>
                <a:sym typeface="Arial"/>
              </a:rPr>
              <a:t>Pilani, Hyderabad Campus</a:t>
            </a:r>
            <a:endParaRPr sz="1400" b="0" i="0" u="none" strike="noStrike" cap="none">
              <a:solidFill>
                <a:srgbClr val="000000"/>
              </a:solidFill>
              <a:latin typeface="Arial"/>
              <a:ea typeface="Arial"/>
              <a:cs typeface="Arial"/>
              <a:sym typeface="Arial"/>
            </a:endParaRPr>
          </a:p>
        </p:txBody>
      </p:sp>
      <p:sp>
        <p:nvSpPr>
          <p:cNvPr id="149" name="Google Shape;149;p18"/>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9pPr>
          </a:lstStyle>
          <a:p>
            <a:endParaRPr/>
          </a:p>
        </p:txBody>
      </p:sp>
      <p:sp>
        <p:nvSpPr>
          <p:cNvPr id="150" name="Google Shape;150;p18"/>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56"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56"/>
        <p:cNvGrpSpPr/>
        <p:nvPr/>
      </p:nvGrpSpPr>
      <p:grpSpPr>
        <a:xfrm>
          <a:off x="0" y="0"/>
          <a:ext cx="0" cy="0"/>
          <a:chOff x="0" y="0"/>
          <a:chExt cx="0" cy="0"/>
        </a:xfrm>
      </p:grpSpPr>
      <p:grpSp>
        <p:nvGrpSpPr>
          <p:cNvPr id="157" name="Google Shape;157;p20"/>
          <p:cNvGrpSpPr/>
          <p:nvPr/>
        </p:nvGrpSpPr>
        <p:grpSpPr>
          <a:xfrm>
            <a:off x="0" y="1295400"/>
            <a:ext cx="7010400" cy="46037"/>
            <a:chOff x="1905000" y="6553200"/>
            <a:chExt cx="7010400" cy="45719"/>
          </a:xfrm>
        </p:grpSpPr>
        <p:sp>
          <p:nvSpPr>
            <p:cNvPr id="158" name="Google Shape;158;p20"/>
            <p:cNvSpPr txBox="1"/>
            <p:nvPr/>
          </p:nvSpPr>
          <p:spPr>
            <a:xfrm>
              <a:off x="4267200" y="6553200"/>
              <a:ext cx="2328863" cy="45719"/>
            </a:xfrm>
            <a:prstGeom prst="rect">
              <a:avLst/>
            </a:prstGeom>
            <a:solidFill>
              <a:srgbClr val="76C2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59" name="Google Shape;159;p20"/>
            <p:cNvSpPr txBox="1"/>
            <p:nvPr/>
          </p:nvSpPr>
          <p:spPr>
            <a:xfrm>
              <a:off x="1905000" y="6553200"/>
              <a:ext cx="2362200" cy="45719"/>
            </a:xfrm>
            <a:prstGeom prst="rect">
              <a:avLst/>
            </a:prstGeom>
            <a:solidFill>
              <a:srgbClr val="FCB017"/>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60" name="Google Shape;160;p20"/>
            <p:cNvSpPr txBox="1"/>
            <p:nvPr/>
          </p:nvSpPr>
          <p:spPr>
            <a:xfrm>
              <a:off x="6586538" y="6553200"/>
              <a:ext cx="2328862" cy="45719"/>
            </a:xfrm>
            <a:prstGeom prst="rect">
              <a:avLst/>
            </a:prstGeom>
            <a:solidFill>
              <a:srgbClr val="FF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grpSp>
        <p:nvGrpSpPr>
          <p:cNvPr id="161" name="Google Shape;161;p20"/>
          <p:cNvGrpSpPr/>
          <p:nvPr/>
        </p:nvGrpSpPr>
        <p:grpSpPr>
          <a:xfrm>
            <a:off x="2133600" y="6553200"/>
            <a:ext cx="7010400" cy="46037"/>
            <a:chOff x="1905000" y="6553200"/>
            <a:chExt cx="7010400" cy="45719"/>
          </a:xfrm>
        </p:grpSpPr>
        <p:sp>
          <p:nvSpPr>
            <p:cNvPr id="162" name="Google Shape;162;p20"/>
            <p:cNvSpPr txBox="1"/>
            <p:nvPr/>
          </p:nvSpPr>
          <p:spPr>
            <a:xfrm>
              <a:off x="4267200" y="6553200"/>
              <a:ext cx="2328863" cy="45719"/>
            </a:xfrm>
            <a:prstGeom prst="rect">
              <a:avLst/>
            </a:prstGeom>
            <a:solidFill>
              <a:srgbClr val="76C2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63" name="Google Shape;163;p20"/>
            <p:cNvSpPr txBox="1"/>
            <p:nvPr/>
          </p:nvSpPr>
          <p:spPr>
            <a:xfrm>
              <a:off x="1905000" y="6553200"/>
              <a:ext cx="2362200" cy="45719"/>
            </a:xfrm>
            <a:prstGeom prst="rect">
              <a:avLst/>
            </a:prstGeom>
            <a:solidFill>
              <a:srgbClr val="FCB017"/>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64" name="Google Shape;164;p20"/>
            <p:cNvSpPr txBox="1"/>
            <p:nvPr/>
          </p:nvSpPr>
          <p:spPr>
            <a:xfrm>
              <a:off x="6586538" y="6553200"/>
              <a:ext cx="2328862" cy="45719"/>
            </a:xfrm>
            <a:prstGeom prst="rect">
              <a:avLst/>
            </a:prstGeom>
            <a:solidFill>
              <a:srgbClr val="FF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pic>
        <p:nvPicPr>
          <p:cNvPr id="165" name="Google Shape;165;p20" descr="Picture 7.png"/>
          <p:cNvPicPr preferRelativeResize="0"/>
          <p:nvPr/>
        </p:nvPicPr>
        <p:blipFill rotWithShape="1">
          <a:blip r:embed="rId3">
            <a:alphaModFix/>
          </a:blip>
          <a:srcRect/>
          <a:stretch/>
        </p:blipFill>
        <p:spPr>
          <a:xfrm>
            <a:off x="6629400" y="0"/>
            <a:ext cx="2193925" cy="692150"/>
          </a:xfrm>
          <a:prstGeom prst="rect">
            <a:avLst/>
          </a:prstGeom>
          <a:noFill/>
          <a:ln>
            <a:noFill/>
          </a:ln>
        </p:spPr>
      </p:pic>
      <p:sp>
        <p:nvSpPr>
          <p:cNvPr id="166" name="Google Shape;166;p20"/>
          <p:cNvSpPr txBox="1"/>
          <p:nvPr/>
        </p:nvSpPr>
        <p:spPr>
          <a:xfrm>
            <a:off x="3276600" y="6596062"/>
            <a:ext cx="5867400" cy="261937"/>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101141"/>
              </a:buClr>
              <a:buSzPts val="1100"/>
              <a:buFont typeface="Arial"/>
              <a:buNone/>
            </a:pPr>
            <a:r>
              <a:rPr lang="en-IN" sz="1100" b="1" i="0" u="none" strike="noStrike" cap="none">
                <a:solidFill>
                  <a:srgbClr val="101141"/>
                </a:solidFill>
                <a:latin typeface="Arial"/>
                <a:ea typeface="Arial"/>
                <a:cs typeface="Arial"/>
                <a:sym typeface="Arial"/>
              </a:rPr>
              <a:t>BITS </a:t>
            </a:r>
            <a:r>
              <a:rPr lang="en-IN" sz="1100" b="0" i="0" u="none" strike="noStrike" cap="none">
                <a:solidFill>
                  <a:srgbClr val="101141"/>
                </a:solidFill>
                <a:latin typeface="Arial"/>
                <a:ea typeface="Arial"/>
                <a:cs typeface="Arial"/>
                <a:sym typeface="Arial"/>
              </a:rPr>
              <a:t>Pilani, Hyderabad Campus</a:t>
            </a:r>
            <a:endParaRPr sz="1400" b="0" i="0" u="none" strike="noStrike" cap="none">
              <a:solidFill>
                <a:srgbClr val="000000"/>
              </a:solidFill>
              <a:latin typeface="Arial"/>
              <a:ea typeface="Arial"/>
              <a:cs typeface="Arial"/>
              <a:sym typeface="Arial"/>
            </a:endParaRPr>
          </a:p>
        </p:txBody>
      </p:sp>
      <p:sp>
        <p:nvSpPr>
          <p:cNvPr id="167" name="Google Shape;167;p20"/>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9pPr>
          </a:lstStyle>
          <a:p>
            <a:endParaRPr/>
          </a:p>
        </p:txBody>
      </p:sp>
      <p:sp>
        <p:nvSpPr>
          <p:cNvPr id="168" name="Google Shape;168;p20"/>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57"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72"/>
        <p:cNvGrpSpPr/>
        <p:nvPr/>
      </p:nvGrpSpPr>
      <p:grpSpPr>
        <a:xfrm>
          <a:off x="0" y="0"/>
          <a:ext cx="0" cy="0"/>
          <a:chOff x="0" y="0"/>
          <a:chExt cx="0" cy="0"/>
        </a:xfrm>
      </p:grpSpPr>
      <p:grpSp>
        <p:nvGrpSpPr>
          <p:cNvPr id="173" name="Google Shape;173;p22"/>
          <p:cNvGrpSpPr/>
          <p:nvPr/>
        </p:nvGrpSpPr>
        <p:grpSpPr>
          <a:xfrm rot="5400000">
            <a:off x="5006182" y="2567781"/>
            <a:ext cx="5181600" cy="46037"/>
            <a:chOff x="1905000" y="6553200"/>
            <a:chExt cx="7010400" cy="45719"/>
          </a:xfrm>
        </p:grpSpPr>
        <p:sp>
          <p:nvSpPr>
            <p:cNvPr id="174" name="Google Shape;174;p22"/>
            <p:cNvSpPr txBox="1"/>
            <p:nvPr/>
          </p:nvSpPr>
          <p:spPr>
            <a:xfrm>
              <a:off x="4267574" y="6553200"/>
              <a:ext cx="2328209" cy="45719"/>
            </a:xfrm>
            <a:prstGeom prst="rect">
              <a:avLst/>
            </a:prstGeom>
            <a:solidFill>
              <a:srgbClr val="76C2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75" name="Google Shape;175;p22"/>
            <p:cNvSpPr txBox="1"/>
            <p:nvPr/>
          </p:nvSpPr>
          <p:spPr>
            <a:xfrm>
              <a:off x="1905000" y="6553200"/>
              <a:ext cx="2362574" cy="45719"/>
            </a:xfrm>
            <a:prstGeom prst="rect">
              <a:avLst/>
            </a:prstGeom>
            <a:solidFill>
              <a:srgbClr val="FCB017"/>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76" name="Google Shape;176;p22"/>
            <p:cNvSpPr txBox="1"/>
            <p:nvPr/>
          </p:nvSpPr>
          <p:spPr>
            <a:xfrm>
              <a:off x="6587191" y="6553200"/>
              <a:ext cx="2328209" cy="45719"/>
            </a:xfrm>
            <a:prstGeom prst="rect">
              <a:avLst/>
            </a:prstGeom>
            <a:solidFill>
              <a:srgbClr val="FF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pic>
        <p:nvPicPr>
          <p:cNvPr id="177" name="Google Shape;177;p22" descr="Picture 7.png"/>
          <p:cNvPicPr preferRelativeResize="0"/>
          <p:nvPr/>
        </p:nvPicPr>
        <p:blipFill rotWithShape="1">
          <a:blip r:embed="rId3">
            <a:alphaModFix/>
          </a:blip>
          <a:srcRect/>
          <a:stretch/>
        </p:blipFill>
        <p:spPr>
          <a:xfrm>
            <a:off x="-7937" y="381000"/>
            <a:ext cx="692150" cy="2193925"/>
          </a:xfrm>
          <a:prstGeom prst="rect">
            <a:avLst/>
          </a:prstGeom>
          <a:noFill/>
          <a:ln>
            <a:noFill/>
          </a:ln>
        </p:spPr>
      </p:pic>
      <p:sp>
        <p:nvSpPr>
          <p:cNvPr id="178" name="Google Shape;178;p22"/>
          <p:cNvSpPr txBox="1"/>
          <p:nvPr/>
        </p:nvSpPr>
        <p:spPr>
          <a:xfrm rot="5400000">
            <a:off x="-2794793" y="3809206"/>
            <a:ext cx="5867400" cy="230187"/>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101141"/>
              </a:buClr>
              <a:buSzPts val="900"/>
              <a:buFont typeface="Arial"/>
              <a:buNone/>
            </a:pPr>
            <a:r>
              <a:rPr lang="en-IN" sz="900" b="1" i="0" u="none" strike="noStrike" cap="none">
                <a:solidFill>
                  <a:srgbClr val="101141"/>
                </a:solidFill>
                <a:latin typeface="Arial"/>
                <a:ea typeface="Arial"/>
                <a:cs typeface="Arial"/>
                <a:sym typeface="Arial"/>
              </a:rPr>
              <a:t>BITS </a:t>
            </a:r>
            <a:r>
              <a:rPr lang="en-IN" sz="900" b="0" i="0" u="none" strike="noStrike" cap="none">
                <a:solidFill>
                  <a:srgbClr val="101141"/>
                </a:solidFill>
                <a:latin typeface="Arial"/>
                <a:ea typeface="Arial"/>
                <a:cs typeface="Arial"/>
                <a:sym typeface="Arial"/>
              </a:rPr>
              <a:t>Pilani, Hyderabad Campus</a:t>
            </a:r>
            <a:endParaRPr sz="1400" b="0" i="0" u="none" strike="noStrike" cap="none">
              <a:solidFill>
                <a:srgbClr val="000000"/>
              </a:solidFill>
              <a:latin typeface="Arial"/>
              <a:ea typeface="Arial"/>
              <a:cs typeface="Arial"/>
              <a:sym typeface="Arial"/>
            </a:endParaRPr>
          </a:p>
        </p:txBody>
      </p:sp>
      <p:sp>
        <p:nvSpPr>
          <p:cNvPr id="179" name="Google Shape;179;p22"/>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9pPr>
          </a:lstStyle>
          <a:p>
            <a:endParaRPr/>
          </a:p>
        </p:txBody>
      </p:sp>
      <p:sp>
        <p:nvSpPr>
          <p:cNvPr id="180" name="Google Shape;180;p22"/>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58"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1"/>
        <p:cNvGrpSpPr/>
        <p:nvPr/>
      </p:nvGrpSpPr>
      <p:grpSpPr>
        <a:xfrm>
          <a:off x="0" y="0"/>
          <a:ext cx="0" cy="0"/>
          <a:chOff x="0" y="0"/>
          <a:chExt cx="0" cy="0"/>
        </a:xfrm>
      </p:grpSpPr>
      <p:grpSp>
        <p:nvGrpSpPr>
          <p:cNvPr id="22" name="Google Shape;22;p3"/>
          <p:cNvGrpSpPr/>
          <p:nvPr/>
        </p:nvGrpSpPr>
        <p:grpSpPr>
          <a:xfrm>
            <a:off x="2084387" y="6550025"/>
            <a:ext cx="7059612" cy="49212"/>
            <a:chOff x="2083888" y="6550671"/>
            <a:chExt cx="7060112" cy="48665"/>
          </a:xfrm>
        </p:grpSpPr>
        <p:sp>
          <p:nvSpPr>
            <p:cNvPr id="23" name="Google Shape;23;p3"/>
            <p:cNvSpPr txBox="1"/>
            <p:nvPr/>
          </p:nvSpPr>
          <p:spPr>
            <a:xfrm>
              <a:off x="4630418" y="6550671"/>
              <a:ext cx="2329027" cy="48665"/>
            </a:xfrm>
            <a:prstGeom prst="rect">
              <a:avLst/>
            </a:prstGeom>
            <a:solidFill>
              <a:srgbClr val="76C2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4" name="Google Shape;24;p3"/>
            <p:cNvSpPr txBox="1"/>
            <p:nvPr/>
          </p:nvSpPr>
          <p:spPr>
            <a:xfrm>
              <a:off x="6908642" y="6550671"/>
              <a:ext cx="2235358" cy="45525"/>
            </a:xfrm>
            <a:prstGeom prst="rect">
              <a:avLst/>
            </a:prstGeom>
            <a:solidFill>
              <a:srgbClr val="E31C2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5" name="Google Shape;25;p3"/>
            <p:cNvSpPr txBox="1"/>
            <p:nvPr/>
          </p:nvSpPr>
          <p:spPr>
            <a:xfrm>
              <a:off x="2083888" y="6550671"/>
              <a:ext cx="2581458" cy="48665"/>
            </a:xfrm>
            <a:prstGeom prst="rect">
              <a:avLst/>
            </a:prstGeom>
            <a:solidFill>
              <a:srgbClr val="FCB017"/>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pic>
        <p:nvPicPr>
          <p:cNvPr id="26" name="Google Shape;26;p3" descr="Picture 7.png"/>
          <p:cNvPicPr preferRelativeResize="0"/>
          <p:nvPr/>
        </p:nvPicPr>
        <p:blipFill rotWithShape="1">
          <a:blip r:embed="rId3">
            <a:alphaModFix/>
          </a:blip>
          <a:srcRect/>
          <a:stretch/>
        </p:blipFill>
        <p:spPr>
          <a:xfrm>
            <a:off x="6629400" y="0"/>
            <a:ext cx="2193925" cy="692150"/>
          </a:xfrm>
          <a:prstGeom prst="rect">
            <a:avLst/>
          </a:prstGeom>
          <a:noFill/>
          <a:ln>
            <a:noFill/>
          </a:ln>
        </p:spPr>
      </p:pic>
      <p:grpSp>
        <p:nvGrpSpPr>
          <p:cNvPr id="27" name="Google Shape;27;p3"/>
          <p:cNvGrpSpPr/>
          <p:nvPr/>
        </p:nvGrpSpPr>
        <p:grpSpPr>
          <a:xfrm>
            <a:off x="2133600" y="6553200"/>
            <a:ext cx="7010400" cy="46037"/>
            <a:chOff x="1905000" y="6553200"/>
            <a:chExt cx="7010400" cy="45719"/>
          </a:xfrm>
        </p:grpSpPr>
        <p:sp>
          <p:nvSpPr>
            <p:cNvPr id="28" name="Google Shape;28;p3"/>
            <p:cNvSpPr txBox="1"/>
            <p:nvPr/>
          </p:nvSpPr>
          <p:spPr>
            <a:xfrm>
              <a:off x="4267200" y="6553200"/>
              <a:ext cx="2328863" cy="45719"/>
            </a:xfrm>
            <a:prstGeom prst="rect">
              <a:avLst/>
            </a:prstGeom>
            <a:solidFill>
              <a:srgbClr val="76C2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9" name="Google Shape;29;p3"/>
            <p:cNvSpPr txBox="1"/>
            <p:nvPr/>
          </p:nvSpPr>
          <p:spPr>
            <a:xfrm>
              <a:off x="1905000" y="6553200"/>
              <a:ext cx="2362200" cy="45719"/>
            </a:xfrm>
            <a:prstGeom prst="rect">
              <a:avLst/>
            </a:prstGeom>
            <a:solidFill>
              <a:srgbClr val="FCB017"/>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0" name="Google Shape;30;p3"/>
            <p:cNvSpPr txBox="1"/>
            <p:nvPr/>
          </p:nvSpPr>
          <p:spPr>
            <a:xfrm>
              <a:off x="6586538" y="6553200"/>
              <a:ext cx="2328862" cy="45719"/>
            </a:xfrm>
            <a:prstGeom prst="rect">
              <a:avLst/>
            </a:prstGeom>
            <a:solidFill>
              <a:srgbClr val="FF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grpSp>
        <p:nvGrpSpPr>
          <p:cNvPr id="31" name="Google Shape;31;p3"/>
          <p:cNvGrpSpPr/>
          <p:nvPr/>
        </p:nvGrpSpPr>
        <p:grpSpPr>
          <a:xfrm>
            <a:off x="0" y="1295400"/>
            <a:ext cx="7010400" cy="46037"/>
            <a:chOff x="1905000" y="6553200"/>
            <a:chExt cx="7010400" cy="45719"/>
          </a:xfrm>
        </p:grpSpPr>
        <p:sp>
          <p:nvSpPr>
            <p:cNvPr id="32" name="Google Shape;32;p3"/>
            <p:cNvSpPr txBox="1"/>
            <p:nvPr/>
          </p:nvSpPr>
          <p:spPr>
            <a:xfrm>
              <a:off x="4267200" y="6553200"/>
              <a:ext cx="2328863" cy="45719"/>
            </a:xfrm>
            <a:prstGeom prst="rect">
              <a:avLst/>
            </a:prstGeom>
            <a:solidFill>
              <a:srgbClr val="76C2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3" name="Google Shape;33;p3"/>
            <p:cNvSpPr txBox="1"/>
            <p:nvPr/>
          </p:nvSpPr>
          <p:spPr>
            <a:xfrm>
              <a:off x="1905000" y="6553200"/>
              <a:ext cx="2362200" cy="45719"/>
            </a:xfrm>
            <a:prstGeom prst="rect">
              <a:avLst/>
            </a:prstGeom>
            <a:solidFill>
              <a:srgbClr val="FCB017"/>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4" name="Google Shape;34;p3"/>
            <p:cNvSpPr txBox="1"/>
            <p:nvPr/>
          </p:nvSpPr>
          <p:spPr>
            <a:xfrm>
              <a:off x="6586538" y="6553200"/>
              <a:ext cx="2328862" cy="45719"/>
            </a:xfrm>
            <a:prstGeom prst="rect">
              <a:avLst/>
            </a:prstGeom>
            <a:solidFill>
              <a:srgbClr val="FF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sp>
        <p:nvSpPr>
          <p:cNvPr id="35" name="Google Shape;35;p3"/>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9pPr>
          </a:lstStyle>
          <a:p>
            <a:endParaRPr/>
          </a:p>
        </p:txBody>
      </p:sp>
      <p:sp>
        <p:nvSpPr>
          <p:cNvPr id="36" name="Google Shape;36;p3"/>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0"/>
        <p:cNvGrpSpPr/>
        <p:nvPr/>
      </p:nvGrpSpPr>
      <p:grpSpPr>
        <a:xfrm>
          <a:off x="0" y="0"/>
          <a:ext cx="0" cy="0"/>
          <a:chOff x="0" y="0"/>
          <a:chExt cx="0" cy="0"/>
        </a:xfrm>
      </p:grpSpPr>
      <p:sp>
        <p:nvSpPr>
          <p:cNvPr id="41" name="Google Shape;41;p5"/>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9pPr>
          </a:lstStyle>
          <a:p>
            <a:endParaRPr/>
          </a:p>
        </p:txBody>
      </p:sp>
      <p:sp>
        <p:nvSpPr>
          <p:cNvPr id="42" name="Google Shape;42;p5"/>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43" name="Google Shape;43;p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98989"/>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44" name="Google Shape;44;p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45" name="Google Shape;45;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1pPr>
            <a:lvl2pPr marL="0" marR="0" lvl="1" indent="0" algn="r" rtl="0">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2pPr>
            <a:lvl3pPr marL="0" marR="0" lvl="2" indent="0" algn="r" rtl="0">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3pPr>
            <a:lvl4pPr marL="0" marR="0" lvl="3" indent="0" algn="r" rtl="0">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4pPr>
            <a:lvl5pPr marL="0" marR="0" lvl="4" indent="0" algn="r" rtl="0">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5pPr>
            <a:lvl6pPr marL="0" marR="0" lvl="5" indent="0" algn="r" rtl="0">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6pPr>
            <a:lvl7pPr marL="0" marR="0" lvl="6" indent="0" algn="r" rtl="0">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7pPr>
            <a:lvl8pPr marL="0" marR="0" lvl="7" indent="0" algn="r" rtl="0">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8pPr>
            <a:lvl9pPr marL="0" marR="0" lvl="8" indent="0" algn="r" rtl="0">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t>‹#›</a:t>
            </a:fld>
            <a:endParaRPr sz="1400">
              <a:solidFill>
                <a:srgbClr val="000000"/>
              </a:solidFill>
            </a:endParaRPr>
          </a:p>
        </p:txBody>
      </p:sp>
    </p:spTree>
  </p:cSld>
  <p:clrMap bg1="lt1" tx1="dk1" bg2="dk2" tx2="lt2" accent1="accent1" accent2="accent2" accent3="accent3" accent4="accent4" accent5="accent5" accent6="accent6" hlink="hlink" folHlink="folHlink"/>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46"/>
        <p:cNvGrpSpPr/>
        <p:nvPr/>
      </p:nvGrpSpPr>
      <p:grpSpPr>
        <a:xfrm>
          <a:off x="0" y="0"/>
          <a:ext cx="0" cy="0"/>
          <a:chOff x="0" y="0"/>
          <a:chExt cx="0" cy="0"/>
        </a:xfrm>
      </p:grpSpPr>
      <p:sp>
        <p:nvSpPr>
          <p:cNvPr id="47" name="Google Shape;47;p6"/>
          <p:cNvSpPr txBox="1"/>
          <p:nvPr/>
        </p:nvSpPr>
        <p:spPr>
          <a:xfrm>
            <a:off x="0" y="3352800"/>
            <a:ext cx="8686800" cy="2743200"/>
          </a:xfrm>
          <a:prstGeom prst="rect">
            <a:avLst/>
          </a:prstGeom>
          <a:solidFill>
            <a:srgbClr val="10114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8" name="Google Shape;48;p6"/>
          <p:cNvSpPr txBox="1"/>
          <p:nvPr/>
        </p:nvSpPr>
        <p:spPr>
          <a:xfrm>
            <a:off x="2895600" y="6096000"/>
            <a:ext cx="2895600" cy="76200"/>
          </a:xfrm>
          <a:prstGeom prst="rect">
            <a:avLst/>
          </a:prstGeom>
          <a:solidFill>
            <a:srgbClr val="76C2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9" name="Google Shape;49;p6"/>
          <p:cNvSpPr txBox="1"/>
          <p:nvPr/>
        </p:nvSpPr>
        <p:spPr>
          <a:xfrm>
            <a:off x="0" y="6096000"/>
            <a:ext cx="2895600" cy="76200"/>
          </a:xfrm>
          <a:prstGeom prst="rect">
            <a:avLst/>
          </a:prstGeom>
          <a:solidFill>
            <a:srgbClr val="FCB017"/>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50" name="Google Shape;50;p6"/>
          <p:cNvSpPr txBox="1"/>
          <p:nvPr/>
        </p:nvSpPr>
        <p:spPr>
          <a:xfrm>
            <a:off x="5791200" y="6096000"/>
            <a:ext cx="2895600" cy="76200"/>
          </a:xfrm>
          <a:prstGeom prst="rect">
            <a:avLst/>
          </a:prstGeom>
          <a:solidFill>
            <a:srgbClr val="FF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pic>
        <p:nvPicPr>
          <p:cNvPr id="51" name="Google Shape;51;p6" descr="BITS_university_logo_whitevert.png"/>
          <p:cNvPicPr preferRelativeResize="0"/>
          <p:nvPr/>
        </p:nvPicPr>
        <p:blipFill rotWithShape="1">
          <a:blip r:embed="rId4">
            <a:alphaModFix/>
          </a:blip>
          <a:srcRect/>
          <a:stretch/>
        </p:blipFill>
        <p:spPr>
          <a:xfrm>
            <a:off x="76200" y="3352800"/>
            <a:ext cx="2057400" cy="1979612"/>
          </a:xfrm>
          <a:prstGeom prst="rect">
            <a:avLst/>
          </a:prstGeom>
          <a:noFill/>
          <a:ln>
            <a:noFill/>
          </a:ln>
        </p:spPr>
      </p:pic>
      <p:sp>
        <p:nvSpPr>
          <p:cNvPr id="52" name="Google Shape;52;p6"/>
          <p:cNvSpPr txBox="1"/>
          <p:nvPr/>
        </p:nvSpPr>
        <p:spPr>
          <a:xfrm>
            <a:off x="-76200" y="5257800"/>
            <a:ext cx="2209800" cy="55403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lt1"/>
              </a:buClr>
              <a:buSzPts val="2900"/>
              <a:buFont typeface="Arial"/>
              <a:buNone/>
            </a:pPr>
            <a:r>
              <a:rPr lang="en-IN" sz="2900" b="1" i="0" u="none" strike="noStrike" cap="none">
                <a:solidFill>
                  <a:schemeClr val="lt1"/>
                </a:solidFill>
                <a:latin typeface="Arial"/>
                <a:ea typeface="Arial"/>
                <a:cs typeface="Arial"/>
                <a:sym typeface="Arial"/>
              </a:rPr>
              <a:t>BITS</a:t>
            </a:r>
            <a:r>
              <a:rPr lang="en-IN" sz="2900" b="0" i="0" u="none" strike="noStrike" cap="none">
                <a:solidFill>
                  <a:schemeClr val="lt1"/>
                </a:solidFill>
                <a:latin typeface="Arial"/>
                <a:ea typeface="Arial"/>
                <a:cs typeface="Arial"/>
                <a:sym typeface="Arial"/>
              </a:rPr>
              <a:t> Pilani</a:t>
            </a:r>
            <a:endParaRPr sz="1400" b="0" i="0" u="none" strike="noStrike" cap="none">
              <a:solidFill>
                <a:srgbClr val="000000"/>
              </a:solidFill>
              <a:latin typeface="Arial"/>
              <a:ea typeface="Arial"/>
              <a:cs typeface="Arial"/>
              <a:sym typeface="Arial"/>
            </a:endParaRPr>
          </a:p>
        </p:txBody>
      </p:sp>
      <p:sp>
        <p:nvSpPr>
          <p:cNvPr id="53" name="Google Shape;53;p6"/>
          <p:cNvSpPr txBox="1"/>
          <p:nvPr/>
        </p:nvSpPr>
        <p:spPr>
          <a:xfrm>
            <a:off x="152400" y="5667375"/>
            <a:ext cx="1905000" cy="2762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1200"/>
              <a:buFont typeface="Arial"/>
              <a:buNone/>
            </a:pPr>
            <a:r>
              <a:rPr lang="en-IN" sz="1200" b="0" i="0" u="none" strike="noStrike" cap="none">
                <a:solidFill>
                  <a:srgbClr val="FFFFFF"/>
                </a:solidFill>
                <a:latin typeface="Arial"/>
                <a:ea typeface="Arial"/>
                <a:cs typeface="Arial"/>
                <a:sym typeface="Arial"/>
              </a:rPr>
              <a:t>Hyderabad Campus</a:t>
            </a:r>
            <a:endParaRPr sz="1400" b="0" i="0" u="none" strike="noStrike" cap="none">
              <a:solidFill>
                <a:srgbClr val="000000"/>
              </a:solidFill>
              <a:latin typeface="Arial"/>
              <a:ea typeface="Arial"/>
              <a:cs typeface="Arial"/>
              <a:sym typeface="Arial"/>
            </a:endParaRPr>
          </a:p>
        </p:txBody>
      </p:sp>
      <p:sp>
        <p:nvSpPr>
          <p:cNvPr id="54" name="Google Shape;54;p6"/>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9pPr>
          </a:lstStyle>
          <a:p>
            <a:endParaRPr/>
          </a:p>
        </p:txBody>
      </p:sp>
      <p:sp>
        <p:nvSpPr>
          <p:cNvPr id="55" name="Google Shape;55;p6"/>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50"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8"/>
        <p:cNvGrpSpPr/>
        <p:nvPr/>
      </p:nvGrpSpPr>
      <p:grpSpPr>
        <a:xfrm>
          <a:off x="0" y="0"/>
          <a:ext cx="0" cy="0"/>
          <a:chOff x="0" y="0"/>
          <a:chExt cx="0" cy="0"/>
        </a:xfrm>
      </p:grpSpPr>
      <p:pic>
        <p:nvPicPr>
          <p:cNvPr id="59" name="Google Shape;59;p8" descr="\\Server\D\jyoti\FI023_BITS_v1\styleguide img\IMG_5627_b.jpg"/>
          <p:cNvPicPr preferRelativeResize="0"/>
          <p:nvPr/>
        </p:nvPicPr>
        <p:blipFill rotWithShape="1">
          <a:blip r:embed="rId3">
            <a:alphaModFix/>
          </a:blip>
          <a:srcRect/>
          <a:stretch/>
        </p:blipFill>
        <p:spPr>
          <a:xfrm>
            <a:off x="0" y="0"/>
            <a:ext cx="9144000" cy="6858000"/>
          </a:xfrm>
          <a:prstGeom prst="rect">
            <a:avLst/>
          </a:prstGeom>
          <a:noFill/>
          <a:ln>
            <a:noFill/>
          </a:ln>
        </p:spPr>
      </p:pic>
      <p:sp>
        <p:nvSpPr>
          <p:cNvPr id="60" name="Google Shape;60;p8"/>
          <p:cNvSpPr txBox="1"/>
          <p:nvPr/>
        </p:nvSpPr>
        <p:spPr>
          <a:xfrm>
            <a:off x="0" y="4281487"/>
            <a:ext cx="9144000" cy="2576512"/>
          </a:xfrm>
          <a:prstGeom prst="rect">
            <a:avLst/>
          </a:prstGeom>
          <a:solidFill>
            <a:schemeClr val="lt1"/>
          </a:solidFill>
          <a:ln w="9525" cap="flat" cmpd="sng">
            <a:solidFill>
              <a:srgbClr val="4A7EBB"/>
            </a:solidFill>
            <a:prstDash val="solid"/>
            <a:miter lim="800000"/>
            <a:headEnd type="none" w="sm" len="sm"/>
            <a:tailEnd type="none" w="sm" len="sm"/>
          </a:ln>
          <a:effectLst>
            <a:outerShdw blurRad="63500" dist="23000" dir="5400000">
              <a:srgbClr val="000000">
                <a:alpha val="34117"/>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pic>
        <p:nvPicPr>
          <p:cNvPr id="61" name="Google Shape;61;p8" descr="Picture 7.png"/>
          <p:cNvPicPr preferRelativeResize="0"/>
          <p:nvPr/>
        </p:nvPicPr>
        <p:blipFill rotWithShape="1">
          <a:blip r:embed="rId4">
            <a:alphaModFix/>
          </a:blip>
          <a:srcRect/>
          <a:stretch/>
        </p:blipFill>
        <p:spPr>
          <a:xfrm>
            <a:off x="6629400" y="0"/>
            <a:ext cx="2193925" cy="692150"/>
          </a:xfrm>
          <a:prstGeom prst="rect">
            <a:avLst/>
          </a:prstGeom>
          <a:noFill/>
          <a:ln>
            <a:noFill/>
          </a:ln>
        </p:spPr>
      </p:pic>
      <p:sp>
        <p:nvSpPr>
          <p:cNvPr id="62" name="Google Shape;62;p8"/>
          <p:cNvSpPr txBox="1"/>
          <p:nvPr/>
        </p:nvSpPr>
        <p:spPr>
          <a:xfrm>
            <a:off x="2882900" y="6775450"/>
            <a:ext cx="2895600" cy="76200"/>
          </a:xfrm>
          <a:prstGeom prst="rect">
            <a:avLst/>
          </a:prstGeom>
          <a:solidFill>
            <a:srgbClr val="76C2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63" name="Google Shape;63;p8"/>
          <p:cNvSpPr txBox="1"/>
          <p:nvPr/>
        </p:nvSpPr>
        <p:spPr>
          <a:xfrm>
            <a:off x="-12700" y="6775450"/>
            <a:ext cx="2895600" cy="76200"/>
          </a:xfrm>
          <a:prstGeom prst="rect">
            <a:avLst/>
          </a:prstGeom>
          <a:solidFill>
            <a:srgbClr val="FCB017"/>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64" name="Google Shape;64;p8"/>
          <p:cNvSpPr txBox="1"/>
          <p:nvPr/>
        </p:nvSpPr>
        <p:spPr>
          <a:xfrm>
            <a:off x="5778500" y="6775450"/>
            <a:ext cx="2895600" cy="76200"/>
          </a:xfrm>
          <a:prstGeom prst="rect">
            <a:avLst/>
          </a:prstGeom>
          <a:solidFill>
            <a:srgbClr val="FF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65" name="Google Shape;65;p8"/>
          <p:cNvSpPr txBox="1"/>
          <p:nvPr/>
        </p:nvSpPr>
        <p:spPr>
          <a:xfrm>
            <a:off x="6858000" y="762000"/>
            <a:ext cx="2209800" cy="55403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lt1"/>
              </a:buClr>
              <a:buSzPts val="2900"/>
              <a:buFont typeface="Arial"/>
              <a:buNone/>
            </a:pPr>
            <a:r>
              <a:rPr lang="en-IN" sz="2900" b="1" i="0" u="none" strike="noStrike" cap="none">
                <a:solidFill>
                  <a:schemeClr val="lt1"/>
                </a:solidFill>
                <a:latin typeface="Arial"/>
                <a:ea typeface="Arial"/>
                <a:cs typeface="Arial"/>
                <a:sym typeface="Arial"/>
              </a:rPr>
              <a:t>BITS</a:t>
            </a:r>
            <a:r>
              <a:rPr lang="en-IN" sz="2900" b="0" i="0" u="none" strike="noStrike" cap="none">
                <a:solidFill>
                  <a:schemeClr val="lt1"/>
                </a:solidFill>
                <a:latin typeface="Arial"/>
                <a:ea typeface="Arial"/>
                <a:cs typeface="Arial"/>
                <a:sym typeface="Arial"/>
              </a:rPr>
              <a:t> Pilani</a:t>
            </a:r>
            <a:endParaRPr sz="1400" b="0" i="0" u="none" strike="noStrike" cap="none">
              <a:solidFill>
                <a:srgbClr val="000000"/>
              </a:solidFill>
              <a:latin typeface="Arial"/>
              <a:ea typeface="Arial"/>
              <a:cs typeface="Arial"/>
              <a:sym typeface="Arial"/>
            </a:endParaRPr>
          </a:p>
        </p:txBody>
      </p:sp>
      <p:sp>
        <p:nvSpPr>
          <p:cNvPr id="66" name="Google Shape;66;p8"/>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9pPr>
          </a:lstStyle>
          <a:p>
            <a:endParaRPr/>
          </a:p>
        </p:txBody>
      </p:sp>
      <p:sp>
        <p:nvSpPr>
          <p:cNvPr id="67" name="Google Shape;67;p8"/>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51"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70"/>
        <p:cNvGrpSpPr/>
        <p:nvPr/>
      </p:nvGrpSpPr>
      <p:grpSpPr>
        <a:xfrm>
          <a:off x="0" y="0"/>
          <a:ext cx="0" cy="0"/>
          <a:chOff x="0" y="0"/>
          <a:chExt cx="0" cy="0"/>
        </a:xfrm>
      </p:grpSpPr>
      <p:pic>
        <p:nvPicPr>
          <p:cNvPr id="71" name="Google Shape;71;p10" descr="Picture 7.png"/>
          <p:cNvPicPr preferRelativeResize="0"/>
          <p:nvPr/>
        </p:nvPicPr>
        <p:blipFill rotWithShape="1">
          <a:blip r:embed="rId3">
            <a:alphaModFix/>
          </a:blip>
          <a:srcRect/>
          <a:stretch/>
        </p:blipFill>
        <p:spPr>
          <a:xfrm>
            <a:off x="6629400" y="0"/>
            <a:ext cx="2193925" cy="692150"/>
          </a:xfrm>
          <a:prstGeom prst="rect">
            <a:avLst/>
          </a:prstGeom>
          <a:noFill/>
          <a:ln>
            <a:noFill/>
          </a:ln>
        </p:spPr>
      </p:pic>
      <p:grpSp>
        <p:nvGrpSpPr>
          <p:cNvPr id="72" name="Google Shape;72;p10"/>
          <p:cNvGrpSpPr/>
          <p:nvPr/>
        </p:nvGrpSpPr>
        <p:grpSpPr>
          <a:xfrm>
            <a:off x="0" y="1295400"/>
            <a:ext cx="7010400" cy="46037"/>
            <a:chOff x="1905000" y="6553200"/>
            <a:chExt cx="7010400" cy="45719"/>
          </a:xfrm>
        </p:grpSpPr>
        <p:sp>
          <p:nvSpPr>
            <p:cNvPr id="73" name="Google Shape;73;p10"/>
            <p:cNvSpPr txBox="1"/>
            <p:nvPr/>
          </p:nvSpPr>
          <p:spPr>
            <a:xfrm>
              <a:off x="4267200" y="6553200"/>
              <a:ext cx="2328863" cy="45719"/>
            </a:xfrm>
            <a:prstGeom prst="rect">
              <a:avLst/>
            </a:prstGeom>
            <a:solidFill>
              <a:srgbClr val="76C2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74" name="Google Shape;74;p10"/>
            <p:cNvSpPr txBox="1"/>
            <p:nvPr/>
          </p:nvSpPr>
          <p:spPr>
            <a:xfrm>
              <a:off x="1905000" y="6553200"/>
              <a:ext cx="2362200" cy="45719"/>
            </a:xfrm>
            <a:prstGeom prst="rect">
              <a:avLst/>
            </a:prstGeom>
            <a:solidFill>
              <a:srgbClr val="FCB017"/>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75" name="Google Shape;75;p10"/>
            <p:cNvSpPr txBox="1"/>
            <p:nvPr/>
          </p:nvSpPr>
          <p:spPr>
            <a:xfrm>
              <a:off x="6586538" y="6553200"/>
              <a:ext cx="2328862" cy="45719"/>
            </a:xfrm>
            <a:prstGeom prst="rect">
              <a:avLst/>
            </a:prstGeom>
            <a:solidFill>
              <a:srgbClr val="FF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grpSp>
        <p:nvGrpSpPr>
          <p:cNvPr id="76" name="Google Shape;76;p10"/>
          <p:cNvGrpSpPr/>
          <p:nvPr/>
        </p:nvGrpSpPr>
        <p:grpSpPr>
          <a:xfrm>
            <a:off x="2133600" y="6553200"/>
            <a:ext cx="7010400" cy="46037"/>
            <a:chOff x="1905000" y="6553200"/>
            <a:chExt cx="7010400" cy="45719"/>
          </a:xfrm>
        </p:grpSpPr>
        <p:sp>
          <p:nvSpPr>
            <p:cNvPr id="77" name="Google Shape;77;p10"/>
            <p:cNvSpPr txBox="1"/>
            <p:nvPr/>
          </p:nvSpPr>
          <p:spPr>
            <a:xfrm>
              <a:off x="4267200" y="6553200"/>
              <a:ext cx="2328863" cy="45719"/>
            </a:xfrm>
            <a:prstGeom prst="rect">
              <a:avLst/>
            </a:prstGeom>
            <a:solidFill>
              <a:srgbClr val="76C2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78" name="Google Shape;78;p10"/>
            <p:cNvSpPr txBox="1"/>
            <p:nvPr/>
          </p:nvSpPr>
          <p:spPr>
            <a:xfrm>
              <a:off x="1905000" y="6553200"/>
              <a:ext cx="2362200" cy="45719"/>
            </a:xfrm>
            <a:prstGeom prst="rect">
              <a:avLst/>
            </a:prstGeom>
            <a:solidFill>
              <a:srgbClr val="FCB017"/>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79" name="Google Shape;79;p10"/>
            <p:cNvSpPr txBox="1"/>
            <p:nvPr/>
          </p:nvSpPr>
          <p:spPr>
            <a:xfrm>
              <a:off x="6586538" y="6553200"/>
              <a:ext cx="2328862" cy="45719"/>
            </a:xfrm>
            <a:prstGeom prst="rect">
              <a:avLst/>
            </a:prstGeom>
            <a:solidFill>
              <a:srgbClr val="FF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sp>
        <p:nvSpPr>
          <p:cNvPr id="80" name="Google Shape;80;p10"/>
          <p:cNvSpPr txBox="1"/>
          <p:nvPr/>
        </p:nvSpPr>
        <p:spPr>
          <a:xfrm>
            <a:off x="3276600" y="6596062"/>
            <a:ext cx="5867400" cy="261937"/>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101141"/>
              </a:buClr>
              <a:buSzPts val="1100"/>
              <a:buFont typeface="Arial"/>
              <a:buNone/>
            </a:pPr>
            <a:r>
              <a:rPr lang="en-IN" sz="1100" b="1" i="0" u="none" strike="noStrike" cap="none">
                <a:solidFill>
                  <a:srgbClr val="101141"/>
                </a:solidFill>
                <a:latin typeface="Arial"/>
                <a:ea typeface="Arial"/>
                <a:cs typeface="Arial"/>
                <a:sym typeface="Arial"/>
              </a:rPr>
              <a:t>BITS </a:t>
            </a:r>
            <a:r>
              <a:rPr lang="en-IN" sz="1100" b="0" i="0" u="none" strike="noStrike" cap="none">
                <a:solidFill>
                  <a:srgbClr val="101141"/>
                </a:solidFill>
                <a:latin typeface="Arial"/>
                <a:ea typeface="Arial"/>
                <a:cs typeface="Arial"/>
                <a:sym typeface="Arial"/>
              </a:rPr>
              <a:t>Pilani, Hyderabad Campus</a:t>
            </a:r>
            <a:endParaRPr sz="1400" b="0" i="0" u="none" strike="noStrike" cap="none">
              <a:solidFill>
                <a:srgbClr val="000000"/>
              </a:solidFill>
              <a:latin typeface="Arial"/>
              <a:ea typeface="Arial"/>
              <a:cs typeface="Arial"/>
              <a:sym typeface="Arial"/>
            </a:endParaRPr>
          </a:p>
        </p:txBody>
      </p:sp>
      <p:sp>
        <p:nvSpPr>
          <p:cNvPr id="81" name="Google Shape;81;p10"/>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9pPr>
          </a:lstStyle>
          <a:p>
            <a:endParaRPr/>
          </a:p>
        </p:txBody>
      </p:sp>
      <p:sp>
        <p:nvSpPr>
          <p:cNvPr id="82" name="Google Shape;82;p10"/>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52"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7"/>
        <p:cNvGrpSpPr/>
        <p:nvPr/>
      </p:nvGrpSpPr>
      <p:grpSpPr>
        <a:xfrm>
          <a:off x="0" y="0"/>
          <a:ext cx="0" cy="0"/>
          <a:chOff x="0" y="0"/>
          <a:chExt cx="0" cy="0"/>
        </a:xfrm>
      </p:grpSpPr>
      <p:grpSp>
        <p:nvGrpSpPr>
          <p:cNvPr id="88" name="Google Shape;88;p12"/>
          <p:cNvGrpSpPr/>
          <p:nvPr/>
        </p:nvGrpSpPr>
        <p:grpSpPr>
          <a:xfrm>
            <a:off x="0" y="1295400"/>
            <a:ext cx="7010400" cy="46037"/>
            <a:chOff x="1905000" y="6553200"/>
            <a:chExt cx="7010400" cy="45719"/>
          </a:xfrm>
        </p:grpSpPr>
        <p:sp>
          <p:nvSpPr>
            <p:cNvPr id="89" name="Google Shape;89;p12"/>
            <p:cNvSpPr txBox="1"/>
            <p:nvPr/>
          </p:nvSpPr>
          <p:spPr>
            <a:xfrm>
              <a:off x="4267200" y="6553200"/>
              <a:ext cx="2328863" cy="45719"/>
            </a:xfrm>
            <a:prstGeom prst="rect">
              <a:avLst/>
            </a:prstGeom>
            <a:solidFill>
              <a:srgbClr val="76C2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0" name="Google Shape;90;p12"/>
            <p:cNvSpPr txBox="1"/>
            <p:nvPr/>
          </p:nvSpPr>
          <p:spPr>
            <a:xfrm>
              <a:off x="1905000" y="6553200"/>
              <a:ext cx="2362200" cy="45719"/>
            </a:xfrm>
            <a:prstGeom prst="rect">
              <a:avLst/>
            </a:prstGeom>
            <a:solidFill>
              <a:srgbClr val="FCB017"/>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1" name="Google Shape;91;p12"/>
            <p:cNvSpPr txBox="1"/>
            <p:nvPr/>
          </p:nvSpPr>
          <p:spPr>
            <a:xfrm>
              <a:off x="6586538" y="6553200"/>
              <a:ext cx="2328862" cy="45719"/>
            </a:xfrm>
            <a:prstGeom prst="rect">
              <a:avLst/>
            </a:prstGeom>
            <a:solidFill>
              <a:srgbClr val="FF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grpSp>
        <p:nvGrpSpPr>
          <p:cNvPr id="92" name="Google Shape;92;p12"/>
          <p:cNvGrpSpPr/>
          <p:nvPr/>
        </p:nvGrpSpPr>
        <p:grpSpPr>
          <a:xfrm>
            <a:off x="2133600" y="6553200"/>
            <a:ext cx="7010400" cy="46037"/>
            <a:chOff x="1905000" y="6553200"/>
            <a:chExt cx="7010400" cy="45719"/>
          </a:xfrm>
        </p:grpSpPr>
        <p:sp>
          <p:nvSpPr>
            <p:cNvPr id="93" name="Google Shape;93;p12"/>
            <p:cNvSpPr txBox="1"/>
            <p:nvPr/>
          </p:nvSpPr>
          <p:spPr>
            <a:xfrm>
              <a:off x="4267200" y="6553200"/>
              <a:ext cx="2328863" cy="45719"/>
            </a:xfrm>
            <a:prstGeom prst="rect">
              <a:avLst/>
            </a:prstGeom>
            <a:solidFill>
              <a:srgbClr val="76C2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4" name="Google Shape;94;p12"/>
            <p:cNvSpPr txBox="1"/>
            <p:nvPr/>
          </p:nvSpPr>
          <p:spPr>
            <a:xfrm>
              <a:off x="1905000" y="6553200"/>
              <a:ext cx="2362200" cy="45719"/>
            </a:xfrm>
            <a:prstGeom prst="rect">
              <a:avLst/>
            </a:prstGeom>
            <a:solidFill>
              <a:srgbClr val="FCB017"/>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5" name="Google Shape;95;p12"/>
            <p:cNvSpPr txBox="1"/>
            <p:nvPr/>
          </p:nvSpPr>
          <p:spPr>
            <a:xfrm>
              <a:off x="6586538" y="6553200"/>
              <a:ext cx="2328862" cy="45719"/>
            </a:xfrm>
            <a:prstGeom prst="rect">
              <a:avLst/>
            </a:prstGeom>
            <a:solidFill>
              <a:srgbClr val="FF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pic>
        <p:nvPicPr>
          <p:cNvPr id="96" name="Google Shape;96;p12" descr="Picture 7.png"/>
          <p:cNvPicPr preferRelativeResize="0"/>
          <p:nvPr/>
        </p:nvPicPr>
        <p:blipFill rotWithShape="1">
          <a:blip r:embed="rId3">
            <a:alphaModFix/>
          </a:blip>
          <a:srcRect/>
          <a:stretch/>
        </p:blipFill>
        <p:spPr>
          <a:xfrm>
            <a:off x="6629400" y="0"/>
            <a:ext cx="2193925" cy="692150"/>
          </a:xfrm>
          <a:prstGeom prst="rect">
            <a:avLst/>
          </a:prstGeom>
          <a:noFill/>
          <a:ln>
            <a:noFill/>
          </a:ln>
        </p:spPr>
      </p:pic>
      <p:sp>
        <p:nvSpPr>
          <p:cNvPr id="97" name="Google Shape;97;p12"/>
          <p:cNvSpPr txBox="1"/>
          <p:nvPr/>
        </p:nvSpPr>
        <p:spPr>
          <a:xfrm>
            <a:off x="3276600" y="6596062"/>
            <a:ext cx="5867400" cy="261937"/>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101141"/>
              </a:buClr>
              <a:buSzPts val="1100"/>
              <a:buFont typeface="Arial"/>
              <a:buNone/>
            </a:pPr>
            <a:r>
              <a:rPr lang="en-IN" sz="1100" b="1" i="0" u="none" strike="noStrike" cap="none">
                <a:solidFill>
                  <a:srgbClr val="101141"/>
                </a:solidFill>
                <a:latin typeface="Arial"/>
                <a:ea typeface="Arial"/>
                <a:cs typeface="Arial"/>
                <a:sym typeface="Arial"/>
              </a:rPr>
              <a:t>BITS </a:t>
            </a:r>
            <a:r>
              <a:rPr lang="en-IN" sz="1100" b="0" i="0" u="none" strike="noStrike" cap="none">
                <a:solidFill>
                  <a:srgbClr val="101141"/>
                </a:solidFill>
                <a:latin typeface="Arial"/>
                <a:ea typeface="Arial"/>
                <a:cs typeface="Arial"/>
                <a:sym typeface="Arial"/>
              </a:rPr>
              <a:t>Pilani, Hyderabad Campus</a:t>
            </a:r>
            <a:endParaRPr sz="1400" b="0" i="0" u="none" strike="noStrike" cap="none">
              <a:solidFill>
                <a:srgbClr val="000000"/>
              </a:solidFill>
              <a:latin typeface="Arial"/>
              <a:ea typeface="Arial"/>
              <a:cs typeface="Arial"/>
              <a:sym typeface="Arial"/>
            </a:endParaRPr>
          </a:p>
        </p:txBody>
      </p:sp>
      <p:sp>
        <p:nvSpPr>
          <p:cNvPr id="98" name="Google Shape;98;p12"/>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9pPr>
          </a:lstStyle>
          <a:p>
            <a:endParaRPr/>
          </a:p>
        </p:txBody>
      </p:sp>
      <p:sp>
        <p:nvSpPr>
          <p:cNvPr id="99" name="Google Shape;99;p12"/>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53"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6"/>
        <p:cNvGrpSpPr/>
        <p:nvPr/>
      </p:nvGrpSpPr>
      <p:grpSpPr>
        <a:xfrm>
          <a:off x="0" y="0"/>
          <a:ext cx="0" cy="0"/>
          <a:chOff x="0" y="0"/>
          <a:chExt cx="0" cy="0"/>
        </a:xfrm>
      </p:grpSpPr>
      <p:grpSp>
        <p:nvGrpSpPr>
          <p:cNvPr id="107" name="Google Shape;107;p14"/>
          <p:cNvGrpSpPr/>
          <p:nvPr/>
        </p:nvGrpSpPr>
        <p:grpSpPr>
          <a:xfrm>
            <a:off x="0" y="1295400"/>
            <a:ext cx="7010400" cy="46037"/>
            <a:chOff x="1905000" y="6553200"/>
            <a:chExt cx="7010400" cy="45719"/>
          </a:xfrm>
        </p:grpSpPr>
        <p:sp>
          <p:nvSpPr>
            <p:cNvPr id="108" name="Google Shape;108;p14"/>
            <p:cNvSpPr txBox="1"/>
            <p:nvPr/>
          </p:nvSpPr>
          <p:spPr>
            <a:xfrm>
              <a:off x="4267200" y="6553200"/>
              <a:ext cx="2328863" cy="45719"/>
            </a:xfrm>
            <a:prstGeom prst="rect">
              <a:avLst/>
            </a:prstGeom>
            <a:solidFill>
              <a:srgbClr val="76C2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09" name="Google Shape;109;p14"/>
            <p:cNvSpPr txBox="1"/>
            <p:nvPr/>
          </p:nvSpPr>
          <p:spPr>
            <a:xfrm>
              <a:off x="1905000" y="6553200"/>
              <a:ext cx="2362200" cy="45719"/>
            </a:xfrm>
            <a:prstGeom prst="rect">
              <a:avLst/>
            </a:prstGeom>
            <a:solidFill>
              <a:srgbClr val="FCB017"/>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0" name="Google Shape;110;p14"/>
            <p:cNvSpPr txBox="1"/>
            <p:nvPr/>
          </p:nvSpPr>
          <p:spPr>
            <a:xfrm>
              <a:off x="6586538" y="6553200"/>
              <a:ext cx="2328862" cy="45719"/>
            </a:xfrm>
            <a:prstGeom prst="rect">
              <a:avLst/>
            </a:prstGeom>
            <a:solidFill>
              <a:srgbClr val="FF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grpSp>
        <p:nvGrpSpPr>
          <p:cNvPr id="111" name="Google Shape;111;p14"/>
          <p:cNvGrpSpPr/>
          <p:nvPr/>
        </p:nvGrpSpPr>
        <p:grpSpPr>
          <a:xfrm>
            <a:off x="2133600" y="6553200"/>
            <a:ext cx="7010400" cy="46037"/>
            <a:chOff x="1905000" y="6553200"/>
            <a:chExt cx="7010400" cy="45719"/>
          </a:xfrm>
        </p:grpSpPr>
        <p:sp>
          <p:nvSpPr>
            <p:cNvPr id="112" name="Google Shape;112;p14"/>
            <p:cNvSpPr txBox="1"/>
            <p:nvPr/>
          </p:nvSpPr>
          <p:spPr>
            <a:xfrm>
              <a:off x="4267200" y="6553200"/>
              <a:ext cx="2328863" cy="45719"/>
            </a:xfrm>
            <a:prstGeom prst="rect">
              <a:avLst/>
            </a:prstGeom>
            <a:solidFill>
              <a:srgbClr val="76C2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3" name="Google Shape;113;p14"/>
            <p:cNvSpPr txBox="1"/>
            <p:nvPr/>
          </p:nvSpPr>
          <p:spPr>
            <a:xfrm>
              <a:off x="1905000" y="6553200"/>
              <a:ext cx="2362200" cy="45719"/>
            </a:xfrm>
            <a:prstGeom prst="rect">
              <a:avLst/>
            </a:prstGeom>
            <a:solidFill>
              <a:srgbClr val="FCB017"/>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4" name="Google Shape;114;p14"/>
            <p:cNvSpPr txBox="1"/>
            <p:nvPr/>
          </p:nvSpPr>
          <p:spPr>
            <a:xfrm>
              <a:off x="6586538" y="6553200"/>
              <a:ext cx="2328862" cy="45719"/>
            </a:xfrm>
            <a:prstGeom prst="rect">
              <a:avLst/>
            </a:prstGeom>
            <a:solidFill>
              <a:srgbClr val="FF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pic>
        <p:nvPicPr>
          <p:cNvPr id="115" name="Google Shape;115;p14" descr="Picture 7.png"/>
          <p:cNvPicPr preferRelativeResize="0"/>
          <p:nvPr/>
        </p:nvPicPr>
        <p:blipFill rotWithShape="1">
          <a:blip r:embed="rId3">
            <a:alphaModFix/>
          </a:blip>
          <a:srcRect/>
          <a:stretch/>
        </p:blipFill>
        <p:spPr>
          <a:xfrm>
            <a:off x="6629400" y="0"/>
            <a:ext cx="2193925" cy="692150"/>
          </a:xfrm>
          <a:prstGeom prst="rect">
            <a:avLst/>
          </a:prstGeom>
          <a:noFill/>
          <a:ln>
            <a:noFill/>
          </a:ln>
        </p:spPr>
      </p:pic>
      <p:sp>
        <p:nvSpPr>
          <p:cNvPr id="116" name="Google Shape;116;p14"/>
          <p:cNvSpPr txBox="1"/>
          <p:nvPr/>
        </p:nvSpPr>
        <p:spPr>
          <a:xfrm>
            <a:off x="3276600" y="6596062"/>
            <a:ext cx="5867400" cy="261937"/>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101141"/>
              </a:buClr>
              <a:buSzPts val="1100"/>
              <a:buFont typeface="Arial"/>
              <a:buNone/>
            </a:pPr>
            <a:r>
              <a:rPr lang="en-IN" sz="1100" b="1" i="0" u="none" strike="noStrike" cap="none">
                <a:solidFill>
                  <a:srgbClr val="101141"/>
                </a:solidFill>
                <a:latin typeface="Arial"/>
                <a:ea typeface="Arial"/>
                <a:cs typeface="Arial"/>
                <a:sym typeface="Arial"/>
              </a:rPr>
              <a:t>BITS </a:t>
            </a:r>
            <a:r>
              <a:rPr lang="en-IN" sz="1100" b="0" i="0" u="none" strike="noStrike" cap="none">
                <a:solidFill>
                  <a:srgbClr val="101141"/>
                </a:solidFill>
                <a:latin typeface="Arial"/>
                <a:ea typeface="Arial"/>
                <a:cs typeface="Arial"/>
                <a:sym typeface="Arial"/>
              </a:rPr>
              <a:t>Pilani, Hyderabad Campus</a:t>
            </a:r>
            <a:endParaRPr sz="1400" b="0" i="0" u="none" strike="noStrike" cap="none">
              <a:solidFill>
                <a:srgbClr val="000000"/>
              </a:solidFill>
              <a:latin typeface="Arial"/>
              <a:ea typeface="Arial"/>
              <a:cs typeface="Arial"/>
              <a:sym typeface="Arial"/>
            </a:endParaRPr>
          </a:p>
        </p:txBody>
      </p:sp>
      <p:sp>
        <p:nvSpPr>
          <p:cNvPr id="117" name="Google Shape;117;p14"/>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9pPr>
          </a:lstStyle>
          <a:p>
            <a:endParaRPr/>
          </a:p>
        </p:txBody>
      </p:sp>
      <p:sp>
        <p:nvSpPr>
          <p:cNvPr id="118" name="Google Shape;118;p14"/>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54"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21"/>
        <p:cNvGrpSpPr/>
        <p:nvPr/>
      </p:nvGrpSpPr>
      <p:grpSpPr>
        <a:xfrm>
          <a:off x="0" y="0"/>
          <a:ext cx="0" cy="0"/>
          <a:chOff x="0" y="0"/>
          <a:chExt cx="0" cy="0"/>
        </a:xfrm>
      </p:grpSpPr>
      <p:grpSp>
        <p:nvGrpSpPr>
          <p:cNvPr id="122" name="Google Shape;122;p16"/>
          <p:cNvGrpSpPr/>
          <p:nvPr/>
        </p:nvGrpSpPr>
        <p:grpSpPr>
          <a:xfrm>
            <a:off x="0" y="1295400"/>
            <a:ext cx="7010400" cy="46037"/>
            <a:chOff x="1905000" y="6553200"/>
            <a:chExt cx="7010400" cy="45719"/>
          </a:xfrm>
        </p:grpSpPr>
        <p:sp>
          <p:nvSpPr>
            <p:cNvPr id="123" name="Google Shape;123;p16"/>
            <p:cNvSpPr txBox="1"/>
            <p:nvPr/>
          </p:nvSpPr>
          <p:spPr>
            <a:xfrm>
              <a:off x="4267200" y="6553200"/>
              <a:ext cx="2328863" cy="45719"/>
            </a:xfrm>
            <a:prstGeom prst="rect">
              <a:avLst/>
            </a:prstGeom>
            <a:solidFill>
              <a:srgbClr val="76C2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4" name="Google Shape;124;p16"/>
            <p:cNvSpPr txBox="1"/>
            <p:nvPr/>
          </p:nvSpPr>
          <p:spPr>
            <a:xfrm>
              <a:off x="1905000" y="6553200"/>
              <a:ext cx="2362200" cy="45719"/>
            </a:xfrm>
            <a:prstGeom prst="rect">
              <a:avLst/>
            </a:prstGeom>
            <a:solidFill>
              <a:srgbClr val="FCB017"/>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5" name="Google Shape;125;p16"/>
            <p:cNvSpPr txBox="1"/>
            <p:nvPr/>
          </p:nvSpPr>
          <p:spPr>
            <a:xfrm>
              <a:off x="6586538" y="6553200"/>
              <a:ext cx="2328862" cy="45719"/>
            </a:xfrm>
            <a:prstGeom prst="rect">
              <a:avLst/>
            </a:prstGeom>
            <a:solidFill>
              <a:srgbClr val="FF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grpSp>
        <p:nvGrpSpPr>
          <p:cNvPr id="126" name="Google Shape;126;p16"/>
          <p:cNvGrpSpPr/>
          <p:nvPr/>
        </p:nvGrpSpPr>
        <p:grpSpPr>
          <a:xfrm>
            <a:off x="2133600" y="6553200"/>
            <a:ext cx="7010400" cy="46037"/>
            <a:chOff x="1905000" y="6553200"/>
            <a:chExt cx="7010400" cy="45719"/>
          </a:xfrm>
        </p:grpSpPr>
        <p:sp>
          <p:nvSpPr>
            <p:cNvPr id="127" name="Google Shape;127;p16"/>
            <p:cNvSpPr txBox="1"/>
            <p:nvPr/>
          </p:nvSpPr>
          <p:spPr>
            <a:xfrm>
              <a:off x="4267200" y="6553200"/>
              <a:ext cx="2328863" cy="45719"/>
            </a:xfrm>
            <a:prstGeom prst="rect">
              <a:avLst/>
            </a:prstGeom>
            <a:solidFill>
              <a:srgbClr val="76C2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8" name="Google Shape;128;p16"/>
            <p:cNvSpPr txBox="1"/>
            <p:nvPr/>
          </p:nvSpPr>
          <p:spPr>
            <a:xfrm>
              <a:off x="1905000" y="6553200"/>
              <a:ext cx="2362200" cy="45719"/>
            </a:xfrm>
            <a:prstGeom prst="rect">
              <a:avLst/>
            </a:prstGeom>
            <a:solidFill>
              <a:srgbClr val="FCB017"/>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9" name="Google Shape;129;p16"/>
            <p:cNvSpPr txBox="1"/>
            <p:nvPr/>
          </p:nvSpPr>
          <p:spPr>
            <a:xfrm>
              <a:off x="6586538" y="6553200"/>
              <a:ext cx="2328862" cy="45719"/>
            </a:xfrm>
            <a:prstGeom prst="rect">
              <a:avLst/>
            </a:prstGeom>
            <a:solidFill>
              <a:srgbClr val="FF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pic>
        <p:nvPicPr>
          <p:cNvPr id="130" name="Google Shape;130;p16" descr="Picture 7.png"/>
          <p:cNvPicPr preferRelativeResize="0"/>
          <p:nvPr/>
        </p:nvPicPr>
        <p:blipFill rotWithShape="1">
          <a:blip r:embed="rId3">
            <a:alphaModFix/>
          </a:blip>
          <a:srcRect/>
          <a:stretch/>
        </p:blipFill>
        <p:spPr>
          <a:xfrm>
            <a:off x="6629400" y="0"/>
            <a:ext cx="2193925" cy="692150"/>
          </a:xfrm>
          <a:prstGeom prst="rect">
            <a:avLst/>
          </a:prstGeom>
          <a:noFill/>
          <a:ln>
            <a:noFill/>
          </a:ln>
        </p:spPr>
      </p:pic>
      <p:sp>
        <p:nvSpPr>
          <p:cNvPr id="131" name="Google Shape;131;p16"/>
          <p:cNvSpPr txBox="1"/>
          <p:nvPr/>
        </p:nvSpPr>
        <p:spPr>
          <a:xfrm>
            <a:off x="3276600" y="6596062"/>
            <a:ext cx="5867400" cy="261937"/>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101141"/>
              </a:buClr>
              <a:buSzPts val="1100"/>
              <a:buFont typeface="Arial"/>
              <a:buNone/>
            </a:pPr>
            <a:r>
              <a:rPr lang="en-IN" sz="1100" b="1" i="0" u="none" strike="noStrike" cap="none">
                <a:solidFill>
                  <a:srgbClr val="101141"/>
                </a:solidFill>
                <a:latin typeface="Arial"/>
                <a:ea typeface="Arial"/>
                <a:cs typeface="Arial"/>
                <a:sym typeface="Arial"/>
              </a:rPr>
              <a:t>BITS </a:t>
            </a:r>
            <a:r>
              <a:rPr lang="en-IN" sz="1100" b="0" i="0" u="none" strike="noStrike" cap="none">
                <a:solidFill>
                  <a:srgbClr val="101141"/>
                </a:solidFill>
                <a:latin typeface="Arial"/>
                <a:ea typeface="Arial"/>
                <a:cs typeface="Arial"/>
                <a:sym typeface="Arial"/>
              </a:rPr>
              <a:t>Pilani, Hyderabad Campus</a:t>
            </a:r>
            <a:endParaRPr sz="1400" b="0" i="0" u="none" strike="noStrike" cap="none">
              <a:solidFill>
                <a:srgbClr val="000000"/>
              </a:solidFill>
              <a:latin typeface="Arial"/>
              <a:ea typeface="Arial"/>
              <a:cs typeface="Arial"/>
              <a:sym typeface="Arial"/>
            </a:endParaRPr>
          </a:p>
        </p:txBody>
      </p:sp>
      <p:sp>
        <p:nvSpPr>
          <p:cNvPr id="132" name="Google Shape;132;p16"/>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9pPr>
          </a:lstStyle>
          <a:p>
            <a:endParaRPr/>
          </a:p>
        </p:txBody>
      </p:sp>
      <p:sp>
        <p:nvSpPr>
          <p:cNvPr id="133" name="Google Shape;133;p16"/>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55"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sugar-network.org/"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hyperlink" Target="https://www.me310kyoto.org/anatomo"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careerfoundry.com/en/blog/ux-design/design-thinking-examples/"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24"/>
          <p:cNvSpPr txBox="1">
            <a:spLocks noGrp="1"/>
          </p:cNvSpPr>
          <p:nvPr>
            <p:ph type="body" idx="1"/>
          </p:nvPr>
        </p:nvSpPr>
        <p:spPr>
          <a:xfrm>
            <a:off x="2571750" y="5181600"/>
            <a:ext cx="6019800" cy="914400"/>
          </a:xfrm>
          <a:prstGeom prst="rect">
            <a:avLst/>
          </a:prstGeom>
          <a:noFill/>
          <a:ln>
            <a:noFill/>
          </a:ln>
        </p:spPr>
        <p:txBody>
          <a:bodyPr spcFirstLastPara="1" wrap="square" lIns="91425" tIns="45700" rIns="91425" bIns="45700" anchor="b" anchorCtr="0">
            <a:noAutofit/>
          </a:bodyPr>
          <a:lstStyle/>
          <a:p>
            <a:pPr marL="0" marR="0" lvl="0" indent="0" algn="r" rtl="0">
              <a:lnSpc>
                <a:spcPct val="90000"/>
              </a:lnSpc>
              <a:spcBef>
                <a:spcPts val="0"/>
              </a:spcBef>
              <a:spcAft>
                <a:spcPts val="0"/>
              </a:spcAft>
              <a:buClr>
                <a:schemeClr val="lt1"/>
              </a:buClr>
              <a:buSzPts val="2000"/>
              <a:buFont typeface="Arial"/>
              <a:buNone/>
            </a:pPr>
            <a:r>
              <a:rPr lang="en-IN" sz="2000" dirty="0" err="1" smtClean="0"/>
              <a:t>Nandagopal</a:t>
            </a:r>
            <a:r>
              <a:rPr lang="en-IN" sz="2000" dirty="0" smtClean="0"/>
              <a:t> </a:t>
            </a:r>
            <a:r>
              <a:rPr lang="en-IN" sz="2000" dirty="0" err="1" smtClean="0"/>
              <a:t>Govindan</a:t>
            </a:r>
            <a:endParaRPr sz="1600" b="0" i="0" u="none" strike="noStrike" cap="none" dirty="0">
              <a:solidFill>
                <a:schemeClr val="lt1"/>
              </a:solidFill>
              <a:latin typeface="Arial"/>
              <a:ea typeface="Arial"/>
              <a:cs typeface="Arial"/>
              <a:sym typeface="Arial"/>
            </a:endParaRPr>
          </a:p>
          <a:p>
            <a:pPr marL="342900" marR="0" lvl="0" indent="-241300" algn="l" rtl="0">
              <a:lnSpc>
                <a:spcPct val="100000"/>
              </a:lnSpc>
              <a:spcBef>
                <a:spcPts val="320"/>
              </a:spcBef>
              <a:spcAft>
                <a:spcPts val="0"/>
              </a:spcAft>
              <a:buClr>
                <a:schemeClr val="dk1"/>
              </a:buClr>
              <a:buSzPts val="1600"/>
              <a:buFont typeface="Arial"/>
              <a:buNone/>
            </a:pPr>
            <a:endParaRPr sz="1600" b="0" i="0" u="none" dirty="0">
              <a:solidFill>
                <a:schemeClr val="lt1"/>
              </a:solidFill>
              <a:latin typeface="Arial"/>
              <a:ea typeface="Arial"/>
              <a:cs typeface="Arial"/>
              <a:sym typeface="Arial"/>
            </a:endParaRPr>
          </a:p>
        </p:txBody>
      </p:sp>
      <p:sp>
        <p:nvSpPr>
          <p:cNvPr id="189" name="Google Shape;189;p24"/>
          <p:cNvSpPr txBox="1">
            <a:spLocks noGrp="1"/>
          </p:cNvSpPr>
          <p:nvPr>
            <p:ph type="title"/>
          </p:nvPr>
        </p:nvSpPr>
        <p:spPr>
          <a:xfrm>
            <a:off x="2362200" y="3657600"/>
            <a:ext cx="6248400" cy="1524000"/>
          </a:xfrm>
          <a:prstGeom prst="rect">
            <a:avLst/>
          </a:prstGeom>
          <a:noFill/>
          <a:ln>
            <a:noFill/>
          </a:ln>
        </p:spPr>
        <p:txBody>
          <a:bodyPr spcFirstLastPara="1" wrap="square" lIns="91425" tIns="45700" rIns="91425" bIns="45700" anchor="ctr" anchorCtr="0">
            <a:noAutofit/>
          </a:bodyPr>
          <a:lstStyle/>
          <a:p>
            <a:pPr marL="0" lvl="0" indent="0" algn="l" rtl="0">
              <a:lnSpc>
                <a:spcPct val="121212"/>
              </a:lnSpc>
              <a:spcBef>
                <a:spcPts val="0"/>
              </a:spcBef>
              <a:spcAft>
                <a:spcPts val="0"/>
              </a:spcAft>
              <a:buClr>
                <a:schemeClr val="lt1"/>
              </a:buClr>
              <a:buSzPts val="3300"/>
              <a:buFont typeface="Arial"/>
              <a:buNone/>
            </a:pPr>
            <a:r>
              <a:rPr lang="en-IN" sz="2800" b="1" i="0" u="none">
                <a:solidFill>
                  <a:schemeClr val="lt1"/>
                </a:solidFill>
              </a:rPr>
              <a:t>Software </a:t>
            </a:r>
            <a:r>
              <a:rPr lang="en-IN" sz="2800"/>
              <a:t>Product Management</a:t>
            </a:r>
            <a:r>
              <a:rPr lang="en-IN" sz="2800" b="1" i="0" u="none">
                <a:solidFill>
                  <a:schemeClr val="lt1"/>
                </a:solidFill>
              </a:rPr>
              <a:t/>
            </a:r>
            <a:br>
              <a:rPr lang="en-IN" sz="2800" b="1" i="0" u="none">
                <a:solidFill>
                  <a:schemeClr val="lt1"/>
                </a:solidFill>
              </a:rPr>
            </a:br>
            <a:r>
              <a:rPr lang="en-IN" sz="2800" b="1" i="0" u="none">
                <a:solidFill>
                  <a:schemeClr val="lt1"/>
                </a:solidFill>
              </a:rPr>
              <a:t/>
            </a:r>
            <a:br>
              <a:rPr lang="en-IN" sz="2800" b="1" i="0" u="none">
                <a:solidFill>
                  <a:schemeClr val="lt1"/>
                </a:solidFill>
              </a:rPr>
            </a:br>
            <a:r>
              <a:rPr lang="en-IN" sz="2800" b="1" i="0" u="none">
                <a:solidFill>
                  <a:schemeClr val="lt1"/>
                </a:solidFill>
              </a:rPr>
              <a:t>Design thinking</a:t>
            </a:r>
            <a:endParaRPr sz="36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33"/>
          <p:cNvSpPr txBox="1">
            <a:spLocks noGrp="1"/>
          </p:cNvSpPr>
          <p:nvPr>
            <p:ph type="body" idx="1"/>
          </p:nvPr>
        </p:nvSpPr>
        <p:spPr>
          <a:xfrm>
            <a:off x="304800" y="1493837"/>
            <a:ext cx="8229600" cy="4525963"/>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400"/>
              </a:spcBef>
              <a:spcAft>
                <a:spcPts val="0"/>
              </a:spcAft>
              <a:buClr>
                <a:srgbClr val="101141"/>
              </a:buClr>
              <a:buSzPts val="2000"/>
              <a:buFont typeface="Arial"/>
              <a:buNone/>
            </a:pPr>
            <a:r>
              <a:rPr lang="en-IN" b="1"/>
              <a:t>Solution</a:t>
            </a:r>
            <a:endParaRPr/>
          </a:p>
          <a:p>
            <a:pPr marL="457200" marR="0" lvl="0" indent="-228600" algn="l" rtl="0">
              <a:lnSpc>
                <a:spcPct val="100000"/>
              </a:lnSpc>
              <a:spcBef>
                <a:spcPts val="400"/>
              </a:spcBef>
              <a:spcAft>
                <a:spcPts val="0"/>
              </a:spcAft>
              <a:buClr>
                <a:srgbClr val="101141"/>
              </a:buClr>
              <a:buSzPts val="2000"/>
              <a:buFont typeface="Arial"/>
              <a:buNone/>
            </a:pPr>
            <a:endParaRPr b="1"/>
          </a:p>
          <a:p>
            <a:pPr marL="571500" lvl="0" indent="-342900" algn="l" rtl="0">
              <a:lnSpc>
                <a:spcPct val="100000"/>
              </a:lnSpc>
              <a:spcBef>
                <a:spcPts val="400"/>
              </a:spcBef>
              <a:spcAft>
                <a:spcPts val="0"/>
              </a:spcAft>
              <a:buSzPts val="2000"/>
              <a:buFont typeface="Arial"/>
              <a:buChar char="•"/>
            </a:pPr>
            <a:r>
              <a:rPr lang="en-IN"/>
              <a:t>ANA Tomo, best travel companion. </a:t>
            </a:r>
            <a:endParaRPr/>
          </a:p>
          <a:p>
            <a:pPr marL="571500" lvl="0" indent="-215900" algn="l" rtl="0">
              <a:lnSpc>
                <a:spcPct val="100000"/>
              </a:lnSpc>
              <a:spcBef>
                <a:spcPts val="400"/>
              </a:spcBef>
              <a:spcAft>
                <a:spcPts val="0"/>
              </a:spcAft>
              <a:buSzPts val="2000"/>
              <a:buFont typeface="Arial"/>
              <a:buNone/>
            </a:pPr>
            <a:endParaRPr/>
          </a:p>
          <a:p>
            <a:pPr marL="571500" lvl="0" indent="-342900" algn="l" rtl="0">
              <a:lnSpc>
                <a:spcPct val="100000"/>
              </a:lnSpc>
              <a:spcBef>
                <a:spcPts val="400"/>
              </a:spcBef>
              <a:spcAft>
                <a:spcPts val="0"/>
              </a:spcAft>
              <a:buSzPts val="2000"/>
              <a:buFont typeface="Arial"/>
              <a:buChar char="•"/>
            </a:pPr>
            <a:r>
              <a:rPr lang="en-IN"/>
              <a:t>ANA Tomo is a portable connected object designed with the active retiree in mind. </a:t>
            </a:r>
            <a:endParaRPr/>
          </a:p>
          <a:p>
            <a:pPr marL="571500" lvl="0" indent="-215900" algn="l" rtl="0">
              <a:lnSpc>
                <a:spcPct val="100000"/>
              </a:lnSpc>
              <a:spcBef>
                <a:spcPts val="400"/>
              </a:spcBef>
              <a:spcAft>
                <a:spcPts val="0"/>
              </a:spcAft>
              <a:buSzPts val="2000"/>
              <a:buFont typeface="Arial"/>
              <a:buNone/>
            </a:pPr>
            <a:endParaRPr/>
          </a:p>
          <a:p>
            <a:pPr marL="571500" lvl="0" indent="-342900" algn="l" rtl="0">
              <a:lnSpc>
                <a:spcPct val="100000"/>
              </a:lnSpc>
              <a:spcBef>
                <a:spcPts val="400"/>
              </a:spcBef>
              <a:spcAft>
                <a:spcPts val="0"/>
              </a:spcAft>
              <a:buSzPts val="2000"/>
              <a:buFont typeface="Arial"/>
              <a:buChar char="•"/>
            </a:pPr>
            <a:r>
              <a:rPr lang="en-IN"/>
              <a:t>It serves ANA elder passengers with live navigation to their boarding gate at the airport. </a:t>
            </a:r>
            <a:endParaRPr/>
          </a:p>
          <a:p>
            <a:pPr marL="571500" lvl="0" indent="-215900" algn="l" rtl="0">
              <a:lnSpc>
                <a:spcPct val="100000"/>
              </a:lnSpc>
              <a:spcBef>
                <a:spcPts val="400"/>
              </a:spcBef>
              <a:spcAft>
                <a:spcPts val="0"/>
              </a:spcAft>
              <a:buSzPts val="2000"/>
              <a:buFont typeface="Arial"/>
              <a:buNone/>
            </a:pPr>
            <a:endParaRPr/>
          </a:p>
          <a:p>
            <a:pPr marL="571500" lvl="0" indent="-342900" algn="l" rtl="0">
              <a:lnSpc>
                <a:spcPct val="100000"/>
              </a:lnSpc>
              <a:spcBef>
                <a:spcPts val="400"/>
              </a:spcBef>
              <a:spcAft>
                <a:spcPts val="0"/>
              </a:spcAft>
              <a:buSzPts val="2000"/>
              <a:buFont typeface="Arial"/>
              <a:buChar char="•"/>
            </a:pPr>
            <a:r>
              <a:rPr lang="en-IN"/>
              <a:t>ANA Tomo also gives passengers relevant, informative cues, ensuring ANA is by its customers’ side throughout their journey. </a:t>
            </a:r>
            <a:endParaRPr/>
          </a:p>
          <a:p>
            <a:pPr marL="457200" marR="0" lvl="0" indent="-228600" algn="l" rtl="0">
              <a:lnSpc>
                <a:spcPct val="100000"/>
              </a:lnSpc>
              <a:spcBef>
                <a:spcPts val="400"/>
              </a:spcBef>
              <a:spcAft>
                <a:spcPts val="0"/>
              </a:spcAft>
              <a:buClr>
                <a:srgbClr val="101141"/>
              </a:buClr>
              <a:buSzPts val="2000"/>
              <a:buFont typeface="Arial"/>
              <a:buNone/>
            </a:pPr>
            <a:endParaRPr/>
          </a:p>
        </p:txBody>
      </p:sp>
      <p:sp>
        <p:nvSpPr>
          <p:cNvPr id="245" name="Google Shape;245;p33"/>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p>
            <a:pPr marL="457200" lvl="0" indent="-228600" algn="l" rtl="0">
              <a:lnSpc>
                <a:spcPct val="100000"/>
              </a:lnSpc>
              <a:spcBef>
                <a:spcPts val="0"/>
              </a:spcBef>
              <a:spcAft>
                <a:spcPts val="0"/>
              </a:spcAft>
              <a:buClr>
                <a:srgbClr val="0070C0"/>
              </a:buClr>
              <a:buSzPts val="3600"/>
              <a:buNone/>
            </a:pPr>
            <a:r>
              <a:rPr lang="en-IN"/>
              <a:t>Case study: ANA Tomo</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4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4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4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4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4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44">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4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34"/>
          <p:cNvSpPr txBox="1">
            <a:spLocks noGrp="1"/>
          </p:cNvSpPr>
          <p:nvPr>
            <p:ph type="body" idx="1"/>
          </p:nvPr>
        </p:nvSpPr>
        <p:spPr>
          <a:xfrm>
            <a:off x="304800" y="1493837"/>
            <a:ext cx="8229600" cy="4525963"/>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400"/>
              </a:spcBef>
              <a:spcAft>
                <a:spcPts val="0"/>
              </a:spcAft>
              <a:buClr>
                <a:srgbClr val="101141"/>
              </a:buClr>
              <a:buSzPts val="2000"/>
              <a:buFont typeface="Arial"/>
              <a:buNone/>
            </a:pPr>
            <a:endParaRPr/>
          </a:p>
        </p:txBody>
      </p:sp>
      <p:sp>
        <p:nvSpPr>
          <p:cNvPr id="251" name="Google Shape;251;p34"/>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p>
            <a:pPr marL="457200" lvl="0" indent="-228600" algn="l" rtl="0">
              <a:lnSpc>
                <a:spcPct val="100000"/>
              </a:lnSpc>
              <a:spcBef>
                <a:spcPts val="0"/>
              </a:spcBef>
              <a:spcAft>
                <a:spcPts val="0"/>
              </a:spcAft>
              <a:buClr>
                <a:srgbClr val="0070C0"/>
              </a:buClr>
              <a:buSzPts val="3600"/>
              <a:buNone/>
            </a:pPr>
            <a:r>
              <a:rPr lang="en-IN"/>
              <a:t>Case study: ANA Tomo</a:t>
            </a:r>
            <a:endParaRPr/>
          </a:p>
        </p:txBody>
      </p:sp>
      <p:pic>
        <p:nvPicPr>
          <p:cNvPr id="252" name="Google Shape;252;p34"/>
          <p:cNvPicPr preferRelativeResize="0"/>
          <p:nvPr/>
        </p:nvPicPr>
        <p:blipFill rotWithShape="1">
          <a:blip r:embed="rId3">
            <a:alphaModFix/>
          </a:blip>
          <a:srcRect/>
          <a:stretch/>
        </p:blipFill>
        <p:spPr>
          <a:xfrm>
            <a:off x="188686" y="1571171"/>
            <a:ext cx="8766628" cy="4379687"/>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35"/>
          <p:cNvSpPr txBox="1">
            <a:spLocks noGrp="1"/>
          </p:cNvSpPr>
          <p:nvPr>
            <p:ph type="body" idx="1"/>
          </p:nvPr>
        </p:nvSpPr>
        <p:spPr>
          <a:xfrm>
            <a:off x="304800" y="1493837"/>
            <a:ext cx="8229600" cy="4525963"/>
          </a:xfrm>
          <a:prstGeom prst="rect">
            <a:avLst/>
          </a:prstGeom>
          <a:noFill/>
          <a:ln>
            <a:noFill/>
          </a:ln>
        </p:spPr>
        <p:txBody>
          <a:bodyPr spcFirstLastPara="1" wrap="square" lIns="91425" tIns="45700" rIns="91425" bIns="45700" anchor="t" anchorCtr="0">
            <a:noAutofit/>
          </a:bodyPr>
          <a:lstStyle/>
          <a:p>
            <a:pPr marL="228600" lvl="0" indent="0" algn="l" rtl="0">
              <a:lnSpc>
                <a:spcPct val="100000"/>
              </a:lnSpc>
              <a:spcBef>
                <a:spcPts val="400"/>
              </a:spcBef>
              <a:spcAft>
                <a:spcPts val="0"/>
              </a:spcAft>
              <a:buSzPts val="2000"/>
              <a:buNone/>
            </a:pPr>
            <a:r>
              <a:rPr lang="en-IN" sz="1600" b="1"/>
              <a:t>Impact</a:t>
            </a:r>
            <a:endParaRPr/>
          </a:p>
          <a:p>
            <a:pPr marL="514350" lvl="0" indent="-158750" algn="l" rtl="0">
              <a:lnSpc>
                <a:spcPct val="100000"/>
              </a:lnSpc>
              <a:spcBef>
                <a:spcPts val="400"/>
              </a:spcBef>
              <a:spcAft>
                <a:spcPts val="0"/>
              </a:spcAft>
              <a:buSzPts val="2000"/>
              <a:buFont typeface="Arial"/>
              <a:buNone/>
            </a:pPr>
            <a:endParaRPr sz="1600" b="1"/>
          </a:p>
          <a:p>
            <a:pPr marL="514350" lvl="0" indent="-285750" algn="l" rtl="0">
              <a:lnSpc>
                <a:spcPct val="100000"/>
              </a:lnSpc>
              <a:spcBef>
                <a:spcPts val="400"/>
              </a:spcBef>
              <a:spcAft>
                <a:spcPts val="0"/>
              </a:spcAft>
              <a:buSzPts val="2000"/>
              <a:buFont typeface="Arial"/>
              <a:buChar char="•"/>
            </a:pPr>
            <a:r>
              <a:rPr lang="en-IN" sz="1600"/>
              <a:t>Easily understood by all passengers, ANA Tomo allows them to enjoy their time at the airport while approaching their gate at their own pace, stress free</a:t>
            </a:r>
            <a:endParaRPr/>
          </a:p>
          <a:p>
            <a:pPr marL="514350" lvl="0" indent="-158750" algn="l" rtl="0">
              <a:lnSpc>
                <a:spcPct val="100000"/>
              </a:lnSpc>
              <a:spcBef>
                <a:spcPts val="400"/>
              </a:spcBef>
              <a:spcAft>
                <a:spcPts val="0"/>
              </a:spcAft>
              <a:buSzPts val="2000"/>
              <a:buFont typeface="Arial"/>
              <a:buNone/>
            </a:pPr>
            <a:endParaRPr sz="1600"/>
          </a:p>
          <a:p>
            <a:pPr marL="514350" lvl="0" indent="-285750" algn="l" rtl="0">
              <a:lnSpc>
                <a:spcPct val="100000"/>
              </a:lnSpc>
              <a:spcBef>
                <a:spcPts val="400"/>
              </a:spcBef>
              <a:spcAft>
                <a:spcPts val="0"/>
              </a:spcAft>
              <a:buSzPts val="2000"/>
              <a:buFont typeface="Arial"/>
              <a:buChar char="•"/>
            </a:pPr>
            <a:r>
              <a:rPr lang="en-IN" sz="1600"/>
              <a:t>ANA can find passengers in case they are lost, speeding up the boarding process. </a:t>
            </a:r>
            <a:endParaRPr sz="1600"/>
          </a:p>
          <a:p>
            <a:pPr marL="514350" lvl="0" indent="-158750" algn="l" rtl="0">
              <a:lnSpc>
                <a:spcPct val="100000"/>
              </a:lnSpc>
              <a:spcBef>
                <a:spcPts val="400"/>
              </a:spcBef>
              <a:spcAft>
                <a:spcPts val="0"/>
              </a:spcAft>
              <a:buSzPts val="2000"/>
              <a:buFont typeface="Arial"/>
              <a:buNone/>
            </a:pPr>
            <a:endParaRPr sz="1600"/>
          </a:p>
          <a:p>
            <a:pPr marL="514350" lvl="0" indent="-285750" algn="l" rtl="0">
              <a:lnSpc>
                <a:spcPct val="100000"/>
              </a:lnSpc>
              <a:spcBef>
                <a:spcPts val="400"/>
              </a:spcBef>
              <a:spcAft>
                <a:spcPts val="0"/>
              </a:spcAft>
              <a:buSzPts val="2000"/>
              <a:buFont typeface="Arial"/>
              <a:buChar char="•"/>
            </a:pPr>
            <a:r>
              <a:rPr lang="en-IN" sz="1600"/>
              <a:t>Currently the device is being designed for the duration of one's stay in the airport, but future expansions can include the duration of the flight and even the duration of one's travel. ANA Tomo can easily become the future air ticket.</a:t>
            </a:r>
            <a:endParaRPr/>
          </a:p>
          <a:p>
            <a:pPr marL="514350" lvl="0" indent="-158750" algn="l" rtl="0">
              <a:lnSpc>
                <a:spcPct val="100000"/>
              </a:lnSpc>
              <a:spcBef>
                <a:spcPts val="400"/>
              </a:spcBef>
              <a:spcAft>
                <a:spcPts val="0"/>
              </a:spcAft>
              <a:buSzPts val="2000"/>
              <a:buFont typeface="Arial"/>
              <a:buNone/>
            </a:pPr>
            <a:endParaRPr sz="1600"/>
          </a:p>
          <a:p>
            <a:pPr marL="228600" lvl="0" indent="0" algn="l" rtl="0">
              <a:lnSpc>
                <a:spcPct val="100000"/>
              </a:lnSpc>
              <a:spcBef>
                <a:spcPts val="400"/>
              </a:spcBef>
              <a:spcAft>
                <a:spcPts val="0"/>
              </a:spcAft>
              <a:buSzPts val="2000"/>
              <a:buNone/>
            </a:pPr>
            <a:r>
              <a:rPr lang="en-IN" sz="1600"/>
              <a:t>Ref: </a:t>
            </a:r>
            <a:r>
              <a:rPr lang="en-IN" sz="1600" u="sng">
                <a:solidFill>
                  <a:schemeClr val="hlink"/>
                </a:solidFill>
                <a:hlinkClick r:id="rId3"/>
              </a:rPr>
              <a:t>https://sugar-network.org/</a:t>
            </a:r>
            <a:endParaRPr sz="1600"/>
          </a:p>
          <a:p>
            <a:pPr marL="228600" lvl="0" indent="0" algn="l" rtl="0">
              <a:lnSpc>
                <a:spcPct val="100000"/>
              </a:lnSpc>
              <a:spcBef>
                <a:spcPts val="400"/>
              </a:spcBef>
              <a:spcAft>
                <a:spcPts val="0"/>
              </a:spcAft>
              <a:buSzPts val="2000"/>
              <a:buNone/>
            </a:pPr>
            <a:r>
              <a:rPr lang="en-IN" sz="1600" u="sng">
                <a:solidFill>
                  <a:schemeClr val="hlink"/>
                </a:solidFill>
                <a:hlinkClick r:id="rId4"/>
              </a:rPr>
              <a:t>https://www.me310kyoto.org/anatomo</a:t>
            </a:r>
            <a:endParaRPr sz="1600"/>
          </a:p>
          <a:p>
            <a:pPr marL="514350" lvl="0" indent="-158750" algn="l" rtl="0">
              <a:lnSpc>
                <a:spcPct val="100000"/>
              </a:lnSpc>
              <a:spcBef>
                <a:spcPts val="400"/>
              </a:spcBef>
              <a:spcAft>
                <a:spcPts val="0"/>
              </a:spcAft>
              <a:buSzPts val="2000"/>
              <a:buFont typeface="Arial"/>
              <a:buNone/>
            </a:pPr>
            <a:endParaRPr sz="1600"/>
          </a:p>
        </p:txBody>
      </p:sp>
      <p:sp>
        <p:nvSpPr>
          <p:cNvPr id="258" name="Google Shape;258;p35"/>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p>
            <a:pPr marL="457200" lvl="0" indent="-228600" algn="l" rtl="0">
              <a:lnSpc>
                <a:spcPct val="100000"/>
              </a:lnSpc>
              <a:spcBef>
                <a:spcPts val="0"/>
              </a:spcBef>
              <a:spcAft>
                <a:spcPts val="0"/>
              </a:spcAft>
              <a:buClr>
                <a:srgbClr val="0070C0"/>
              </a:buClr>
              <a:buSzPts val="3600"/>
              <a:buNone/>
            </a:pPr>
            <a:r>
              <a:rPr lang="en-IN"/>
              <a:t>Case study: ANA Tomo</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5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5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5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5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5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5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57">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57">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57">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5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36"/>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p>
            <a:pPr marL="457200" lvl="0" indent="-228600" algn="l" rtl="0">
              <a:lnSpc>
                <a:spcPct val="100000"/>
              </a:lnSpc>
              <a:spcBef>
                <a:spcPts val="0"/>
              </a:spcBef>
              <a:spcAft>
                <a:spcPts val="0"/>
              </a:spcAft>
              <a:buClr>
                <a:srgbClr val="0070C0"/>
              </a:buClr>
              <a:buSzPts val="3600"/>
              <a:buNone/>
            </a:pPr>
            <a:r>
              <a:rPr lang="en-IN"/>
              <a:t>Case study: UberEats</a:t>
            </a:r>
            <a:endParaRPr/>
          </a:p>
        </p:txBody>
      </p:sp>
      <p:pic>
        <p:nvPicPr>
          <p:cNvPr id="264" name="Google Shape;264;p36"/>
          <p:cNvPicPr preferRelativeResize="0"/>
          <p:nvPr/>
        </p:nvPicPr>
        <p:blipFill rotWithShape="1">
          <a:blip r:embed="rId3">
            <a:alphaModFix/>
          </a:blip>
          <a:srcRect/>
          <a:stretch/>
        </p:blipFill>
        <p:spPr>
          <a:xfrm>
            <a:off x="2801256" y="2391002"/>
            <a:ext cx="2656115" cy="2242684"/>
          </a:xfrm>
          <a:prstGeom prst="rect">
            <a:avLst/>
          </a:prstGeom>
          <a:noFill/>
          <a:ln>
            <a:noFill/>
          </a:ln>
        </p:spPr>
      </p:pic>
      <p:sp>
        <p:nvSpPr>
          <p:cNvPr id="265" name="Google Shape;265;p36"/>
          <p:cNvSpPr txBox="1"/>
          <p:nvPr/>
        </p:nvSpPr>
        <p:spPr>
          <a:xfrm>
            <a:off x="1074057" y="5065486"/>
            <a:ext cx="4641014" cy="73866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IN" sz="1400" b="0" i="0" u="none" strike="noStrike" cap="none">
                <a:solidFill>
                  <a:srgbClr val="000000"/>
                </a:solidFill>
                <a:latin typeface="Arial"/>
                <a:ea typeface="Arial"/>
                <a:cs typeface="Arial"/>
                <a:sym typeface="Arial"/>
              </a:rPr>
              <a:t>UberEats: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IN" sz="1400" b="0" i="0" u="none" strike="noStrike" cap="none">
                <a:solidFill>
                  <a:srgbClr val="000000"/>
                </a:solidFill>
                <a:latin typeface="Arial"/>
                <a:ea typeface="Arial"/>
                <a:cs typeface="Arial"/>
                <a:sym typeface="Arial"/>
              </a:rPr>
              <a:t>What are the key learnings from the UberEats example?</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37"/>
          <p:cNvSpPr txBox="1">
            <a:spLocks noGrp="1"/>
          </p:cNvSpPr>
          <p:nvPr>
            <p:ph type="body" idx="1"/>
          </p:nvPr>
        </p:nvSpPr>
        <p:spPr>
          <a:xfrm>
            <a:off x="304800" y="1493837"/>
            <a:ext cx="8229600" cy="4525963"/>
          </a:xfrm>
          <a:prstGeom prst="rect">
            <a:avLst/>
          </a:prstGeom>
          <a:noFill/>
          <a:ln>
            <a:noFill/>
          </a:ln>
        </p:spPr>
        <p:txBody>
          <a:bodyPr spcFirstLastPara="1" wrap="square" lIns="91425" tIns="45700" rIns="91425" bIns="45700" anchor="t" anchorCtr="0">
            <a:noAutofit/>
          </a:bodyPr>
          <a:lstStyle/>
          <a:p>
            <a:pPr marL="514350" lvl="0" indent="-285750" algn="l" rtl="0">
              <a:lnSpc>
                <a:spcPct val="100000"/>
              </a:lnSpc>
              <a:spcBef>
                <a:spcPts val="400"/>
              </a:spcBef>
              <a:spcAft>
                <a:spcPts val="0"/>
              </a:spcAft>
              <a:buSzPts val="2000"/>
              <a:buFont typeface="Arial"/>
              <a:buChar char="•"/>
            </a:pPr>
            <a:r>
              <a:rPr lang="en-IN" sz="1800"/>
              <a:t>Whether it’s a new app, a community service, or a physical product, the best thing you can do to innovate successfully is </a:t>
            </a:r>
            <a:r>
              <a:rPr lang="en-IN" sz="1800">
                <a:solidFill>
                  <a:srgbClr val="FF0000"/>
                </a:solidFill>
              </a:rPr>
              <a:t>keep your user in mind at every step in the design process</a:t>
            </a:r>
            <a:r>
              <a:rPr lang="en-IN" sz="1800"/>
              <a:t>. It can be tempting to create a flashy, high-tech product. </a:t>
            </a:r>
            <a:endParaRPr/>
          </a:p>
          <a:p>
            <a:pPr marL="514350" lvl="0" indent="-285750" algn="l" rtl="0">
              <a:lnSpc>
                <a:spcPct val="100000"/>
              </a:lnSpc>
              <a:spcBef>
                <a:spcPts val="400"/>
              </a:spcBef>
              <a:spcAft>
                <a:spcPts val="0"/>
              </a:spcAft>
              <a:buSzPts val="2000"/>
              <a:buFont typeface="Arial"/>
              <a:buChar char="•"/>
            </a:pPr>
            <a:r>
              <a:rPr lang="en-IN" sz="1800"/>
              <a:t>Instead, focus on what your users are asking for. </a:t>
            </a:r>
            <a:endParaRPr/>
          </a:p>
          <a:p>
            <a:pPr marL="514350" lvl="0" indent="-285750" algn="l" rtl="0">
              <a:lnSpc>
                <a:spcPct val="100000"/>
              </a:lnSpc>
              <a:spcBef>
                <a:spcPts val="400"/>
              </a:spcBef>
              <a:spcAft>
                <a:spcPts val="0"/>
              </a:spcAft>
              <a:buSzPts val="2000"/>
              <a:buFont typeface="Arial"/>
              <a:buChar char="•"/>
            </a:pPr>
            <a:r>
              <a:rPr lang="en-IN" sz="1800"/>
              <a:t>It’s easy for designers to become disconnected from their user. Don’t be afraid to take risks and </a:t>
            </a:r>
            <a:r>
              <a:rPr lang="en-IN" sz="1800">
                <a:solidFill>
                  <a:srgbClr val="FF0000"/>
                </a:solidFill>
              </a:rPr>
              <a:t>immerse yourself in the lives of the people who will actually interact with your product. </a:t>
            </a:r>
            <a:r>
              <a:rPr lang="en-IN" sz="1800"/>
              <a:t>Then implement their feedback and test your results. Eventually you’ll land on that final iteration with the potential to change the world around you.</a:t>
            </a:r>
            <a:endParaRPr/>
          </a:p>
          <a:p>
            <a:pPr marL="514350" lvl="0" indent="-158750" algn="l" rtl="0">
              <a:lnSpc>
                <a:spcPct val="100000"/>
              </a:lnSpc>
              <a:spcBef>
                <a:spcPts val="400"/>
              </a:spcBef>
              <a:spcAft>
                <a:spcPts val="0"/>
              </a:spcAft>
              <a:buSzPts val="2000"/>
              <a:buFont typeface="Arial"/>
              <a:buNone/>
            </a:pPr>
            <a:endParaRPr sz="1800"/>
          </a:p>
          <a:p>
            <a:pPr marL="514350" lvl="0" indent="-158750" algn="l" rtl="0">
              <a:lnSpc>
                <a:spcPct val="100000"/>
              </a:lnSpc>
              <a:spcBef>
                <a:spcPts val="400"/>
              </a:spcBef>
              <a:spcAft>
                <a:spcPts val="0"/>
              </a:spcAft>
              <a:buSzPts val="2000"/>
              <a:buFont typeface="Arial"/>
              <a:buNone/>
            </a:pPr>
            <a:endParaRPr sz="1800"/>
          </a:p>
          <a:p>
            <a:pPr marL="228600" lvl="0" indent="0" algn="l" rtl="0">
              <a:lnSpc>
                <a:spcPct val="100000"/>
              </a:lnSpc>
              <a:spcBef>
                <a:spcPts val="400"/>
              </a:spcBef>
              <a:spcAft>
                <a:spcPts val="0"/>
              </a:spcAft>
              <a:buSzPts val="2000"/>
              <a:buNone/>
            </a:pPr>
            <a:r>
              <a:rPr lang="en-IN" sz="1800" u="sng">
                <a:solidFill>
                  <a:schemeClr val="hlink"/>
                </a:solidFill>
                <a:hlinkClick r:id="rId3"/>
              </a:rPr>
              <a:t>https://careerfoundry.com/en/blog/ux-design/design-thinking-examples/</a:t>
            </a:r>
            <a:endParaRPr sz="1800" u="sng"/>
          </a:p>
          <a:p>
            <a:pPr marL="514350" lvl="0" indent="-158750" algn="l" rtl="0">
              <a:lnSpc>
                <a:spcPct val="100000"/>
              </a:lnSpc>
              <a:spcBef>
                <a:spcPts val="400"/>
              </a:spcBef>
              <a:spcAft>
                <a:spcPts val="0"/>
              </a:spcAft>
              <a:buSzPts val="2000"/>
              <a:buFont typeface="Arial"/>
              <a:buNone/>
            </a:pPr>
            <a:endParaRPr sz="1800"/>
          </a:p>
        </p:txBody>
      </p:sp>
      <p:sp>
        <p:nvSpPr>
          <p:cNvPr id="271" name="Google Shape;271;p37"/>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p>
            <a:pPr marL="457200" lvl="0" indent="-228600" algn="l" rtl="0">
              <a:lnSpc>
                <a:spcPct val="100000"/>
              </a:lnSpc>
              <a:spcBef>
                <a:spcPts val="0"/>
              </a:spcBef>
              <a:spcAft>
                <a:spcPts val="0"/>
              </a:spcAft>
              <a:buClr>
                <a:srgbClr val="0070C0"/>
              </a:buClr>
              <a:buSzPts val="3600"/>
              <a:buNone/>
            </a:pPr>
            <a:r>
              <a:rPr lang="en-IN" sz="2800"/>
              <a:t>Key takeaways from the 5 examples:</a:t>
            </a:r>
            <a:endParaRPr sz="28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38"/>
          <p:cNvSpPr txBox="1">
            <a:spLocks noGrp="1"/>
          </p:cNvSpPr>
          <p:nvPr>
            <p:ph type="body" idx="1"/>
          </p:nvPr>
        </p:nvSpPr>
        <p:spPr>
          <a:xfrm>
            <a:off x="304800" y="1493837"/>
            <a:ext cx="8229600" cy="1147763"/>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400"/>
              </a:spcBef>
              <a:spcAft>
                <a:spcPts val="0"/>
              </a:spcAft>
              <a:buClr>
                <a:srgbClr val="101141"/>
              </a:buClr>
              <a:buSzPts val="2000"/>
              <a:buFont typeface="Arial"/>
              <a:buNone/>
            </a:pPr>
            <a:r>
              <a:rPr lang="en-IN"/>
              <a:t>What are the ley learnings from these case studies in the area of understanding customer needs, ideation, prototyping, iteration?</a:t>
            </a:r>
            <a:endParaRPr/>
          </a:p>
        </p:txBody>
      </p:sp>
      <p:sp>
        <p:nvSpPr>
          <p:cNvPr id="277" name="Google Shape;277;p38"/>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p>
            <a:pPr marL="457200" lvl="0" indent="-228600" algn="l" rtl="0">
              <a:lnSpc>
                <a:spcPct val="100000"/>
              </a:lnSpc>
              <a:spcBef>
                <a:spcPts val="0"/>
              </a:spcBef>
              <a:spcAft>
                <a:spcPts val="0"/>
              </a:spcAft>
              <a:buClr>
                <a:srgbClr val="0070C0"/>
              </a:buClr>
              <a:buSzPts val="3600"/>
              <a:buNone/>
            </a:pPr>
            <a:r>
              <a:rPr lang="en-IN"/>
              <a:t>Homework case studies</a:t>
            </a:r>
            <a:endParaRPr/>
          </a:p>
        </p:txBody>
      </p:sp>
      <p:pic>
        <p:nvPicPr>
          <p:cNvPr id="278" name="Google Shape;278;p38"/>
          <p:cNvPicPr preferRelativeResize="0"/>
          <p:nvPr/>
        </p:nvPicPr>
        <p:blipFill rotWithShape="1">
          <a:blip r:embed="rId3">
            <a:alphaModFix/>
          </a:blip>
          <a:srcRect/>
          <a:stretch/>
        </p:blipFill>
        <p:spPr>
          <a:xfrm>
            <a:off x="1937657" y="3174774"/>
            <a:ext cx="1778000" cy="1722438"/>
          </a:xfrm>
          <a:prstGeom prst="rect">
            <a:avLst/>
          </a:prstGeom>
          <a:noFill/>
          <a:ln>
            <a:noFill/>
          </a:ln>
        </p:spPr>
      </p:pic>
      <p:pic>
        <p:nvPicPr>
          <p:cNvPr id="279" name="Google Shape;279;p38"/>
          <p:cNvPicPr preferRelativeResize="0"/>
          <p:nvPr/>
        </p:nvPicPr>
        <p:blipFill rotWithShape="1">
          <a:blip r:embed="rId4">
            <a:alphaModFix/>
          </a:blip>
          <a:srcRect/>
          <a:stretch/>
        </p:blipFill>
        <p:spPr>
          <a:xfrm>
            <a:off x="4506685" y="2986088"/>
            <a:ext cx="1876791" cy="1818141"/>
          </a:xfrm>
          <a:prstGeom prst="rect">
            <a:avLst/>
          </a:prstGeom>
          <a:noFill/>
          <a:ln>
            <a:noFill/>
          </a:ln>
        </p:spPr>
      </p:pic>
      <p:sp>
        <p:nvSpPr>
          <p:cNvPr id="280" name="Google Shape;280;p38"/>
          <p:cNvSpPr txBox="1"/>
          <p:nvPr/>
        </p:nvSpPr>
        <p:spPr>
          <a:xfrm>
            <a:off x="2973531" y="5148717"/>
            <a:ext cx="2892138" cy="307777"/>
          </a:xfrm>
          <a:prstGeom prst="rect">
            <a:avLst/>
          </a:prstGeom>
          <a:solidFill>
            <a:srgbClr val="FFFF00"/>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IN" sz="1400" b="0" i="0" u="none" strike="noStrike" cap="none">
                <a:solidFill>
                  <a:srgbClr val="000000"/>
                </a:solidFill>
                <a:latin typeface="Arial"/>
                <a:ea typeface="Arial"/>
                <a:cs typeface="Arial"/>
                <a:sym typeface="Arial"/>
              </a:rPr>
              <a:t>Case studies from IDEO company</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39"/>
          <p:cNvSpPr txBox="1">
            <a:spLocks noGrp="1"/>
          </p:cNvSpPr>
          <p:nvPr>
            <p:ph type="body" idx="1"/>
          </p:nvPr>
        </p:nvSpPr>
        <p:spPr>
          <a:xfrm>
            <a:off x="304800" y="1493837"/>
            <a:ext cx="8229600" cy="4525963"/>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400"/>
              </a:spcBef>
              <a:spcAft>
                <a:spcPts val="0"/>
              </a:spcAft>
              <a:buClr>
                <a:srgbClr val="101141"/>
              </a:buClr>
              <a:buSzPts val="2000"/>
              <a:buFont typeface="Arial"/>
              <a:buNone/>
            </a:pPr>
            <a:endParaRPr/>
          </a:p>
        </p:txBody>
      </p:sp>
      <p:sp>
        <p:nvSpPr>
          <p:cNvPr id="286" name="Google Shape;286;p39"/>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p>
            <a:pPr marL="457200" lvl="0" indent="-228600" algn="l" rtl="0">
              <a:lnSpc>
                <a:spcPct val="100000"/>
              </a:lnSpc>
              <a:spcBef>
                <a:spcPts val="0"/>
              </a:spcBef>
              <a:spcAft>
                <a:spcPts val="0"/>
              </a:spcAft>
              <a:buClr>
                <a:srgbClr val="0070C0"/>
              </a:buClr>
              <a:buSzPts val="3600"/>
              <a:buNone/>
            </a:pPr>
            <a:r>
              <a:rPr lang="en-IN"/>
              <a:t>Appendix</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25"/>
          <p:cNvSpPr txBox="1">
            <a:spLocks noGrp="1"/>
          </p:cNvSpPr>
          <p:nvPr>
            <p:ph type="body" idx="1"/>
          </p:nvPr>
        </p:nvSpPr>
        <p:spPr>
          <a:xfrm>
            <a:off x="304800" y="1493837"/>
            <a:ext cx="8229600" cy="4525962"/>
          </a:xfrm>
          <a:prstGeom prst="rect">
            <a:avLst/>
          </a:prstGeom>
          <a:noFill/>
          <a:ln>
            <a:noFill/>
          </a:ln>
        </p:spPr>
        <p:txBody>
          <a:bodyPr spcFirstLastPara="1" wrap="square" lIns="91425" tIns="45700" rIns="91425" bIns="45700" anchor="t" anchorCtr="0">
            <a:noAutofit/>
          </a:bodyPr>
          <a:lstStyle/>
          <a:p>
            <a:pPr marL="469900" marR="0" lvl="0" indent="-342900" algn="l" rtl="0">
              <a:lnSpc>
                <a:spcPct val="100000"/>
              </a:lnSpc>
              <a:spcBef>
                <a:spcPts val="400"/>
              </a:spcBef>
              <a:spcAft>
                <a:spcPts val="0"/>
              </a:spcAft>
              <a:buClr>
                <a:srgbClr val="101141"/>
              </a:buClr>
              <a:buSzPts val="2000"/>
              <a:buFont typeface="Arial"/>
              <a:buChar char="•"/>
            </a:pPr>
            <a:r>
              <a:rPr lang="en-IN"/>
              <a:t>Introduction</a:t>
            </a:r>
            <a:endParaRPr/>
          </a:p>
          <a:p>
            <a:pPr marL="469900" marR="0" lvl="0" indent="-342900" algn="l" rtl="0">
              <a:lnSpc>
                <a:spcPct val="100000"/>
              </a:lnSpc>
              <a:spcBef>
                <a:spcPts val="400"/>
              </a:spcBef>
              <a:spcAft>
                <a:spcPts val="0"/>
              </a:spcAft>
              <a:buClr>
                <a:srgbClr val="101141"/>
              </a:buClr>
              <a:buSzPts val="2000"/>
              <a:buFont typeface="Arial"/>
              <a:buChar char="•"/>
            </a:pPr>
            <a:r>
              <a:rPr lang="en-IN" sz="2000" b="0" i="0" u="none" strike="noStrike" cap="none">
                <a:solidFill>
                  <a:schemeClr val="dk1"/>
                </a:solidFill>
                <a:latin typeface="Arial"/>
                <a:ea typeface="Arial"/>
                <a:cs typeface="Arial"/>
                <a:sym typeface="Arial"/>
              </a:rPr>
              <a:t>Steps in Design thinking</a:t>
            </a:r>
            <a:endParaRPr/>
          </a:p>
          <a:p>
            <a:pPr marL="469900" marR="0" lvl="0" indent="-342900" algn="l" rtl="0">
              <a:lnSpc>
                <a:spcPct val="100000"/>
              </a:lnSpc>
              <a:spcBef>
                <a:spcPts val="400"/>
              </a:spcBef>
              <a:spcAft>
                <a:spcPts val="0"/>
              </a:spcAft>
              <a:buClr>
                <a:srgbClr val="101141"/>
              </a:buClr>
              <a:buSzPts val="2000"/>
              <a:buFont typeface="Arial"/>
              <a:buChar char="•"/>
            </a:pPr>
            <a:r>
              <a:rPr lang="en-IN"/>
              <a:t>Examples</a:t>
            </a:r>
            <a:endParaRPr/>
          </a:p>
          <a:p>
            <a:pPr marL="469900" marR="0" lvl="0" indent="-342900" algn="l" rtl="0">
              <a:lnSpc>
                <a:spcPct val="100000"/>
              </a:lnSpc>
              <a:spcBef>
                <a:spcPts val="400"/>
              </a:spcBef>
              <a:spcAft>
                <a:spcPts val="0"/>
              </a:spcAft>
              <a:buClr>
                <a:srgbClr val="101141"/>
              </a:buClr>
              <a:buSzPts val="2000"/>
              <a:buFont typeface="Arial"/>
              <a:buChar char="•"/>
            </a:pPr>
            <a:r>
              <a:rPr lang="en-IN" sz="2000" b="0" i="0" u="none" strike="noStrike" cap="none">
                <a:solidFill>
                  <a:schemeClr val="dk1"/>
                </a:solidFill>
                <a:latin typeface="Arial"/>
                <a:ea typeface="Arial"/>
                <a:cs typeface="Arial"/>
                <a:sym typeface="Arial"/>
              </a:rPr>
              <a:t>Case study</a:t>
            </a:r>
            <a:endParaRPr/>
          </a:p>
          <a:p>
            <a:pPr marL="469900" marR="0" lvl="0" indent="-215900" algn="l" rtl="0">
              <a:lnSpc>
                <a:spcPct val="100000"/>
              </a:lnSpc>
              <a:spcBef>
                <a:spcPts val="400"/>
              </a:spcBef>
              <a:spcAft>
                <a:spcPts val="0"/>
              </a:spcAft>
              <a:buClr>
                <a:srgbClr val="101141"/>
              </a:buClr>
              <a:buSzPts val="2000"/>
              <a:buFont typeface="Arial"/>
              <a:buNone/>
            </a:pPr>
            <a:endParaRPr sz="2000" b="0" i="0" u="none" strike="noStrike" cap="none">
              <a:solidFill>
                <a:schemeClr val="dk1"/>
              </a:solidFill>
              <a:latin typeface="Arial"/>
              <a:ea typeface="Arial"/>
              <a:cs typeface="Arial"/>
              <a:sym typeface="Arial"/>
            </a:endParaRPr>
          </a:p>
        </p:txBody>
      </p:sp>
      <p:sp>
        <p:nvSpPr>
          <p:cNvPr id="195" name="Google Shape;195;p25"/>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70C0"/>
              </a:buClr>
              <a:buSzPts val="3600"/>
              <a:buFont typeface="Arial"/>
              <a:buNone/>
            </a:pPr>
            <a:r>
              <a:rPr lang="en-IN" sz="3600" b="1" i="0" u="none">
                <a:solidFill>
                  <a:srgbClr val="0070C0"/>
                </a:solidFill>
                <a:latin typeface="Arial"/>
                <a:ea typeface="Arial"/>
                <a:cs typeface="Arial"/>
                <a:sym typeface="Arial"/>
              </a:rPr>
              <a:t>Contents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26"/>
          <p:cNvSpPr txBox="1">
            <a:spLocks noGrp="1"/>
          </p:cNvSpPr>
          <p:nvPr>
            <p:ph type="body" idx="1"/>
          </p:nvPr>
        </p:nvSpPr>
        <p:spPr>
          <a:xfrm>
            <a:off x="304800" y="1493837"/>
            <a:ext cx="8229600" cy="4525963"/>
          </a:xfrm>
          <a:prstGeom prst="rect">
            <a:avLst/>
          </a:prstGeom>
          <a:noFill/>
          <a:ln>
            <a:noFill/>
          </a:ln>
        </p:spPr>
        <p:txBody>
          <a:bodyPr spcFirstLastPara="1" wrap="square" lIns="91425" tIns="45700" rIns="91425" bIns="45700" anchor="t" anchorCtr="0">
            <a:noAutofit/>
          </a:bodyPr>
          <a:lstStyle/>
          <a:p>
            <a:pPr marL="571500" lvl="0" indent="-342900" algn="l" rtl="0">
              <a:lnSpc>
                <a:spcPct val="100000"/>
              </a:lnSpc>
              <a:spcBef>
                <a:spcPts val="400"/>
              </a:spcBef>
              <a:spcAft>
                <a:spcPts val="0"/>
              </a:spcAft>
              <a:buSzPts val="2000"/>
              <a:buFont typeface="Arial"/>
              <a:buChar char="•"/>
            </a:pPr>
            <a:r>
              <a:rPr lang="en-IN"/>
              <a:t>Design thinking is a human-centered approach to innovation—anchored in understanding customer’s needs</a:t>
            </a:r>
            <a:endParaRPr/>
          </a:p>
          <a:p>
            <a:pPr marL="571500" lvl="0" indent="-215900" algn="l" rtl="0">
              <a:lnSpc>
                <a:spcPct val="100000"/>
              </a:lnSpc>
              <a:spcBef>
                <a:spcPts val="400"/>
              </a:spcBef>
              <a:spcAft>
                <a:spcPts val="0"/>
              </a:spcAft>
              <a:buSzPts val="2000"/>
              <a:buFont typeface="Arial"/>
              <a:buNone/>
            </a:pPr>
            <a:endParaRPr/>
          </a:p>
          <a:p>
            <a:pPr marL="571500" lvl="0" indent="-342900" algn="l" rtl="0">
              <a:lnSpc>
                <a:spcPct val="100000"/>
              </a:lnSpc>
              <a:spcBef>
                <a:spcPts val="400"/>
              </a:spcBef>
              <a:spcAft>
                <a:spcPts val="0"/>
              </a:spcAft>
              <a:buSzPts val="2000"/>
              <a:buFont typeface="Arial"/>
              <a:buChar char="•"/>
            </a:pPr>
            <a:r>
              <a:rPr lang="en-IN"/>
              <a:t>Design thinking believes that Innovation is powered by a thorough understanding, through direct observation, of what people want and need in their lives</a:t>
            </a:r>
            <a:endParaRPr/>
          </a:p>
          <a:p>
            <a:pPr marL="457200" marR="0" lvl="0" indent="-228600" algn="l" rtl="0">
              <a:lnSpc>
                <a:spcPct val="100000"/>
              </a:lnSpc>
              <a:spcBef>
                <a:spcPts val="400"/>
              </a:spcBef>
              <a:spcAft>
                <a:spcPts val="0"/>
              </a:spcAft>
              <a:buClr>
                <a:srgbClr val="101141"/>
              </a:buClr>
              <a:buSzPts val="2000"/>
              <a:buFont typeface="Arial"/>
              <a:buNone/>
            </a:pPr>
            <a:endParaRPr/>
          </a:p>
        </p:txBody>
      </p:sp>
      <p:sp>
        <p:nvSpPr>
          <p:cNvPr id="201" name="Google Shape;201;p26"/>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p>
            <a:pPr marL="457200" lvl="0" indent="-228600" algn="l" rtl="0">
              <a:lnSpc>
                <a:spcPct val="100000"/>
              </a:lnSpc>
              <a:spcBef>
                <a:spcPts val="0"/>
              </a:spcBef>
              <a:spcAft>
                <a:spcPts val="0"/>
              </a:spcAft>
              <a:buClr>
                <a:srgbClr val="0070C0"/>
              </a:buClr>
              <a:buSzPts val="3600"/>
              <a:buNone/>
            </a:pPr>
            <a:r>
              <a:rPr lang="en-IN"/>
              <a:t>Introduction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27"/>
          <p:cNvSpPr txBox="1">
            <a:spLocks noGrp="1"/>
          </p:cNvSpPr>
          <p:nvPr>
            <p:ph type="body" idx="1"/>
          </p:nvPr>
        </p:nvSpPr>
        <p:spPr>
          <a:xfrm>
            <a:off x="304800" y="1421267"/>
            <a:ext cx="8229600" cy="4525963"/>
          </a:xfrm>
          <a:prstGeom prst="rect">
            <a:avLst/>
          </a:prstGeom>
          <a:noFill/>
          <a:ln>
            <a:noFill/>
          </a:ln>
        </p:spPr>
        <p:txBody>
          <a:bodyPr spcFirstLastPara="1" wrap="square" lIns="91425" tIns="45700" rIns="91425" bIns="45700" anchor="t" anchorCtr="0">
            <a:noAutofit/>
          </a:bodyPr>
          <a:lstStyle/>
          <a:p>
            <a:pPr marL="571500" lvl="0" indent="-342900" algn="l" rtl="0">
              <a:lnSpc>
                <a:spcPct val="100000"/>
              </a:lnSpc>
              <a:spcBef>
                <a:spcPts val="400"/>
              </a:spcBef>
              <a:spcAft>
                <a:spcPts val="0"/>
              </a:spcAft>
              <a:buSzPts val="2000"/>
              <a:buFont typeface="Arial"/>
              <a:buChar char="•"/>
            </a:pPr>
            <a:r>
              <a:rPr lang="en-IN" sz="1800" b="1"/>
              <a:t>Empathize:</a:t>
            </a:r>
            <a:r>
              <a:rPr lang="en-IN" sz="1800"/>
              <a:t> Understanding the user and the problems they face through conducting user interviews, creating empathy maps, and listening to user stories.</a:t>
            </a:r>
            <a:endParaRPr/>
          </a:p>
          <a:p>
            <a:pPr marL="571500" lvl="0" indent="-215900" algn="l" rtl="0">
              <a:lnSpc>
                <a:spcPct val="100000"/>
              </a:lnSpc>
              <a:spcBef>
                <a:spcPts val="400"/>
              </a:spcBef>
              <a:spcAft>
                <a:spcPts val="0"/>
              </a:spcAft>
              <a:buSzPts val="2000"/>
              <a:buFont typeface="Arial"/>
              <a:buNone/>
            </a:pPr>
            <a:endParaRPr sz="1800" b="1"/>
          </a:p>
          <a:p>
            <a:pPr marL="571500" lvl="0" indent="-342900" algn="l" rtl="0">
              <a:lnSpc>
                <a:spcPct val="100000"/>
              </a:lnSpc>
              <a:spcBef>
                <a:spcPts val="400"/>
              </a:spcBef>
              <a:spcAft>
                <a:spcPts val="0"/>
              </a:spcAft>
              <a:buSzPts val="2000"/>
              <a:buFont typeface="Arial"/>
              <a:buChar char="•"/>
            </a:pPr>
            <a:r>
              <a:rPr lang="en-IN" sz="1800" b="1"/>
              <a:t>Define:</a:t>
            </a:r>
            <a:r>
              <a:rPr lang="en-IN" sz="1800"/>
              <a:t> Organizing and analyzing the research information to produce a concise problem statement and possible solution or hypothesis. </a:t>
            </a:r>
            <a:endParaRPr/>
          </a:p>
          <a:p>
            <a:pPr marL="571500" lvl="0" indent="-215900" algn="l" rtl="0">
              <a:lnSpc>
                <a:spcPct val="100000"/>
              </a:lnSpc>
              <a:spcBef>
                <a:spcPts val="400"/>
              </a:spcBef>
              <a:spcAft>
                <a:spcPts val="0"/>
              </a:spcAft>
              <a:buSzPts val="2000"/>
              <a:buFont typeface="Arial"/>
              <a:buNone/>
            </a:pPr>
            <a:endParaRPr sz="1800" b="1"/>
          </a:p>
          <a:p>
            <a:pPr marL="571500" lvl="0" indent="-342900" algn="l" rtl="0">
              <a:lnSpc>
                <a:spcPct val="100000"/>
              </a:lnSpc>
              <a:spcBef>
                <a:spcPts val="400"/>
              </a:spcBef>
              <a:spcAft>
                <a:spcPts val="0"/>
              </a:spcAft>
              <a:buSzPts val="2000"/>
              <a:buFont typeface="Arial"/>
              <a:buChar char="•"/>
            </a:pPr>
            <a:r>
              <a:rPr lang="en-IN" sz="1800" b="1"/>
              <a:t>Ideate:</a:t>
            </a:r>
            <a:r>
              <a:rPr lang="en-IN" sz="1800"/>
              <a:t> The brainstorming phase. Designers think of a wide variety of possible solutions and evaluate each one. </a:t>
            </a:r>
            <a:endParaRPr/>
          </a:p>
          <a:p>
            <a:pPr marL="571500" lvl="0" indent="-215900" algn="l" rtl="0">
              <a:lnSpc>
                <a:spcPct val="100000"/>
              </a:lnSpc>
              <a:spcBef>
                <a:spcPts val="400"/>
              </a:spcBef>
              <a:spcAft>
                <a:spcPts val="0"/>
              </a:spcAft>
              <a:buSzPts val="2000"/>
              <a:buFont typeface="Arial"/>
              <a:buNone/>
            </a:pPr>
            <a:endParaRPr sz="1800" b="1"/>
          </a:p>
          <a:p>
            <a:pPr marL="571500" lvl="0" indent="-342900" algn="l" rtl="0">
              <a:lnSpc>
                <a:spcPct val="100000"/>
              </a:lnSpc>
              <a:spcBef>
                <a:spcPts val="400"/>
              </a:spcBef>
              <a:spcAft>
                <a:spcPts val="0"/>
              </a:spcAft>
              <a:buSzPts val="2000"/>
              <a:buFont typeface="Arial"/>
              <a:buChar char="•"/>
            </a:pPr>
            <a:r>
              <a:rPr lang="en-IN" sz="1800" b="1"/>
              <a:t>Prototype:</a:t>
            </a:r>
            <a:r>
              <a:rPr lang="en-IN" sz="1800"/>
              <a:t> Turning ideas into a physical representation of the product that will solve the user’s needs, slowly adding greater detail and complexity as designers move between testing and iteration. </a:t>
            </a:r>
            <a:endParaRPr/>
          </a:p>
          <a:p>
            <a:pPr marL="571500" lvl="0" indent="-215900" algn="l" rtl="0">
              <a:lnSpc>
                <a:spcPct val="100000"/>
              </a:lnSpc>
              <a:spcBef>
                <a:spcPts val="400"/>
              </a:spcBef>
              <a:spcAft>
                <a:spcPts val="0"/>
              </a:spcAft>
              <a:buSzPts val="2000"/>
              <a:buFont typeface="Arial"/>
              <a:buNone/>
            </a:pPr>
            <a:endParaRPr sz="1800" b="1"/>
          </a:p>
          <a:p>
            <a:pPr marL="571500" lvl="0" indent="-342900" algn="l" rtl="0">
              <a:lnSpc>
                <a:spcPct val="100000"/>
              </a:lnSpc>
              <a:spcBef>
                <a:spcPts val="400"/>
              </a:spcBef>
              <a:spcAft>
                <a:spcPts val="0"/>
              </a:spcAft>
              <a:buSzPts val="2000"/>
              <a:buFont typeface="Arial"/>
              <a:buChar char="•"/>
            </a:pPr>
            <a:r>
              <a:rPr lang="en-IN" sz="1800" b="1"/>
              <a:t>Test:</a:t>
            </a:r>
            <a:r>
              <a:rPr lang="en-IN" sz="1800"/>
              <a:t> Putting the prototype in the hands of the user and determining whether the product has solved the problem at hand and reduced friction or frustration. </a:t>
            </a:r>
            <a:endParaRPr/>
          </a:p>
          <a:p>
            <a:pPr marL="571500" lvl="0" indent="-215900" algn="l" rtl="0">
              <a:lnSpc>
                <a:spcPct val="100000"/>
              </a:lnSpc>
              <a:spcBef>
                <a:spcPts val="400"/>
              </a:spcBef>
              <a:spcAft>
                <a:spcPts val="0"/>
              </a:spcAft>
              <a:buSzPts val="2000"/>
              <a:buFont typeface="Arial"/>
              <a:buNone/>
            </a:pPr>
            <a:endParaRPr sz="1800"/>
          </a:p>
        </p:txBody>
      </p:sp>
      <p:sp>
        <p:nvSpPr>
          <p:cNvPr id="207" name="Google Shape;207;p27"/>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p>
            <a:pPr marL="457200" lvl="0" indent="-228600" algn="l" rtl="0">
              <a:lnSpc>
                <a:spcPct val="100000"/>
              </a:lnSpc>
              <a:spcBef>
                <a:spcPts val="0"/>
              </a:spcBef>
              <a:spcAft>
                <a:spcPts val="0"/>
              </a:spcAft>
              <a:buClr>
                <a:srgbClr val="0070C0"/>
              </a:buClr>
              <a:buSzPts val="3600"/>
              <a:buNone/>
            </a:pPr>
            <a:r>
              <a:rPr lang="en-IN"/>
              <a:t>5 steps of Design Thinking</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0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06">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06">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06">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06">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28"/>
          <p:cNvSpPr txBox="1">
            <a:spLocks noGrp="1"/>
          </p:cNvSpPr>
          <p:nvPr>
            <p:ph type="body" idx="1"/>
          </p:nvPr>
        </p:nvSpPr>
        <p:spPr>
          <a:xfrm>
            <a:off x="304800" y="1493837"/>
            <a:ext cx="5254171" cy="4525963"/>
          </a:xfrm>
          <a:prstGeom prst="rect">
            <a:avLst/>
          </a:prstGeom>
          <a:noFill/>
          <a:ln>
            <a:noFill/>
          </a:ln>
        </p:spPr>
        <p:txBody>
          <a:bodyPr spcFirstLastPara="1" wrap="square" lIns="91425" tIns="45700" rIns="91425" bIns="45700" anchor="t" anchorCtr="0">
            <a:noAutofit/>
          </a:bodyPr>
          <a:lstStyle/>
          <a:p>
            <a:pPr marL="457200" lvl="0" indent="-228600" algn="l" rtl="0">
              <a:lnSpc>
                <a:spcPct val="100000"/>
              </a:lnSpc>
              <a:spcBef>
                <a:spcPts val="400"/>
              </a:spcBef>
              <a:spcAft>
                <a:spcPts val="0"/>
              </a:spcAft>
              <a:buSzPts val="2000"/>
              <a:buNone/>
            </a:pPr>
            <a:r>
              <a:rPr lang="en-IN" sz="1800"/>
              <a:t>Problem statement</a:t>
            </a:r>
            <a:endParaRPr/>
          </a:p>
          <a:p>
            <a:pPr marL="457200" lvl="0" indent="-228600" algn="l" rtl="0">
              <a:lnSpc>
                <a:spcPct val="100000"/>
              </a:lnSpc>
              <a:spcBef>
                <a:spcPts val="400"/>
              </a:spcBef>
              <a:spcAft>
                <a:spcPts val="0"/>
              </a:spcAft>
              <a:buSzPts val="2000"/>
              <a:buNone/>
            </a:pPr>
            <a:endParaRPr sz="1600"/>
          </a:p>
          <a:p>
            <a:pPr marL="571500" lvl="0" indent="-342900" algn="l" rtl="0">
              <a:lnSpc>
                <a:spcPct val="100000"/>
              </a:lnSpc>
              <a:spcBef>
                <a:spcPts val="400"/>
              </a:spcBef>
              <a:spcAft>
                <a:spcPts val="0"/>
              </a:spcAft>
              <a:buSzPts val="2000"/>
              <a:buFont typeface="Arial"/>
              <a:buChar char="•"/>
            </a:pPr>
            <a:r>
              <a:rPr lang="en-IN" sz="1800"/>
              <a:t>At Kaiser hospitals, nurses routinely spent the first 45 minutes of each shift at the nurses’ station, debriefing the departing shift about the status of patients</a:t>
            </a:r>
            <a:endParaRPr sz="1600"/>
          </a:p>
          <a:p>
            <a:pPr marL="571500" lvl="0" indent="-342900" algn="l" rtl="0">
              <a:lnSpc>
                <a:spcPct val="100000"/>
              </a:lnSpc>
              <a:spcBef>
                <a:spcPts val="400"/>
              </a:spcBef>
              <a:spcAft>
                <a:spcPts val="0"/>
              </a:spcAft>
              <a:buSzPts val="2000"/>
              <a:buFont typeface="Arial"/>
              <a:buChar char="•"/>
            </a:pPr>
            <a:r>
              <a:rPr lang="en-IN" sz="1800"/>
              <a:t>Nurses often failed to learn some of the things that mattered most to patients, such as how they had fared during the previous shift, which family members were with them, and whether or not certain tests or therapies had been administered. </a:t>
            </a:r>
            <a:endParaRPr sz="1600"/>
          </a:p>
          <a:p>
            <a:pPr marL="571500" lvl="0" indent="-342900" algn="l" rtl="0">
              <a:lnSpc>
                <a:spcPct val="100000"/>
              </a:lnSpc>
              <a:spcBef>
                <a:spcPts val="400"/>
              </a:spcBef>
              <a:spcAft>
                <a:spcPts val="0"/>
              </a:spcAft>
              <a:buSzPts val="2000"/>
              <a:buFont typeface="Arial"/>
              <a:buChar char="•"/>
            </a:pPr>
            <a:r>
              <a:rPr lang="en-IN" sz="1800"/>
              <a:t>For many patients, each shift change felt like a hole in their care.</a:t>
            </a:r>
            <a:endParaRPr sz="1600"/>
          </a:p>
          <a:p>
            <a:pPr marL="457200" marR="0" lvl="0" indent="-228600" algn="l" rtl="0">
              <a:lnSpc>
                <a:spcPct val="100000"/>
              </a:lnSpc>
              <a:spcBef>
                <a:spcPts val="400"/>
              </a:spcBef>
              <a:spcAft>
                <a:spcPts val="0"/>
              </a:spcAft>
              <a:buClr>
                <a:srgbClr val="101141"/>
              </a:buClr>
              <a:buSzPts val="2000"/>
              <a:buFont typeface="Arial"/>
              <a:buNone/>
            </a:pPr>
            <a:endParaRPr sz="1800"/>
          </a:p>
        </p:txBody>
      </p:sp>
      <p:sp>
        <p:nvSpPr>
          <p:cNvPr id="213" name="Google Shape;213;p28"/>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p>
            <a:pPr marL="457200" lvl="0" indent="-228600" algn="l" rtl="0">
              <a:lnSpc>
                <a:spcPct val="100000"/>
              </a:lnSpc>
              <a:spcBef>
                <a:spcPts val="0"/>
              </a:spcBef>
              <a:spcAft>
                <a:spcPts val="0"/>
              </a:spcAft>
              <a:buClr>
                <a:srgbClr val="0070C0"/>
              </a:buClr>
              <a:buSzPts val="3600"/>
              <a:buNone/>
            </a:pPr>
            <a:r>
              <a:rPr lang="en-IN" sz="3200"/>
              <a:t>Example of design thinking at Kaiser hospital</a:t>
            </a:r>
            <a:endParaRPr sz="3200"/>
          </a:p>
        </p:txBody>
      </p:sp>
      <p:pic>
        <p:nvPicPr>
          <p:cNvPr id="214" name="Google Shape;214;p28"/>
          <p:cNvPicPr preferRelativeResize="0"/>
          <p:nvPr/>
        </p:nvPicPr>
        <p:blipFill rotWithShape="1">
          <a:blip r:embed="rId3">
            <a:alphaModFix/>
          </a:blip>
          <a:srcRect/>
          <a:stretch/>
        </p:blipFill>
        <p:spPr>
          <a:xfrm>
            <a:off x="5747656" y="1493837"/>
            <a:ext cx="3279775" cy="235471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1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1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1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29"/>
          <p:cNvSpPr txBox="1">
            <a:spLocks noGrp="1"/>
          </p:cNvSpPr>
          <p:nvPr>
            <p:ph type="body" idx="1"/>
          </p:nvPr>
        </p:nvSpPr>
        <p:spPr>
          <a:xfrm>
            <a:off x="304800" y="1493837"/>
            <a:ext cx="8229600" cy="4525963"/>
          </a:xfrm>
          <a:prstGeom prst="rect">
            <a:avLst/>
          </a:prstGeom>
          <a:noFill/>
          <a:ln>
            <a:noFill/>
          </a:ln>
        </p:spPr>
        <p:txBody>
          <a:bodyPr spcFirstLastPara="1" wrap="square" lIns="91425" tIns="45700" rIns="91425" bIns="45700" anchor="t" anchorCtr="0">
            <a:noAutofit/>
          </a:bodyPr>
          <a:lstStyle/>
          <a:p>
            <a:pPr marL="457200" lvl="0" indent="-228600" algn="l" rtl="0">
              <a:lnSpc>
                <a:spcPct val="100000"/>
              </a:lnSpc>
              <a:spcBef>
                <a:spcPts val="400"/>
              </a:spcBef>
              <a:spcAft>
                <a:spcPts val="0"/>
              </a:spcAft>
              <a:buSzPts val="2000"/>
              <a:buNone/>
            </a:pPr>
            <a:r>
              <a:rPr lang="en-IN"/>
              <a:t>Solution</a:t>
            </a:r>
            <a:endParaRPr/>
          </a:p>
          <a:p>
            <a:pPr marL="457200" lvl="0" indent="-228600" algn="l" rtl="0">
              <a:lnSpc>
                <a:spcPct val="100000"/>
              </a:lnSpc>
              <a:spcBef>
                <a:spcPts val="400"/>
              </a:spcBef>
              <a:spcAft>
                <a:spcPts val="0"/>
              </a:spcAft>
              <a:buSzPts val="2000"/>
              <a:buNone/>
            </a:pPr>
            <a:endParaRPr sz="1800"/>
          </a:p>
          <a:p>
            <a:pPr marL="571500" lvl="0" indent="-342900" algn="l" rtl="0">
              <a:lnSpc>
                <a:spcPct val="100000"/>
              </a:lnSpc>
              <a:spcBef>
                <a:spcPts val="400"/>
              </a:spcBef>
              <a:spcAft>
                <a:spcPts val="0"/>
              </a:spcAft>
              <a:buSzPts val="2000"/>
              <a:buFont typeface="Arial"/>
              <a:buChar char="•"/>
            </a:pPr>
            <a:r>
              <a:rPr lang="en-IN" sz="1800"/>
              <a:t>The design that emerged for shift changes had nurses passing on information in front of the patient rather than at the nurses’ station. </a:t>
            </a:r>
            <a:endParaRPr/>
          </a:p>
          <a:p>
            <a:pPr marL="571500" lvl="0" indent="-342900" algn="l" rtl="0">
              <a:lnSpc>
                <a:spcPct val="100000"/>
              </a:lnSpc>
              <a:spcBef>
                <a:spcPts val="400"/>
              </a:spcBef>
              <a:spcAft>
                <a:spcPts val="0"/>
              </a:spcAft>
              <a:buSzPts val="2000"/>
              <a:buFont typeface="Arial"/>
              <a:buChar char="•"/>
            </a:pPr>
            <a:r>
              <a:rPr lang="en-IN" sz="1800"/>
              <a:t>In only a week the team built a working prototype that included new procedures and some simple software with which nurses could call up previous shift-change notes and add new ones. </a:t>
            </a:r>
            <a:endParaRPr/>
          </a:p>
          <a:p>
            <a:pPr marL="571500" lvl="0" indent="-342900" algn="l" rtl="0">
              <a:lnSpc>
                <a:spcPct val="100000"/>
              </a:lnSpc>
              <a:spcBef>
                <a:spcPts val="400"/>
              </a:spcBef>
              <a:spcAft>
                <a:spcPts val="0"/>
              </a:spcAft>
              <a:buSzPts val="2000"/>
              <a:buFont typeface="Arial"/>
              <a:buChar char="•"/>
            </a:pPr>
            <a:r>
              <a:rPr lang="en-IN" sz="1800"/>
              <a:t>They could input patient information throughout a shift rather than scrambling at the end to pass it on. </a:t>
            </a:r>
            <a:endParaRPr/>
          </a:p>
          <a:p>
            <a:pPr marL="571500" lvl="0" indent="-342900" algn="l" rtl="0">
              <a:lnSpc>
                <a:spcPct val="100000"/>
              </a:lnSpc>
              <a:spcBef>
                <a:spcPts val="400"/>
              </a:spcBef>
              <a:spcAft>
                <a:spcPts val="0"/>
              </a:spcAft>
              <a:buSzPts val="2000"/>
              <a:buFont typeface="Arial"/>
              <a:buChar char="•"/>
            </a:pPr>
            <a:r>
              <a:rPr lang="en-IN" sz="1800"/>
              <a:t>The software collated the data in a simple format customized for each nurse at the start of a shift. </a:t>
            </a:r>
            <a:endParaRPr/>
          </a:p>
          <a:p>
            <a:pPr marL="571500" lvl="0" indent="-342900" algn="l" rtl="0">
              <a:lnSpc>
                <a:spcPct val="100000"/>
              </a:lnSpc>
              <a:spcBef>
                <a:spcPts val="400"/>
              </a:spcBef>
              <a:spcAft>
                <a:spcPts val="0"/>
              </a:spcAft>
              <a:buSzPts val="2000"/>
              <a:buFont typeface="Arial"/>
              <a:buChar char="•"/>
            </a:pPr>
            <a:r>
              <a:rPr lang="en-IN" sz="1800"/>
              <a:t>The result was both higher-quality knowledge transfer and reduced prep time, permitting much earlier and better-informed contact with patients.</a:t>
            </a:r>
            <a:endParaRPr/>
          </a:p>
          <a:p>
            <a:pPr marL="457200" marR="0" lvl="0" indent="-228600" algn="l" rtl="0">
              <a:lnSpc>
                <a:spcPct val="100000"/>
              </a:lnSpc>
              <a:spcBef>
                <a:spcPts val="400"/>
              </a:spcBef>
              <a:spcAft>
                <a:spcPts val="0"/>
              </a:spcAft>
              <a:buClr>
                <a:srgbClr val="101141"/>
              </a:buClr>
              <a:buSzPts val="2000"/>
              <a:buFont typeface="Arial"/>
              <a:buNone/>
            </a:pPr>
            <a:endParaRPr/>
          </a:p>
        </p:txBody>
      </p:sp>
      <p:sp>
        <p:nvSpPr>
          <p:cNvPr id="220" name="Google Shape;220;p29"/>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p>
            <a:pPr marL="457200" lvl="0" indent="-228600" algn="l" rtl="0">
              <a:lnSpc>
                <a:spcPct val="100000"/>
              </a:lnSpc>
              <a:spcBef>
                <a:spcPts val="0"/>
              </a:spcBef>
              <a:spcAft>
                <a:spcPts val="0"/>
              </a:spcAft>
              <a:buClr>
                <a:srgbClr val="0070C0"/>
              </a:buClr>
              <a:buSzPts val="3600"/>
              <a:buNone/>
            </a:pPr>
            <a:r>
              <a:rPr lang="en-IN" sz="2800"/>
              <a:t>Example of design thinking at Kaiser hospital</a:t>
            </a:r>
            <a:endParaRPr sz="28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1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1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1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1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1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30"/>
          <p:cNvSpPr txBox="1">
            <a:spLocks noGrp="1"/>
          </p:cNvSpPr>
          <p:nvPr>
            <p:ph type="body" idx="1"/>
          </p:nvPr>
        </p:nvSpPr>
        <p:spPr>
          <a:xfrm>
            <a:off x="304800" y="1493837"/>
            <a:ext cx="8229600" cy="4525963"/>
          </a:xfrm>
          <a:prstGeom prst="rect">
            <a:avLst/>
          </a:prstGeom>
          <a:noFill/>
          <a:ln>
            <a:noFill/>
          </a:ln>
        </p:spPr>
        <p:txBody>
          <a:bodyPr spcFirstLastPara="1" wrap="square" lIns="91425" tIns="45700" rIns="91425" bIns="45700" anchor="t" anchorCtr="0">
            <a:noAutofit/>
          </a:bodyPr>
          <a:lstStyle/>
          <a:p>
            <a:pPr marL="457200" lvl="0" indent="-228600" algn="l" rtl="0">
              <a:lnSpc>
                <a:spcPct val="100000"/>
              </a:lnSpc>
              <a:spcBef>
                <a:spcPts val="400"/>
              </a:spcBef>
              <a:spcAft>
                <a:spcPts val="0"/>
              </a:spcAft>
              <a:buSzPts val="2000"/>
              <a:buNone/>
            </a:pPr>
            <a:r>
              <a:rPr lang="en-IN"/>
              <a:t>Method</a:t>
            </a:r>
            <a:endParaRPr/>
          </a:p>
          <a:p>
            <a:pPr marL="457200" lvl="0" indent="-228600" algn="l" rtl="0">
              <a:lnSpc>
                <a:spcPct val="100000"/>
              </a:lnSpc>
              <a:spcBef>
                <a:spcPts val="400"/>
              </a:spcBef>
              <a:spcAft>
                <a:spcPts val="0"/>
              </a:spcAft>
              <a:buSzPts val="2000"/>
              <a:buNone/>
            </a:pPr>
            <a:endParaRPr sz="1800"/>
          </a:p>
          <a:p>
            <a:pPr marL="571500" lvl="0" indent="-342900" algn="l" rtl="0">
              <a:lnSpc>
                <a:spcPct val="100000"/>
              </a:lnSpc>
              <a:spcBef>
                <a:spcPts val="400"/>
              </a:spcBef>
              <a:spcAft>
                <a:spcPts val="0"/>
              </a:spcAft>
              <a:buSzPts val="2000"/>
              <a:buFont typeface="Arial"/>
              <a:buChar char="•"/>
            </a:pPr>
            <a:r>
              <a:rPr lang="en-IN"/>
              <a:t>The core project team included a strategist (formerly a nurse), an organizational-development specialist, a technology expert, a process designer, a union representative, and designers from IDEO. </a:t>
            </a:r>
            <a:endParaRPr sz="1800"/>
          </a:p>
          <a:p>
            <a:pPr marL="571500" lvl="0" indent="-342900" algn="l" rtl="0">
              <a:lnSpc>
                <a:spcPct val="100000"/>
              </a:lnSpc>
              <a:spcBef>
                <a:spcPts val="400"/>
              </a:spcBef>
              <a:spcAft>
                <a:spcPts val="0"/>
              </a:spcAft>
              <a:buSzPts val="2000"/>
              <a:buFont typeface="Arial"/>
              <a:buChar char="•"/>
            </a:pPr>
            <a:r>
              <a:rPr lang="en-IN"/>
              <a:t>This group worked with innovation teams of frontline practitioners in each of the four hospitals</a:t>
            </a:r>
            <a:endParaRPr sz="1800"/>
          </a:p>
          <a:p>
            <a:pPr marL="571500" lvl="0" indent="-342900" algn="l" rtl="0">
              <a:lnSpc>
                <a:spcPct val="100000"/>
              </a:lnSpc>
              <a:spcBef>
                <a:spcPts val="400"/>
              </a:spcBef>
              <a:spcAft>
                <a:spcPts val="0"/>
              </a:spcAft>
              <a:buSzPts val="2000"/>
              <a:buFont typeface="Arial"/>
              <a:buChar char="•"/>
            </a:pPr>
            <a:r>
              <a:rPr lang="en-IN"/>
              <a:t>Close observation, combined with brainstorming and rapid prototyping, produced new procedures and software that radically streamlined information exchange between shifts. </a:t>
            </a:r>
            <a:endParaRPr sz="1800"/>
          </a:p>
          <a:p>
            <a:pPr marL="457200" marR="0" lvl="0" indent="-228600" algn="l" rtl="0">
              <a:lnSpc>
                <a:spcPct val="100000"/>
              </a:lnSpc>
              <a:spcBef>
                <a:spcPts val="400"/>
              </a:spcBef>
              <a:spcAft>
                <a:spcPts val="0"/>
              </a:spcAft>
              <a:buClr>
                <a:srgbClr val="101141"/>
              </a:buClr>
              <a:buSzPts val="2000"/>
              <a:buFont typeface="Arial"/>
              <a:buNone/>
            </a:pPr>
            <a:endParaRPr/>
          </a:p>
        </p:txBody>
      </p:sp>
      <p:sp>
        <p:nvSpPr>
          <p:cNvPr id="226" name="Google Shape;226;p30"/>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p>
            <a:pPr marL="457200" lvl="0" indent="-228600" algn="l" rtl="0">
              <a:lnSpc>
                <a:spcPct val="100000"/>
              </a:lnSpc>
              <a:spcBef>
                <a:spcPts val="0"/>
              </a:spcBef>
              <a:spcAft>
                <a:spcPts val="0"/>
              </a:spcAft>
              <a:buClr>
                <a:srgbClr val="0070C0"/>
              </a:buClr>
              <a:buSzPts val="3600"/>
              <a:buNone/>
            </a:pPr>
            <a:r>
              <a:rPr lang="en-IN" sz="3200"/>
              <a:t>Example of design thinking at Kaiser hospital</a:t>
            </a:r>
            <a:endParaRPr sz="32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2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2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2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31"/>
          <p:cNvSpPr txBox="1">
            <a:spLocks noGrp="1"/>
          </p:cNvSpPr>
          <p:nvPr>
            <p:ph type="body" idx="1"/>
          </p:nvPr>
        </p:nvSpPr>
        <p:spPr>
          <a:xfrm>
            <a:off x="304800" y="1493837"/>
            <a:ext cx="8229600" cy="4525963"/>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400"/>
              </a:spcBef>
              <a:spcAft>
                <a:spcPts val="0"/>
              </a:spcAft>
              <a:buClr>
                <a:srgbClr val="101141"/>
              </a:buClr>
              <a:buSzPts val="2000"/>
              <a:buFont typeface="Arial"/>
              <a:buNone/>
            </a:pPr>
            <a:r>
              <a:rPr lang="en-IN"/>
              <a:t>A travel companion for the elderly to navigate through the airport</a:t>
            </a:r>
            <a:endParaRPr/>
          </a:p>
        </p:txBody>
      </p:sp>
      <p:sp>
        <p:nvSpPr>
          <p:cNvPr id="232" name="Google Shape;232;p31"/>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p>
            <a:pPr marL="457200" lvl="0" indent="-228600" algn="l" rtl="0">
              <a:lnSpc>
                <a:spcPct val="100000"/>
              </a:lnSpc>
              <a:spcBef>
                <a:spcPts val="0"/>
              </a:spcBef>
              <a:spcAft>
                <a:spcPts val="0"/>
              </a:spcAft>
              <a:buClr>
                <a:srgbClr val="0070C0"/>
              </a:buClr>
              <a:buSzPts val="3600"/>
              <a:buNone/>
            </a:pPr>
            <a:r>
              <a:rPr lang="en-IN"/>
              <a:t>Case study: ANA Tomo</a:t>
            </a:r>
            <a:endParaRPr/>
          </a:p>
        </p:txBody>
      </p:sp>
      <p:pic>
        <p:nvPicPr>
          <p:cNvPr id="233" name="Google Shape;233;p31"/>
          <p:cNvPicPr preferRelativeResize="0"/>
          <p:nvPr/>
        </p:nvPicPr>
        <p:blipFill rotWithShape="1">
          <a:blip r:embed="rId3">
            <a:alphaModFix/>
          </a:blip>
          <a:srcRect/>
          <a:stretch/>
        </p:blipFill>
        <p:spPr>
          <a:xfrm>
            <a:off x="1417864" y="2405334"/>
            <a:ext cx="5727700" cy="297624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32"/>
          <p:cNvSpPr txBox="1">
            <a:spLocks noGrp="1"/>
          </p:cNvSpPr>
          <p:nvPr>
            <p:ph type="body" idx="1"/>
          </p:nvPr>
        </p:nvSpPr>
        <p:spPr>
          <a:xfrm>
            <a:off x="304800" y="1493837"/>
            <a:ext cx="8229600" cy="4525963"/>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400"/>
              </a:spcBef>
              <a:spcAft>
                <a:spcPts val="0"/>
              </a:spcAft>
              <a:buClr>
                <a:srgbClr val="101141"/>
              </a:buClr>
              <a:buSzPts val="2000"/>
              <a:buFont typeface="Arial"/>
              <a:buNone/>
            </a:pPr>
            <a:r>
              <a:rPr lang="en-IN" b="1"/>
              <a:t>Challenge</a:t>
            </a:r>
            <a:endParaRPr/>
          </a:p>
          <a:p>
            <a:pPr marL="457200" marR="0" lvl="0" indent="-228600" algn="l" rtl="0">
              <a:lnSpc>
                <a:spcPct val="100000"/>
              </a:lnSpc>
              <a:spcBef>
                <a:spcPts val="400"/>
              </a:spcBef>
              <a:spcAft>
                <a:spcPts val="0"/>
              </a:spcAft>
              <a:buClr>
                <a:srgbClr val="101141"/>
              </a:buClr>
              <a:buSzPts val="2000"/>
              <a:buFont typeface="Arial"/>
              <a:buNone/>
            </a:pPr>
            <a:endParaRPr/>
          </a:p>
          <a:p>
            <a:pPr marL="571500" lvl="0" indent="-342900" algn="l" rtl="0">
              <a:lnSpc>
                <a:spcPct val="100000"/>
              </a:lnSpc>
              <a:spcBef>
                <a:spcPts val="400"/>
              </a:spcBef>
              <a:spcAft>
                <a:spcPts val="0"/>
              </a:spcAft>
              <a:buSzPts val="2000"/>
              <a:buFont typeface="Arial"/>
              <a:buChar char="•"/>
            </a:pPr>
            <a:r>
              <a:rPr lang="en-IN"/>
              <a:t>ANA is Japan’s biggest airline. </a:t>
            </a:r>
            <a:endParaRPr/>
          </a:p>
          <a:p>
            <a:pPr marL="571500" lvl="0" indent="-215900" algn="l" rtl="0">
              <a:lnSpc>
                <a:spcPct val="100000"/>
              </a:lnSpc>
              <a:spcBef>
                <a:spcPts val="400"/>
              </a:spcBef>
              <a:spcAft>
                <a:spcPts val="0"/>
              </a:spcAft>
              <a:buSzPts val="2000"/>
              <a:buFont typeface="Arial"/>
              <a:buNone/>
            </a:pPr>
            <a:endParaRPr/>
          </a:p>
          <a:p>
            <a:pPr marL="571500" lvl="0" indent="-342900" algn="l" rtl="0">
              <a:lnSpc>
                <a:spcPct val="100000"/>
              </a:lnSpc>
              <a:spcBef>
                <a:spcPts val="400"/>
              </a:spcBef>
              <a:spcAft>
                <a:spcPts val="0"/>
              </a:spcAft>
              <a:buSzPts val="2000"/>
              <a:buFont typeface="Arial"/>
              <a:buChar char="•"/>
            </a:pPr>
            <a:r>
              <a:rPr lang="en-IN"/>
              <a:t>Has a large pool of businessmen customers</a:t>
            </a:r>
            <a:endParaRPr/>
          </a:p>
          <a:p>
            <a:pPr marL="571500" lvl="0" indent="-215900" algn="l" rtl="0">
              <a:lnSpc>
                <a:spcPct val="100000"/>
              </a:lnSpc>
              <a:spcBef>
                <a:spcPts val="400"/>
              </a:spcBef>
              <a:spcAft>
                <a:spcPts val="0"/>
              </a:spcAft>
              <a:buSzPts val="2000"/>
              <a:buFont typeface="Arial"/>
              <a:buNone/>
            </a:pPr>
            <a:endParaRPr/>
          </a:p>
          <a:p>
            <a:pPr marL="571500" lvl="0" indent="-342900" algn="l" rtl="0">
              <a:lnSpc>
                <a:spcPct val="100000"/>
              </a:lnSpc>
              <a:spcBef>
                <a:spcPts val="400"/>
              </a:spcBef>
              <a:spcAft>
                <a:spcPts val="0"/>
              </a:spcAft>
              <a:buSzPts val="2000"/>
              <a:buFont typeface="Arial"/>
              <a:buChar char="•"/>
            </a:pPr>
            <a:r>
              <a:rPr lang="en-IN"/>
              <a:t>ANA seeks to adjust to Japan’s upcoming demographic circumstances: the aging society. </a:t>
            </a:r>
            <a:endParaRPr/>
          </a:p>
          <a:p>
            <a:pPr marL="571500" lvl="0" indent="-215900" algn="l" rtl="0">
              <a:lnSpc>
                <a:spcPct val="100000"/>
              </a:lnSpc>
              <a:spcBef>
                <a:spcPts val="400"/>
              </a:spcBef>
              <a:spcAft>
                <a:spcPts val="0"/>
              </a:spcAft>
              <a:buSzPts val="2000"/>
              <a:buFont typeface="Arial"/>
              <a:buNone/>
            </a:pPr>
            <a:endParaRPr/>
          </a:p>
          <a:p>
            <a:pPr marL="571500" lvl="0" indent="-342900" algn="l" rtl="0">
              <a:lnSpc>
                <a:spcPct val="100000"/>
              </a:lnSpc>
              <a:spcBef>
                <a:spcPts val="400"/>
              </a:spcBef>
              <a:spcAft>
                <a:spcPts val="0"/>
              </a:spcAft>
              <a:buSzPts val="2000"/>
              <a:buFont typeface="Arial"/>
              <a:buChar char="•"/>
            </a:pPr>
            <a:r>
              <a:rPr lang="en-IN"/>
              <a:t>ANA wants to cherish the retired businessmen who accompanied ANA throughout their careers</a:t>
            </a:r>
            <a:endParaRPr/>
          </a:p>
        </p:txBody>
      </p:sp>
      <p:sp>
        <p:nvSpPr>
          <p:cNvPr id="239" name="Google Shape;239;p32"/>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p>
            <a:pPr marL="457200" lvl="0" indent="-228600" algn="l" rtl="0">
              <a:lnSpc>
                <a:spcPct val="100000"/>
              </a:lnSpc>
              <a:spcBef>
                <a:spcPts val="0"/>
              </a:spcBef>
              <a:spcAft>
                <a:spcPts val="0"/>
              </a:spcAft>
              <a:buClr>
                <a:srgbClr val="0070C0"/>
              </a:buClr>
              <a:buSzPts val="3600"/>
              <a:buNone/>
            </a:pPr>
            <a:r>
              <a:rPr lang="en-IN"/>
              <a:t>Case study: ANA Tomo</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3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3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3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38">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38">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38">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38">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2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0.xml><?xml version="1.0" encoding="utf-8"?>
<a:theme xmlns:a="http://schemas.openxmlformats.org/drawingml/2006/main" name="9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1.xml><?xml version="1.0" encoding="utf-8"?>
<a:theme xmlns:a="http://schemas.openxmlformats.org/drawingml/2006/main" name="10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2.xml><?xml version="1.0" encoding="utf-8"?>
<a:theme xmlns:a="http://schemas.openxmlformats.org/drawingml/2006/main" name="11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4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1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3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5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6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7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8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A7C46BB90224B48912846443ADAB4E3" ma:contentTypeVersion="4" ma:contentTypeDescription="Create a new document." ma:contentTypeScope="" ma:versionID="f1e61c6fe5f70fe834747bcf5df7eb3d">
  <xsd:schema xmlns:xsd="http://www.w3.org/2001/XMLSchema" xmlns:xs="http://www.w3.org/2001/XMLSchema" xmlns:p="http://schemas.microsoft.com/office/2006/metadata/properties" xmlns:ns2="74b486a2-e692-43f8-8749-c3aa65fb85b9" targetNamespace="http://schemas.microsoft.com/office/2006/metadata/properties" ma:root="true" ma:fieldsID="2945df03c6b2010e70068df80046446a" ns2:_="">
    <xsd:import namespace="74b486a2-e692-43f8-8749-c3aa65fb85b9"/>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4b486a2-e692-43f8-8749-c3aa65fb85b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dexed="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7E02538-1000-493E-8163-48B0BE00522B}"/>
</file>

<file path=customXml/itemProps2.xml><?xml version="1.0" encoding="utf-8"?>
<ds:datastoreItem xmlns:ds="http://schemas.openxmlformats.org/officeDocument/2006/customXml" ds:itemID="{D9C749EC-0B4D-45D9-89CD-4D76F8A515E5}"/>
</file>

<file path=customXml/itemProps3.xml><?xml version="1.0" encoding="utf-8"?>
<ds:datastoreItem xmlns:ds="http://schemas.openxmlformats.org/officeDocument/2006/customXml" ds:itemID="{706D5340-79F8-47B0-AA8D-9FD18B0E3516}"/>
</file>

<file path=docProps/app.xml><?xml version="1.0" encoding="utf-8"?>
<Properties xmlns="http://schemas.openxmlformats.org/officeDocument/2006/extended-properties" xmlns:vt="http://schemas.openxmlformats.org/officeDocument/2006/docPropsVTypes">
  <TotalTime>172</TotalTime>
  <Words>745</Words>
  <Application>Microsoft Office PowerPoint</Application>
  <PresentationFormat>On-screen Show (4:3)</PresentationFormat>
  <Paragraphs>90</Paragraphs>
  <Slides>16</Slides>
  <Notes>16</Notes>
  <HiddenSlides>0</HiddenSlides>
  <MMClips>0</MMClips>
  <ScaleCrop>false</ScaleCrop>
  <HeadingPairs>
    <vt:vector size="6" baseType="variant">
      <vt:variant>
        <vt:lpstr>Fonts Used</vt:lpstr>
      </vt:variant>
      <vt:variant>
        <vt:i4>2</vt:i4>
      </vt:variant>
      <vt:variant>
        <vt:lpstr>Theme</vt:lpstr>
      </vt:variant>
      <vt:variant>
        <vt:i4>12</vt:i4>
      </vt:variant>
      <vt:variant>
        <vt:lpstr>Slide Titles</vt:lpstr>
      </vt:variant>
      <vt:variant>
        <vt:i4>16</vt:i4>
      </vt:variant>
    </vt:vector>
  </HeadingPairs>
  <TitlesOfParts>
    <vt:vector size="30" baseType="lpstr">
      <vt:lpstr>Arial</vt:lpstr>
      <vt:lpstr>Calibri</vt:lpstr>
      <vt:lpstr>2_Office Theme</vt:lpstr>
      <vt:lpstr>4_Office Theme</vt:lpstr>
      <vt:lpstr>Office Theme</vt:lpstr>
      <vt:lpstr>1_Office Theme</vt:lpstr>
      <vt:lpstr>3_Office Theme</vt:lpstr>
      <vt:lpstr>5_Office Theme</vt:lpstr>
      <vt:lpstr>6_Office Theme</vt:lpstr>
      <vt:lpstr>7_Office Theme</vt:lpstr>
      <vt:lpstr>8_Office Theme</vt:lpstr>
      <vt:lpstr>9_Office Theme</vt:lpstr>
      <vt:lpstr>10_Office Theme</vt:lpstr>
      <vt:lpstr>11_Office Theme</vt:lpstr>
      <vt:lpstr>Software Product Management  Design thinking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Product Management  Design thinking</dc:title>
  <cp:lastModifiedBy>DELL</cp:lastModifiedBy>
  <cp:revision>3</cp:revision>
  <dcterms:modified xsi:type="dcterms:W3CDTF">2022-09-03T05:42:45Z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0x010100FA7C46BB90224B48912846443ADAB4E3</vt:lpwstr>
  </property>
</Properties>
</file>