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Play"/>
      <p:regular r:id="rId28"/>
      <p:bold r:id="rId29"/>
    </p:embeddedFont>
    <p:embeddedFont>
      <p:font typeface="Roboto"/>
      <p:regular r:id="rId30"/>
      <p:bold r:id="rId31"/>
      <p:italic r:id="rId32"/>
      <p:boldItalic r:id="rId33"/>
    </p:embeddedFont>
    <p:embeddedFont>
      <p:font typeface="Arial Black"/>
      <p:regular r:id="rId34"/>
    </p:embeddedFont>
    <p:embeddedFont>
      <p:font typeface="Gill Sans"/>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iUZgFbG9QlrKdY2/OfxsH37BpM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lay-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GillSans-regular.fntdata"/><Relationship Id="rId12" Type="http://schemas.openxmlformats.org/officeDocument/2006/relationships/slide" Target="slides/slide8.xml"/><Relationship Id="rId34" Type="http://schemas.openxmlformats.org/officeDocument/2006/relationships/font" Target="fonts/ArialBlack-regular.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GillSans-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4" name="Google Shape;36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1" name="Google Shape;37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5"/>
          <p:cNvSpPr txBox="1"/>
          <p:nvPr>
            <p:ph type="ctrTitle"/>
          </p:nvPr>
        </p:nvSpPr>
        <p:spPr>
          <a:xfrm>
            <a:off x="3359149" y="389840"/>
            <a:ext cx="8281987" cy="295465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6400"/>
              <a:buFont typeface="Play"/>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5"/>
          <p:cNvSpPr txBox="1"/>
          <p:nvPr>
            <p:ph idx="1" type="subTitle"/>
          </p:nvPr>
        </p:nvSpPr>
        <p:spPr>
          <a:xfrm>
            <a:off x="3359149" y="3536951"/>
            <a:ext cx="8281989" cy="2555874"/>
          </a:xfrm>
          <a:prstGeom prst="rect">
            <a:avLst/>
          </a:prstGeom>
          <a:noFill/>
          <a:ln>
            <a:noFill/>
          </a:ln>
        </p:spPr>
        <p:txBody>
          <a:bodyPr anchorCtr="0" anchor="t" bIns="0" lIns="0" spcFirstLastPara="1" rIns="0" wrap="square" tIns="0">
            <a:no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25"/>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5"/>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5"/>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 name="Google Shape;18;p25"/>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9" name="Google Shape;19;p25"/>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nvGrpSpPr>
          <p:cNvPr id="20" name="Google Shape;20;p25"/>
          <p:cNvGrpSpPr/>
          <p:nvPr/>
        </p:nvGrpSpPr>
        <p:grpSpPr>
          <a:xfrm>
            <a:off x="1292493" y="4299807"/>
            <a:ext cx="2083885" cy="2083885"/>
            <a:chOff x="4842143" y="3556857"/>
            <a:chExt cx="2083885" cy="2083885"/>
          </a:xfrm>
        </p:grpSpPr>
        <p:sp>
          <p:nvSpPr>
            <p:cNvPr id="21" name="Google Shape;21;p25"/>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 name="Google Shape;22;p25"/>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 name="Google Shape;23;p25"/>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 name="Google Shape;24;p25"/>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 2 column (comparison slide)" type="twoTxTwoObj">
  <p:cSld name="TWO_OBJECTS_WITH_TEXT">
    <p:spTree>
      <p:nvGrpSpPr>
        <p:cNvPr id="113" name="Shape 113"/>
        <p:cNvGrpSpPr/>
        <p:nvPr/>
      </p:nvGrpSpPr>
      <p:grpSpPr>
        <a:xfrm>
          <a:off x="0" y="0"/>
          <a:ext cx="0" cy="0"/>
          <a:chOff x="0" y="0"/>
          <a:chExt cx="0" cy="0"/>
        </a:xfrm>
      </p:grpSpPr>
      <p:sp>
        <p:nvSpPr>
          <p:cNvPr id="114" name="Google Shape;114;p34"/>
          <p:cNvSpPr/>
          <p:nvPr/>
        </p:nvSpPr>
        <p:spPr>
          <a:xfrm>
            <a:off x="11091612" y="5893466"/>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5" name="Google Shape;115;p34"/>
          <p:cNvSpPr/>
          <p:nvPr/>
        </p:nvSpPr>
        <p:spPr>
          <a:xfrm>
            <a:off x="11451612" y="5827878"/>
            <a:ext cx="379049" cy="360000"/>
          </a:xfrm>
          <a:prstGeom prst="rect">
            <a:avLst/>
          </a:prstGeom>
          <a:solidFill>
            <a:schemeClr val="dk2">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6" name="Google Shape;116;p34"/>
          <p:cNvSpPr txBox="1"/>
          <p:nvPr>
            <p:ph type="title"/>
          </p:nvPr>
        </p:nvSpPr>
        <p:spPr>
          <a:xfrm>
            <a:off x="550862" y="549275"/>
            <a:ext cx="11097551"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4"/>
          <p:cNvSpPr txBox="1"/>
          <p:nvPr>
            <p:ph idx="1" type="body"/>
          </p:nvPr>
        </p:nvSpPr>
        <p:spPr>
          <a:xfrm>
            <a:off x="550864" y="1731375"/>
            <a:ext cx="5437186"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latin typeface="Gill Sans"/>
                <a:ea typeface="Gill Sans"/>
                <a:cs typeface="Gill Sans"/>
                <a:sym typeface="Gill Sans"/>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8" name="Google Shape;118;p34"/>
          <p:cNvSpPr txBox="1"/>
          <p:nvPr>
            <p:ph idx="2" type="body"/>
          </p:nvPr>
        </p:nvSpPr>
        <p:spPr>
          <a:xfrm>
            <a:off x="550863" y="2427370"/>
            <a:ext cx="5429114" cy="3515555"/>
          </a:xfrm>
          <a:prstGeom prst="rect">
            <a:avLst/>
          </a:prstGeom>
          <a:noFill/>
          <a:ln>
            <a:noFill/>
          </a:ln>
        </p:spPr>
        <p:txBody>
          <a:bodyPr anchorCtr="0" anchor="t" bIns="0" lIns="0" spcFirstLastPara="1" rIns="0" wrap="square" tIns="0">
            <a:noAutofit/>
          </a:bodyPr>
          <a:lstStyle>
            <a:lvl1pPr indent="-381000" lvl="0" marL="457200" algn="l">
              <a:lnSpc>
                <a:spcPct val="110000"/>
              </a:lnSpc>
              <a:spcBef>
                <a:spcPts val="1000"/>
              </a:spcBef>
              <a:spcAft>
                <a:spcPts val="0"/>
              </a:spcAft>
              <a:buClr>
                <a:schemeClr val="lt1"/>
              </a:buClr>
              <a:buSzPts val="2400"/>
              <a:buChar char="•"/>
              <a:defRPr sz="24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9" name="Google Shape;119;p34"/>
          <p:cNvSpPr txBox="1"/>
          <p:nvPr>
            <p:ph idx="3" type="body"/>
          </p:nvPr>
        </p:nvSpPr>
        <p:spPr>
          <a:xfrm>
            <a:off x="6212024" y="1731375"/>
            <a:ext cx="5436392"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0" name="Google Shape;120;p34"/>
          <p:cNvSpPr txBox="1"/>
          <p:nvPr>
            <p:ph idx="4" type="body"/>
          </p:nvPr>
        </p:nvSpPr>
        <p:spPr>
          <a:xfrm>
            <a:off x="6212023" y="2427370"/>
            <a:ext cx="5436391" cy="3515555"/>
          </a:xfrm>
          <a:prstGeom prst="rect">
            <a:avLst/>
          </a:prstGeom>
          <a:noFill/>
          <a:ln>
            <a:noFill/>
          </a:ln>
        </p:spPr>
        <p:txBody>
          <a:bodyPr anchorCtr="0" anchor="t" bIns="0" lIns="0" spcFirstLastPara="1" rIns="0" wrap="square" tIns="0">
            <a:noAutofit/>
          </a:bodyPr>
          <a:lstStyle>
            <a:lvl1pPr indent="-381000" lvl="0" marL="457200" algn="l">
              <a:lnSpc>
                <a:spcPct val="110000"/>
              </a:lnSpc>
              <a:spcBef>
                <a:spcPts val="1000"/>
              </a:spcBef>
              <a:spcAft>
                <a:spcPts val="0"/>
              </a:spcAft>
              <a:buClr>
                <a:schemeClr val="lt1"/>
              </a:buClr>
              <a:buSzPts val="2400"/>
              <a:buChar char="•"/>
              <a:defRPr sz="24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1" name="Google Shape;121;p34"/>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4"/>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 3 column">
  <p:cSld name="11_Content 3 column">
    <p:spTree>
      <p:nvGrpSpPr>
        <p:cNvPr id="124" name="Shape 124"/>
        <p:cNvGrpSpPr/>
        <p:nvPr/>
      </p:nvGrpSpPr>
      <p:grpSpPr>
        <a:xfrm>
          <a:off x="0" y="0"/>
          <a:ext cx="0" cy="0"/>
          <a:chOff x="0" y="0"/>
          <a:chExt cx="0" cy="0"/>
        </a:xfrm>
      </p:grpSpPr>
      <p:grpSp>
        <p:nvGrpSpPr>
          <p:cNvPr id="125" name="Google Shape;125;p35"/>
          <p:cNvGrpSpPr/>
          <p:nvPr/>
        </p:nvGrpSpPr>
        <p:grpSpPr>
          <a:xfrm>
            <a:off x="100472" y="5036395"/>
            <a:ext cx="2083885" cy="2083885"/>
            <a:chOff x="4842143" y="3556857"/>
            <a:chExt cx="2083885" cy="2083885"/>
          </a:xfrm>
        </p:grpSpPr>
        <p:sp>
          <p:nvSpPr>
            <p:cNvPr id="126" name="Google Shape;126;p35"/>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7" name="Google Shape;127;p35"/>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8" name="Google Shape;128;p35"/>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9" name="Google Shape;129;p35"/>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30" name="Google Shape;130;p35"/>
          <p:cNvSpPr/>
          <p:nvPr/>
        </p:nvSpPr>
        <p:spPr>
          <a:xfrm rot="2700000">
            <a:off x="10834944" y="17126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1" name="Google Shape;131;p35"/>
          <p:cNvSpPr/>
          <p:nvPr/>
        </p:nvSpPr>
        <p:spPr>
          <a:xfrm rot="8100000">
            <a:off x="10849344" y="51834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2" name="Google Shape;132;p35"/>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3" name="Google Shape;133;p35"/>
          <p:cNvSpPr txBox="1"/>
          <p:nvPr>
            <p:ph type="title"/>
          </p:nvPr>
        </p:nvSpPr>
        <p:spPr>
          <a:xfrm>
            <a:off x="550862" y="549275"/>
            <a:ext cx="11097551"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5"/>
          <p:cNvSpPr txBox="1"/>
          <p:nvPr>
            <p:ph idx="1" type="body"/>
          </p:nvPr>
        </p:nvSpPr>
        <p:spPr>
          <a:xfrm>
            <a:off x="550864" y="1731375"/>
            <a:ext cx="3563936"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latin typeface="Gill Sans"/>
                <a:ea typeface="Gill Sans"/>
                <a:cs typeface="Gill Sans"/>
                <a:sym typeface="Gill Sans"/>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5" name="Google Shape;135;p35"/>
          <p:cNvSpPr txBox="1"/>
          <p:nvPr>
            <p:ph idx="2" type="body"/>
          </p:nvPr>
        </p:nvSpPr>
        <p:spPr>
          <a:xfrm>
            <a:off x="559476" y="2432304"/>
            <a:ext cx="3563936" cy="3515555"/>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sz="1800"/>
            </a:lvl1pPr>
            <a:lvl2pPr indent="-342900" lvl="1" marL="914400" algn="l">
              <a:lnSpc>
                <a:spcPct val="110000"/>
              </a:lnSpc>
              <a:spcBef>
                <a:spcPts val="800"/>
              </a:spcBef>
              <a:spcAft>
                <a:spcPts val="0"/>
              </a:spcAft>
              <a:buClr>
                <a:schemeClr val="lt1"/>
              </a:buClr>
              <a:buSzPts val="1800"/>
              <a:buChar char="•"/>
              <a:defRPr sz="1800"/>
            </a:lvl2pPr>
            <a:lvl3pPr indent="-342900" lvl="2" marL="1371600" algn="l">
              <a:lnSpc>
                <a:spcPct val="110000"/>
              </a:lnSpc>
              <a:spcBef>
                <a:spcPts val="800"/>
              </a:spcBef>
              <a:spcAft>
                <a:spcPts val="0"/>
              </a:spcAft>
              <a:buClr>
                <a:schemeClr val="lt1"/>
              </a:buClr>
              <a:buSzPts val="1800"/>
              <a:buChar char="•"/>
              <a:defRPr sz="1800"/>
            </a:lvl3pPr>
            <a:lvl4pPr indent="-342900" lvl="3" marL="1828800" algn="l">
              <a:lnSpc>
                <a:spcPct val="110000"/>
              </a:lnSpc>
              <a:spcBef>
                <a:spcPts val="800"/>
              </a:spcBef>
              <a:spcAft>
                <a:spcPts val="0"/>
              </a:spcAft>
              <a:buClr>
                <a:schemeClr val="lt1"/>
              </a:buClr>
              <a:buSzPts val="1800"/>
              <a:buChar char="•"/>
              <a:defRPr sz="1800"/>
            </a:lvl4pPr>
            <a:lvl5pPr indent="-342900" lvl="4" marL="2286000" algn="l">
              <a:lnSpc>
                <a:spcPct val="110000"/>
              </a:lnSpc>
              <a:spcBef>
                <a:spcPts val="800"/>
              </a:spcBef>
              <a:spcAft>
                <a:spcPts val="0"/>
              </a:spcAft>
              <a:buClr>
                <a:schemeClr val="lt1"/>
              </a:buClr>
              <a:buSzPts val="1800"/>
              <a:buChar char="•"/>
              <a:defRPr sz="18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6" name="Google Shape;136;p35"/>
          <p:cNvSpPr txBox="1"/>
          <p:nvPr>
            <p:ph idx="3" type="body"/>
          </p:nvPr>
        </p:nvSpPr>
        <p:spPr>
          <a:xfrm>
            <a:off x="4341573" y="1731375"/>
            <a:ext cx="3566160"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35"/>
          <p:cNvSpPr txBox="1"/>
          <p:nvPr>
            <p:ph idx="4" type="body"/>
          </p:nvPr>
        </p:nvSpPr>
        <p:spPr>
          <a:xfrm>
            <a:off x="4341573" y="2427370"/>
            <a:ext cx="3508755" cy="3515555"/>
          </a:xfrm>
          <a:prstGeom prst="rect">
            <a:avLst/>
          </a:prstGeom>
          <a:noFill/>
          <a:ln>
            <a:noFill/>
          </a:ln>
        </p:spPr>
        <p:txBody>
          <a:bodyPr anchorCtr="0" anchor="t" bIns="0" lIns="0" spcFirstLastPara="1" rIns="0" wrap="square" tIns="0">
            <a:noAutofit/>
          </a:bodyPr>
          <a:lstStyle>
            <a:lvl1pPr indent="-336550" lvl="0" marL="457200" algn="l">
              <a:lnSpc>
                <a:spcPct val="110000"/>
              </a:lnSpc>
              <a:spcBef>
                <a:spcPts val="1000"/>
              </a:spcBef>
              <a:spcAft>
                <a:spcPts val="0"/>
              </a:spcAft>
              <a:buClr>
                <a:schemeClr val="lt1"/>
              </a:buClr>
              <a:buSzPts val="1700"/>
              <a:buChar char="•"/>
              <a:defRPr sz="1700"/>
            </a:lvl1pPr>
            <a:lvl2pPr indent="-336550" lvl="1" marL="914400" algn="l">
              <a:lnSpc>
                <a:spcPct val="110000"/>
              </a:lnSpc>
              <a:spcBef>
                <a:spcPts val="800"/>
              </a:spcBef>
              <a:spcAft>
                <a:spcPts val="0"/>
              </a:spcAft>
              <a:buClr>
                <a:schemeClr val="lt1"/>
              </a:buClr>
              <a:buSzPts val="1700"/>
              <a:buChar char="•"/>
              <a:defRPr sz="1700"/>
            </a:lvl2pPr>
            <a:lvl3pPr indent="-336550" lvl="2" marL="1371600" algn="l">
              <a:lnSpc>
                <a:spcPct val="110000"/>
              </a:lnSpc>
              <a:spcBef>
                <a:spcPts val="800"/>
              </a:spcBef>
              <a:spcAft>
                <a:spcPts val="0"/>
              </a:spcAft>
              <a:buClr>
                <a:schemeClr val="lt1"/>
              </a:buClr>
              <a:buSzPts val="1700"/>
              <a:buChar char="•"/>
              <a:defRPr sz="1700"/>
            </a:lvl3pPr>
            <a:lvl4pPr indent="-336550" lvl="3" marL="1828800" algn="l">
              <a:lnSpc>
                <a:spcPct val="110000"/>
              </a:lnSpc>
              <a:spcBef>
                <a:spcPts val="800"/>
              </a:spcBef>
              <a:spcAft>
                <a:spcPts val="0"/>
              </a:spcAft>
              <a:buClr>
                <a:schemeClr val="lt1"/>
              </a:buClr>
              <a:buSzPts val="1700"/>
              <a:buChar char="•"/>
              <a:defRPr sz="1700"/>
            </a:lvl4pPr>
            <a:lvl5pPr indent="-336550" lvl="4" marL="2286000" algn="l">
              <a:lnSpc>
                <a:spcPct val="110000"/>
              </a:lnSpc>
              <a:spcBef>
                <a:spcPts val="800"/>
              </a:spcBef>
              <a:spcAft>
                <a:spcPts val="0"/>
              </a:spcAft>
              <a:buClr>
                <a:schemeClr val="lt1"/>
              </a:buClr>
              <a:buSzPts val="1700"/>
              <a:buChar char="•"/>
              <a:defRPr sz="17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8" name="Google Shape;138;p35"/>
          <p:cNvSpPr txBox="1"/>
          <p:nvPr>
            <p:ph idx="5" type="body"/>
          </p:nvPr>
        </p:nvSpPr>
        <p:spPr>
          <a:xfrm>
            <a:off x="8139659" y="1731375"/>
            <a:ext cx="3566160"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9" name="Google Shape;139;p35"/>
          <p:cNvSpPr txBox="1"/>
          <p:nvPr>
            <p:ph idx="6" type="body"/>
          </p:nvPr>
        </p:nvSpPr>
        <p:spPr>
          <a:xfrm>
            <a:off x="8139659" y="2427370"/>
            <a:ext cx="3508755" cy="3515555"/>
          </a:xfrm>
          <a:prstGeom prst="rect">
            <a:avLst/>
          </a:prstGeom>
          <a:noFill/>
          <a:ln>
            <a:noFill/>
          </a:ln>
        </p:spPr>
        <p:txBody>
          <a:bodyPr anchorCtr="0" anchor="t" bIns="0" lIns="0" spcFirstLastPara="1" rIns="0" wrap="square" tIns="0">
            <a:noAutofit/>
          </a:bodyPr>
          <a:lstStyle>
            <a:lvl1pPr indent="-336550" lvl="0" marL="457200" algn="l">
              <a:lnSpc>
                <a:spcPct val="110000"/>
              </a:lnSpc>
              <a:spcBef>
                <a:spcPts val="1000"/>
              </a:spcBef>
              <a:spcAft>
                <a:spcPts val="0"/>
              </a:spcAft>
              <a:buClr>
                <a:schemeClr val="lt1"/>
              </a:buClr>
              <a:buSzPts val="1700"/>
              <a:buChar char="•"/>
              <a:defRPr sz="1700"/>
            </a:lvl1pPr>
            <a:lvl2pPr indent="-336550" lvl="1" marL="914400" algn="l">
              <a:lnSpc>
                <a:spcPct val="110000"/>
              </a:lnSpc>
              <a:spcBef>
                <a:spcPts val="800"/>
              </a:spcBef>
              <a:spcAft>
                <a:spcPts val="0"/>
              </a:spcAft>
              <a:buClr>
                <a:schemeClr val="lt1"/>
              </a:buClr>
              <a:buSzPts val="1700"/>
              <a:buChar char="•"/>
              <a:defRPr sz="1700"/>
            </a:lvl2pPr>
            <a:lvl3pPr indent="-336550" lvl="2" marL="1371600" algn="l">
              <a:lnSpc>
                <a:spcPct val="110000"/>
              </a:lnSpc>
              <a:spcBef>
                <a:spcPts val="800"/>
              </a:spcBef>
              <a:spcAft>
                <a:spcPts val="0"/>
              </a:spcAft>
              <a:buClr>
                <a:schemeClr val="lt1"/>
              </a:buClr>
              <a:buSzPts val="1700"/>
              <a:buChar char="•"/>
              <a:defRPr sz="1700"/>
            </a:lvl3pPr>
            <a:lvl4pPr indent="-336550" lvl="3" marL="1828800" algn="l">
              <a:lnSpc>
                <a:spcPct val="110000"/>
              </a:lnSpc>
              <a:spcBef>
                <a:spcPts val="800"/>
              </a:spcBef>
              <a:spcAft>
                <a:spcPts val="0"/>
              </a:spcAft>
              <a:buClr>
                <a:schemeClr val="lt1"/>
              </a:buClr>
              <a:buSzPts val="1700"/>
              <a:buChar char="•"/>
              <a:defRPr sz="1700"/>
            </a:lvl4pPr>
            <a:lvl5pPr indent="-336550" lvl="4" marL="2286000" algn="l">
              <a:lnSpc>
                <a:spcPct val="110000"/>
              </a:lnSpc>
              <a:spcBef>
                <a:spcPts val="800"/>
              </a:spcBef>
              <a:spcAft>
                <a:spcPts val="0"/>
              </a:spcAft>
              <a:buClr>
                <a:schemeClr val="lt1"/>
              </a:buClr>
              <a:buSzPts val="1700"/>
              <a:buChar char="•"/>
              <a:defRPr sz="17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0" name="Google Shape;140;p35"/>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5"/>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Summary">
  <p:cSld name="12_Summary">
    <p:spTree>
      <p:nvGrpSpPr>
        <p:cNvPr id="143" name="Shape 143"/>
        <p:cNvGrpSpPr/>
        <p:nvPr/>
      </p:nvGrpSpPr>
      <p:grpSpPr>
        <a:xfrm>
          <a:off x="0" y="0"/>
          <a:ext cx="0" cy="0"/>
          <a:chOff x="0" y="0"/>
          <a:chExt cx="0" cy="0"/>
        </a:xfrm>
      </p:grpSpPr>
      <p:sp>
        <p:nvSpPr>
          <p:cNvPr id="144" name="Google Shape;144;p36"/>
          <p:cNvSpPr txBox="1"/>
          <p:nvPr>
            <p:ph type="title"/>
          </p:nvPr>
        </p:nvSpPr>
        <p:spPr>
          <a:xfrm>
            <a:off x="550863" y="4508500"/>
            <a:ext cx="4500562" cy="156295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6"/>
          <p:cNvSpPr/>
          <p:nvPr>
            <p:ph idx="2" type="pic"/>
          </p:nvPr>
        </p:nvSpPr>
        <p:spPr>
          <a:xfrm>
            <a:off x="0" y="0"/>
            <a:ext cx="12192000" cy="3776472"/>
          </a:xfrm>
          <a:prstGeom prst="rect">
            <a:avLst/>
          </a:prstGeom>
          <a:solidFill>
            <a:schemeClr val="accent5"/>
          </a:solidFill>
          <a:ln>
            <a:noFill/>
          </a:ln>
        </p:spPr>
      </p:sp>
      <p:sp>
        <p:nvSpPr>
          <p:cNvPr id="146" name="Google Shape;146;p36"/>
          <p:cNvSpPr txBox="1"/>
          <p:nvPr>
            <p:ph idx="1" type="body"/>
          </p:nvPr>
        </p:nvSpPr>
        <p:spPr>
          <a:xfrm>
            <a:off x="5262411" y="4508500"/>
            <a:ext cx="6221412" cy="1563688"/>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sz="2000"/>
            </a:lvl1pPr>
            <a:lvl2pPr indent="-228600" lvl="1" marL="914400" algn="l">
              <a:lnSpc>
                <a:spcPct val="110000"/>
              </a:lnSpc>
              <a:spcBef>
                <a:spcPts val="800"/>
              </a:spcBef>
              <a:spcAft>
                <a:spcPts val="0"/>
              </a:spcAft>
              <a:buClr>
                <a:schemeClr val="lt1"/>
              </a:buClr>
              <a:buSzPts val="1900"/>
              <a:buNone/>
              <a:defRPr sz="1900"/>
            </a:lvl2pPr>
            <a:lvl3pPr indent="-228600" lvl="2" marL="1371600" algn="l">
              <a:lnSpc>
                <a:spcPct val="110000"/>
              </a:lnSpc>
              <a:spcBef>
                <a:spcPts val="800"/>
              </a:spcBef>
              <a:spcAft>
                <a:spcPts val="0"/>
              </a:spcAft>
              <a:buClr>
                <a:schemeClr val="lt1"/>
              </a:buClr>
              <a:buSzPts val="1900"/>
              <a:buNone/>
              <a:defRPr sz="1900"/>
            </a:lvl3pPr>
            <a:lvl4pPr indent="-228600" lvl="3" marL="1828800" algn="l">
              <a:lnSpc>
                <a:spcPct val="110000"/>
              </a:lnSpc>
              <a:spcBef>
                <a:spcPts val="800"/>
              </a:spcBef>
              <a:spcAft>
                <a:spcPts val="0"/>
              </a:spcAft>
              <a:buClr>
                <a:schemeClr val="lt1"/>
              </a:buClr>
              <a:buSzPts val="1900"/>
              <a:buNone/>
              <a:defRPr sz="1900"/>
            </a:lvl4pPr>
            <a:lvl5pPr indent="-228600" lvl="4" marL="2286000" algn="l">
              <a:lnSpc>
                <a:spcPct val="110000"/>
              </a:lnSpc>
              <a:spcBef>
                <a:spcPts val="800"/>
              </a:spcBef>
              <a:spcAft>
                <a:spcPts val="0"/>
              </a:spcAft>
              <a:buClr>
                <a:schemeClr val="lt1"/>
              </a:buClr>
              <a:buSzPts val="1900"/>
              <a:buNone/>
              <a:defRPr sz="19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7" name="Google Shape;147;p36"/>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36"/>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3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0" name="Google Shape;150;p36"/>
          <p:cNvSpPr/>
          <p:nvPr/>
        </p:nvSpPr>
        <p:spPr>
          <a:xfrm>
            <a:off x="1225773" y="385222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losing">
  <p:cSld name="13_Closing">
    <p:spTree>
      <p:nvGrpSpPr>
        <p:cNvPr id="151" name="Shape 151"/>
        <p:cNvGrpSpPr/>
        <p:nvPr/>
      </p:nvGrpSpPr>
      <p:grpSpPr>
        <a:xfrm>
          <a:off x="0" y="0"/>
          <a:ext cx="0" cy="0"/>
          <a:chOff x="0" y="0"/>
          <a:chExt cx="0" cy="0"/>
        </a:xfrm>
      </p:grpSpPr>
      <p:sp>
        <p:nvSpPr>
          <p:cNvPr id="152" name="Google Shape;152;p37"/>
          <p:cNvSpPr txBox="1"/>
          <p:nvPr>
            <p:ph type="ctrTitle"/>
          </p:nvPr>
        </p:nvSpPr>
        <p:spPr>
          <a:xfrm>
            <a:off x="550863" y="549275"/>
            <a:ext cx="5437187" cy="298623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37"/>
          <p:cNvSpPr txBox="1"/>
          <p:nvPr>
            <p:ph idx="1" type="subTitle"/>
          </p:nvPr>
        </p:nvSpPr>
        <p:spPr>
          <a:xfrm>
            <a:off x="550863" y="3827610"/>
            <a:ext cx="5437187" cy="2265216"/>
          </a:xfrm>
          <a:prstGeom prst="rect">
            <a:avLst/>
          </a:prstGeom>
          <a:noFill/>
          <a:ln>
            <a:noFill/>
          </a:ln>
        </p:spPr>
        <p:txBody>
          <a:bodyPr anchorCtr="0" anchor="t" bIns="0" lIns="0" spcFirstLastPara="1" rIns="0" wrap="square" tIns="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
        <p:nvSpPr>
          <p:cNvPr id="154" name="Google Shape;154;p37"/>
          <p:cNvSpPr/>
          <p:nvPr>
            <p:ph idx="2" type="pic"/>
          </p:nvPr>
        </p:nvSpPr>
        <p:spPr>
          <a:xfrm>
            <a:off x="6556248" y="548640"/>
            <a:ext cx="5084064" cy="2880360"/>
          </a:xfrm>
          <a:prstGeom prst="rect">
            <a:avLst/>
          </a:prstGeom>
          <a:solidFill>
            <a:schemeClr val="accent5"/>
          </a:solidFill>
          <a:ln>
            <a:noFill/>
          </a:ln>
        </p:spPr>
      </p:sp>
      <p:sp>
        <p:nvSpPr>
          <p:cNvPr id="155" name="Google Shape;155;p37"/>
          <p:cNvSpPr/>
          <p:nvPr>
            <p:ph idx="3" type="pic"/>
          </p:nvPr>
        </p:nvSpPr>
        <p:spPr>
          <a:xfrm>
            <a:off x="6556248" y="3429000"/>
            <a:ext cx="5084064" cy="2880360"/>
          </a:xfrm>
          <a:prstGeom prst="rect">
            <a:avLst/>
          </a:prstGeom>
          <a:solidFill>
            <a:schemeClr val="accent5"/>
          </a:solidFill>
          <a:ln>
            <a:noFill/>
          </a:ln>
        </p:spPr>
      </p:sp>
      <p:grpSp>
        <p:nvGrpSpPr>
          <p:cNvPr id="156" name="Google Shape;156;p37"/>
          <p:cNvGrpSpPr/>
          <p:nvPr/>
        </p:nvGrpSpPr>
        <p:grpSpPr>
          <a:xfrm>
            <a:off x="11030092" y="-213201"/>
            <a:ext cx="1708815" cy="1705831"/>
            <a:chOff x="11030092" y="-213201"/>
            <a:chExt cx="1708815" cy="1705831"/>
          </a:xfrm>
        </p:grpSpPr>
        <p:sp>
          <p:nvSpPr>
            <p:cNvPr id="157" name="Google Shape;157;p37"/>
            <p:cNvSpPr/>
            <p:nvPr/>
          </p:nvSpPr>
          <p:spPr>
            <a:xfrm rot="-2700000">
              <a:off x="11161347" y="125399"/>
              <a:ext cx="1341675" cy="926985"/>
            </a:xfrm>
            <a:custGeom>
              <a:rect b="b" l="l" r="r" t="t"/>
              <a:pathLst>
                <a:path extrusionOk="0" h="926985" w="134167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8" name="Google Shape;158;p37"/>
            <p:cNvSpPr/>
            <p:nvPr/>
          </p:nvSpPr>
          <p:spPr>
            <a:xfrm rot="2700000">
              <a:off x="11798454" y="994196"/>
              <a:ext cx="107098" cy="46658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9" name="Google Shape;159;p37"/>
            <p:cNvSpPr/>
            <p:nvPr/>
          </p:nvSpPr>
          <p:spPr>
            <a:xfrm rot="-2700000">
              <a:off x="11228590" y="129580"/>
              <a:ext cx="1337455" cy="1042921"/>
            </a:xfrm>
            <a:custGeom>
              <a:rect b="b" l="l" r="r" t="t"/>
              <a:pathLst>
                <a:path extrusionOk="0" h="1042921" w="1337455">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grpSp>
        <p:nvGrpSpPr>
          <p:cNvPr id="160" name="Google Shape;160;p37"/>
          <p:cNvGrpSpPr/>
          <p:nvPr/>
        </p:nvGrpSpPr>
        <p:grpSpPr>
          <a:xfrm>
            <a:off x="577658" y="5511950"/>
            <a:ext cx="828358" cy="828358"/>
            <a:chOff x="10462536" y="1408249"/>
            <a:chExt cx="828358" cy="828358"/>
          </a:xfrm>
        </p:grpSpPr>
        <p:sp>
          <p:nvSpPr>
            <p:cNvPr id="161" name="Google Shape;161;p37"/>
            <p:cNvSpPr/>
            <p:nvPr/>
          </p:nvSpPr>
          <p:spPr>
            <a:xfrm rot="8100000">
              <a:off x="10606715" y="1506691"/>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2" name="Google Shape;162;p37"/>
            <p:cNvSpPr/>
            <p:nvPr/>
          </p:nvSpPr>
          <p:spPr>
            <a:xfrm rot="-8100000">
              <a:off x="10613915" y="1424627"/>
              <a:ext cx="270000" cy="540001"/>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63" name="Google Shape;163;p37"/>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37"/>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3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37"/>
          <p:cNvSpPr/>
          <p:nvPr/>
        </p:nvSpPr>
        <p:spPr>
          <a:xfrm>
            <a:off x="5303845" y="5427212"/>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7" name="Shape 167"/>
        <p:cNvGrpSpPr/>
        <p:nvPr/>
      </p:nvGrpSpPr>
      <p:grpSpPr>
        <a:xfrm>
          <a:off x="0" y="0"/>
          <a:ext cx="0" cy="0"/>
          <a:chOff x="0" y="0"/>
          <a:chExt cx="0" cy="0"/>
        </a:xfrm>
      </p:grpSpPr>
      <p:sp>
        <p:nvSpPr>
          <p:cNvPr id="168" name="Google Shape;168;p38"/>
          <p:cNvSpPr/>
          <p:nvPr/>
        </p:nvSpPr>
        <p:spPr>
          <a:xfrm>
            <a:off x="11069864" y="33337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nvGrpSpPr>
          <p:cNvPr id="169" name="Google Shape;169;p38"/>
          <p:cNvGrpSpPr/>
          <p:nvPr/>
        </p:nvGrpSpPr>
        <p:grpSpPr>
          <a:xfrm>
            <a:off x="233344" y="5384019"/>
            <a:ext cx="828357" cy="828357"/>
            <a:chOff x="2895711" y="1234487"/>
            <a:chExt cx="828357" cy="828357"/>
          </a:xfrm>
        </p:grpSpPr>
        <p:sp>
          <p:nvSpPr>
            <p:cNvPr id="170" name="Google Shape;170;p38"/>
            <p:cNvSpPr/>
            <p:nvPr/>
          </p:nvSpPr>
          <p:spPr>
            <a:xfrm rot="2700000">
              <a:off x="3039890" y="1332929"/>
              <a:ext cx="540000"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71" name="Google Shape;171;p38"/>
            <p:cNvSpPr/>
            <p:nvPr/>
          </p:nvSpPr>
          <p:spPr>
            <a:xfrm rot="8100000">
              <a:off x="3047090" y="1506466"/>
              <a:ext cx="270000" cy="54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72" name="Google Shape;172;p38"/>
          <p:cNvSpPr txBox="1"/>
          <p:nvPr>
            <p:ph type="title"/>
          </p:nvPr>
        </p:nvSpPr>
        <p:spPr>
          <a:xfrm>
            <a:off x="550863" y="549275"/>
            <a:ext cx="11090274" cy="1332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8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38"/>
          <p:cNvSpPr txBox="1"/>
          <p:nvPr>
            <p:ph idx="1" type="body"/>
          </p:nvPr>
        </p:nvSpPr>
        <p:spPr>
          <a:xfrm>
            <a:off x="550862" y="2097175"/>
            <a:ext cx="5435600" cy="399565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4" name="Google Shape;174;p38"/>
          <p:cNvSpPr txBox="1"/>
          <p:nvPr>
            <p:ph idx="2" type="body"/>
          </p:nvPr>
        </p:nvSpPr>
        <p:spPr>
          <a:xfrm>
            <a:off x="6205538" y="2097175"/>
            <a:ext cx="5435600" cy="399565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5" name="Google Shape;175;p38"/>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38"/>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3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8" name="Shape 178"/>
        <p:cNvGrpSpPr/>
        <p:nvPr/>
      </p:nvGrpSpPr>
      <p:grpSpPr>
        <a:xfrm>
          <a:off x="0" y="0"/>
          <a:ext cx="0" cy="0"/>
          <a:chOff x="0" y="0"/>
          <a:chExt cx="0" cy="0"/>
        </a:xfrm>
      </p:grpSpPr>
      <p:sp>
        <p:nvSpPr>
          <p:cNvPr id="179" name="Google Shape;179;p39"/>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39"/>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3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2" name="Shape 182"/>
        <p:cNvGrpSpPr/>
        <p:nvPr/>
      </p:nvGrpSpPr>
      <p:grpSpPr>
        <a:xfrm>
          <a:off x="0" y="0"/>
          <a:ext cx="0" cy="0"/>
          <a:chOff x="0" y="0"/>
          <a:chExt cx="0" cy="0"/>
        </a:xfrm>
      </p:grpSpPr>
      <p:grpSp>
        <p:nvGrpSpPr>
          <p:cNvPr id="183" name="Google Shape;183;p40"/>
          <p:cNvGrpSpPr/>
          <p:nvPr/>
        </p:nvGrpSpPr>
        <p:grpSpPr>
          <a:xfrm>
            <a:off x="4752748" y="4823504"/>
            <a:ext cx="1656714" cy="1656714"/>
            <a:chOff x="2481534" y="2139594"/>
            <a:chExt cx="1656714" cy="1656714"/>
          </a:xfrm>
        </p:grpSpPr>
        <p:sp>
          <p:nvSpPr>
            <p:cNvPr id="184" name="Google Shape;184;p40"/>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5" name="Google Shape;185;p40"/>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86" name="Google Shape;186;p40"/>
          <p:cNvSpPr txBox="1"/>
          <p:nvPr>
            <p:ph type="title"/>
          </p:nvPr>
        </p:nvSpPr>
        <p:spPr>
          <a:xfrm>
            <a:off x="550863" y="549275"/>
            <a:ext cx="11090275" cy="98488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40"/>
          <p:cNvSpPr txBox="1"/>
          <p:nvPr>
            <p:ph idx="1" type="body"/>
          </p:nvPr>
        </p:nvSpPr>
        <p:spPr>
          <a:xfrm>
            <a:off x="4295775" y="1750060"/>
            <a:ext cx="7345362" cy="4342765"/>
          </a:xfrm>
          <a:prstGeom prst="rect">
            <a:avLst/>
          </a:prstGeom>
          <a:noFill/>
          <a:ln>
            <a:noFill/>
          </a:ln>
        </p:spPr>
        <p:txBody>
          <a:bodyPr anchorCtr="0" anchor="t" bIns="0" lIns="0" spcFirstLastPara="1" rIns="0" wrap="square" tIns="0">
            <a:noAutofit/>
          </a:bodyPr>
          <a:lstStyle>
            <a:lvl1pPr indent="-330200" lvl="0" marL="457200" algn="l">
              <a:lnSpc>
                <a:spcPct val="110000"/>
              </a:lnSpc>
              <a:spcBef>
                <a:spcPts val="1000"/>
              </a:spcBef>
              <a:spcAft>
                <a:spcPts val="0"/>
              </a:spcAft>
              <a:buClr>
                <a:schemeClr val="lt1"/>
              </a:buClr>
              <a:buSzPts val="1600"/>
              <a:buChar char="•"/>
              <a:defRPr sz="16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55600" lvl="5" marL="2743200" algn="l">
              <a:lnSpc>
                <a:spcPct val="90000"/>
              </a:lnSpc>
              <a:spcBef>
                <a:spcPts val="8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188" name="Google Shape;188;p40"/>
          <p:cNvSpPr txBox="1"/>
          <p:nvPr>
            <p:ph idx="2" type="body"/>
          </p:nvPr>
        </p:nvSpPr>
        <p:spPr>
          <a:xfrm>
            <a:off x="550863" y="1750060"/>
            <a:ext cx="3565525" cy="434276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600"/>
              <a:buNone/>
              <a:defRPr sz="1600"/>
            </a:lvl1pPr>
            <a:lvl2pPr indent="-228600" lvl="1" marL="914400" algn="l">
              <a:lnSpc>
                <a:spcPct val="110000"/>
              </a:lnSpc>
              <a:spcBef>
                <a:spcPts val="800"/>
              </a:spcBef>
              <a:spcAft>
                <a:spcPts val="0"/>
              </a:spcAft>
              <a:buClr>
                <a:schemeClr val="lt1"/>
              </a:buClr>
              <a:buSzPts val="1400"/>
              <a:buNone/>
              <a:defRPr sz="1400"/>
            </a:lvl2pPr>
            <a:lvl3pPr indent="-228600" lvl="2" marL="1371600" algn="l">
              <a:lnSpc>
                <a:spcPct val="110000"/>
              </a:lnSpc>
              <a:spcBef>
                <a:spcPts val="800"/>
              </a:spcBef>
              <a:spcAft>
                <a:spcPts val="0"/>
              </a:spcAft>
              <a:buClr>
                <a:schemeClr val="lt1"/>
              </a:buClr>
              <a:buSzPts val="1200"/>
              <a:buNone/>
              <a:defRPr sz="1200"/>
            </a:lvl3pPr>
            <a:lvl4pPr indent="-228600" lvl="3" marL="1828800" algn="l">
              <a:lnSpc>
                <a:spcPct val="110000"/>
              </a:lnSpc>
              <a:spcBef>
                <a:spcPts val="800"/>
              </a:spcBef>
              <a:spcAft>
                <a:spcPts val="0"/>
              </a:spcAft>
              <a:buClr>
                <a:schemeClr val="lt1"/>
              </a:buClr>
              <a:buSzPts val="1000"/>
              <a:buNone/>
              <a:defRPr sz="1000"/>
            </a:lvl4pPr>
            <a:lvl5pPr indent="-228600" lvl="4" marL="2286000" algn="l">
              <a:lnSpc>
                <a:spcPct val="110000"/>
              </a:lnSpc>
              <a:spcBef>
                <a:spcPts val="800"/>
              </a:spcBef>
              <a:spcAft>
                <a:spcPts val="0"/>
              </a:spcAft>
              <a:buClr>
                <a:schemeClr val="lt1"/>
              </a:buClr>
              <a:buSzPts val="1000"/>
              <a:buNone/>
              <a:defRPr sz="1000"/>
            </a:lvl5pPr>
            <a:lvl6pPr indent="-228600" lvl="5" marL="2743200" algn="l">
              <a:lnSpc>
                <a:spcPct val="90000"/>
              </a:lnSpc>
              <a:spcBef>
                <a:spcPts val="8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89" name="Google Shape;189;p40"/>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40"/>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4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hart Table Timeline" type="obj">
  <p:cSld name="OBJECT">
    <p:spTree>
      <p:nvGrpSpPr>
        <p:cNvPr id="25" name="Shape 25"/>
        <p:cNvGrpSpPr/>
        <p:nvPr/>
      </p:nvGrpSpPr>
      <p:grpSpPr>
        <a:xfrm>
          <a:off x="0" y="0"/>
          <a:ext cx="0" cy="0"/>
          <a:chOff x="0" y="0"/>
          <a:chExt cx="0" cy="0"/>
        </a:xfrm>
      </p:grpSpPr>
      <p:grpSp>
        <p:nvGrpSpPr>
          <p:cNvPr id="26" name="Google Shape;26;p26"/>
          <p:cNvGrpSpPr/>
          <p:nvPr/>
        </p:nvGrpSpPr>
        <p:grpSpPr>
          <a:xfrm>
            <a:off x="363888" y="5322560"/>
            <a:ext cx="1030305" cy="1030305"/>
            <a:chOff x="10240859" y="1436639"/>
            <a:chExt cx="1030305" cy="1030305"/>
          </a:xfrm>
        </p:grpSpPr>
        <p:sp>
          <p:nvSpPr>
            <p:cNvPr id="27" name="Google Shape;27;p26"/>
            <p:cNvSpPr/>
            <p:nvPr/>
          </p:nvSpPr>
          <p:spPr>
            <a:xfrm rot="-8100000">
              <a:off x="10268976" y="1743588"/>
              <a:ext cx="926985" cy="46349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 name="Google Shape;28;p26"/>
            <p:cNvSpPr/>
            <p:nvPr/>
          </p:nvSpPr>
          <p:spPr>
            <a:xfrm rot="-2700000">
              <a:off x="11115555" y="1939340"/>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9" name="Google Shape;29;p26"/>
            <p:cNvSpPr/>
            <p:nvPr/>
          </p:nvSpPr>
          <p:spPr>
            <a:xfrm rot="-2700000">
              <a:off x="10625042" y="1448827"/>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0" name="Google Shape;30;p26"/>
            <p:cNvSpPr/>
            <p:nvPr/>
          </p:nvSpPr>
          <p:spPr>
            <a:xfrm rot="-8100000">
              <a:off x="10292519" y="1686748"/>
              <a:ext cx="926985" cy="530086"/>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31" name="Google Shape;31;p26"/>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6"/>
          <p:cNvSpPr txBox="1"/>
          <p:nvPr>
            <p:ph idx="1" type="body"/>
          </p:nvPr>
        </p:nvSpPr>
        <p:spPr>
          <a:xfrm>
            <a:off x="550863" y="2113199"/>
            <a:ext cx="11090274" cy="3979625"/>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26"/>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p:cSld name="1_Title">
    <p:spTree>
      <p:nvGrpSpPr>
        <p:cNvPr id="36" name="Shape 36"/>
        <p:cNvGrpSpPr/>
        <p:nvPr/>
      </p:nvGrpSpPr>
      <p:grpSpPr>
        <a:xfrm>
          <a:off x="0" y="0"/>
          <a:ext cx="0" cy="0"/>
          <a:chOff x="0" y="0"/>
          <a:chExt cx="0" cy="0"/>
        </a:xfrm>
      </p:grpSpPr>
      <p:sp>
        <p:nvSpPr>
          <p:cNvPr id="37" name="Google Shape;37;p27"/>
          <p:cNvSpPr txBox="1"/>
          <p:nvPr>
            <p:ph type="ctrTitle"/>
          </p:nvPr>
        </p:nvSpPr>
        <p:spPr>
          <a:xfrm>
            <a:off x="7999414" y="1051551"/>
            <a:ext cx="3565524" cy="238489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7"/>
          <p:cNvSpPr/>
          <p:nvPr>
            <p:ph idx="2" type="pic"/>
          </p:nvPr>
        </p:nvSpPr>
        <p:spPr>
          <a:xfrm>
            <a:off x="0" y="0"/>
            <a:ext cx="7452360" cy="6858000"/>
          </a:xfrm>
          <a:prstGeom prst="rect">
            <a:avLst/>
          </a:prstGeom>
          <a:solidFill>
            <a:schemeClr val="accent5"/>
          </a:solidFill>
          <a:ln>
            <a:noFill/>
          </a:ln>
        </p:spPr>
      </p:sp>
      <p:sp>
        <p:nvSpPr>
          <p:cNvPr id="39" name="Google Shape;39;p27"/>
          <p:cNvSpPr/>
          <p:nvPr/>
        </p:nvSpPr>
        <p:spPr>
          <a:xfrm>
            <a:off x="7999413" y="445272"/>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nvGrpSpPr>
          <p:cNvPr id="40" name="Google Shape;40;p27"/>
          <p:cNvGrpSpPr/>
          <p:nvPr/>
        </p:nvGrpSpPr>
        <p:grpSpPr>
          <a:xfrm rot="5400000">
            <a:off x="10835022" y="5500185"/>
            <a:ext cx="828358" cy="828358"/>
            <a:chOff x="10462536" y="1408249"/>
            <a:chExt cx="828358" cy="828358"/>
          </a:xfrm>
        </p:grpSpPr>
        <p:sp>
          <p:nvSpPr>
            <p:cNvPr id="41" name="Google Shape;41;p27"/>
            <p:cNvSpPr/>
            <p:nvPr/>
          </p:nvSpPr>
          <p:spPr>
            <a:xfrm rot="8100000">
              <a:off x="10606715" y="1506691"/>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2" name="Google Shape;42;p27"/>
            <p:cNvSpPr/>
            <p:nvPr/>
          </p:nvSpPr>
          <p:spPr>
            <a:xfrm rot="-8100000">
              <a:off x="10613915" y="1424627"/>
              <a:ext cx="270000" cy="540001"/>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43" name="Google Shape;43;p27"/>
          <p:cNvSpPr txBox="1"/>
          <p:nvPr>
            <p:ph idx="1" type="body"/>
          </p:nvPr>
        </p:nvSpPr>
        <p:spPr>
          <a:xfrm>
            <a:off x="7999413" y="3568700"/>
            <a:ext cx="3565524" cy="1731963"/>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sz="2000"/>
            </a:lvl1pPr>
            <a:lvl2pPr indent="-228600" lvl="1" marL="914400" algn="l">
              <a:lnSpc>
                <a:spcPct val="110000"/>
              </a:lnSpc>
              <a:spcBef>
                <a:spcPts val="800"/>
              </a:spcBef>
              <a:spcAft>
                <a:spcPts val="0"/>
              </a:spcAft>
              <a:buClr>
                <a:schemeClr val="lt1"/>
              </a:buClr>
              <a:buSzPts val="2000"/>
              <a:buNone/>
              <a:defRPr sz="2000"/>
            </a:lvl2pPr>
            <a:lvl3pPr indent="-228600" lvl="2" marL="1371600" algn="l">
              <a:lnSpc>
                <a:spcPct val="110000"/>
              </a:lnSpc>
              <a:spcBef>
                <a:spcPts val="800"/>
              </a:spcBef>
              <a:spcAft>
                <a:spcPts val="0"/>
              </a:spcAft>
              <a:buClr>
                <a:schemeClr val="lt1"/>
              </a:buClr>
              <a:buSzPts val="2000"/>
              <a:buNone/>
              <a:defRPr sz="2000"/>
            </a:lvl3pPr>
            <a:lvl4pPr indent="-228600" lvl="3" marL="1828800" algn="l">
              <a:lnSpc>
                <a:spcPct val="110000"/>
              </a:lnSpc>
              <a:spcBef>
                <a:spcPts val="800"/>
              </a:spcBef>
              <a:spcAft>
                <a:spcPts val="0"/>
              </a:spcAft>
              <a:buClr>
                <a:schemeClr val="lt1"/>
              </a:buClr>
              <a:buSzPts val="2000"/>
              <a:buNone/>
              <a:defRPr sz="2000"/>
            </a:lvl4pPr>
            <a:lvl5pPr indent="-228600" lvl="4" marL="2286000" algn="l">
              <a:lnSpc>
                <a:spcPct val="110000"/>
              </a:lnSpc>
              <a:spcBef>
                <a:spcPts val="800"/>
              </a:spcBef>
              <a:spcAft>
                <a:spcPts val="0"/>
              </a:spcAft>
              <a:buClr>
                <a:schemeClr val="lt1"/>
              </a:buClr>
              <a:buSzPts val="2000"/>
              <a:buNone/>
              <a:defRPr sz="20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p:cSld name="2_Agenda">
    <p:spTree>
      <p:nvGrpSpPr>
        <p:cNvPr id="44" name="Shape 44"/>
        <p:cNvGrpSpPr/>
        <p:nvPr/>
      </p:nvGrpSpPr>
      <p:grpSpPr>
        <a:xfrm>
          <a:off x="0" y="0"/>
          <a:ext cx="0" cy="0"/>
          <a:chOff x="0" y="0"/>
          <a:chExt cx="0" cy="0"/>
        </a:xfrm>
      </p:grpSpPr>
      <p:sp>
        <p:nvSpPr>
          <p:cNvPr id="45" name="Google Shape;45;p28"/>
          <p:cNvSpPr txBox="1"/>
          <p:nvPr>
            <p:ph type="title"/>
          </p:nvPr>
        </p:nvSpPr>
        <p:spPr>
          <a:xfrm>
            <a:off x="550864" y="549275"/>
            <a:ext cx="3565524" cy="1997855"/>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8"/>
          <p:cNvSpPr txBox="1"/>
          <p:nvPr>
            <p:ph idx="1" type="body"/>
          </p:nvPr>
        </p:nvSpPr>
        <p:spPr>
          <a:xfrm>
            <a:off x="550863" y="2677306"/>
            <a:ext cx="3565525" cy="3415519"/>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28"/>
          <p:cNvSpPr/>
          <p:nvPr>
            <p:ph idx="2" type="pic"/>
          </p:nvPr>
        </p:nvSpPr>
        <p:spPr>
          <a:xfrm>
            <a:off x="5208928" y="1596771"/>
            <a:ext cx="3448558" cy="3448558"/>
          </a:xfrm>
          <a:prstGeom prst="rect">
            <a:avLst/>
          </a:prstGeom>
          <a:solidFill>
            <a:schemeClr val="accent5"/>
          </a:solidFill>
          <a:ln>
            <a:noFill/>
          </a:ln>
        </p:spPr>
      </p:sp>
      <p:sp>
        <p:nvSpPr>
          <p:cNvPr id="48" name="Google Shape;48;p28"/>
          <p:cNvSpPr/>
          <p:nvPr>
            <p:ph idx="3" type="pic"/>
          </p:nvPr>
        </p:nvSpPr>
        <p:spPr>
          <a:xfrm>
            <a:off x="8918575" y="596392"/>
            <a:ext cx="2263776" cy="2263776"/>
          </a:xfrm>
          <a:prstGeom prst="rect">
            <a:avLst/>
          </a:prstGeom>
          <a:solidFill>
            <a:schemeClr val="accent5"/>
          </a:solidFill>
          <a:ln>
            <a:noFill/>
          </a:ln>
        </p:spPr>
      </p:sp>
      <p:sp>
        <p:nvSpPr>
          <p:cNvPr id="49" name="Google Shape;49;p28"/>
          <p:cNvSpPr/>
          <p:nvPr>
            <p:ph idx="4" type="pic"/>
          </p:nvPr>
        </p:nvSpPr>
        <p:spPr>
          <a:xfrm>
            <a:off x="9091612" y="3324733"/>
            <a:ext cx="2936876" cy="2936876"/>
          </a:xfrm>
          <a:prstGeom prst="rect">
            <a:avLst/>
          </a:prstGeom>
          <a:solidFill>
            <a:schemeClr val="accent5"/>
          </a:solidFill>
          <a:ln>
            <a:noFill/>
          </a:ln>
        </p:spPr>
      </p:sp>
      <p:sp>
        <p:nvSpPr>
          <p:cNvPr id="50" name="Google Shape;50;p28"/>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8"/>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28"/>
          <p:cNvSpPr/>
          <p:nvPr/>
        </p:nvSpPr>
        <p:spPr>
          <a:xfrm>
            <a:off x="6548755" y="850167"/>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nvGrpSpPr>
          <p:cNvPr id="54" name="Google Shape;54;p28"/>
          <p:cNvGrpSpPr/>
          <p:nvPr/>
        </p:nvGrpSpPr>
        <p:grpSpPr>
          <a:xfrm>
            <a:off x="5585919" y="5592565"/>
            <a:ext cx="828358" cy="828358"/>
            <a:chOff x="3393179" y="4841987"/>
            <a:chExt cx="828358" cy="828358"/>
          </a:xfrm>
        </p:grpSpPr>
        <p:sp>
          <p:nvSpPr>
            <p:cNvPr id="55" name="Google Shape;55;p28"/>
            <p:cNvSpPr/>
            <p:nvPr/>
          </p:nvSpPr>
          <p:spPr>
            <a:xfrm rot="8100000">
              <a:off x="3537358" y="4940429"/>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6" name="Google Shape;56;p28"/>
            <p:cNvSpPr/>
            <p:nvPr/>
          </p:nvSpPr>
          <p:spPr>
            <a:xfrm rot="-8100000">
              <a:off x="3544558" y="4858365"/>
              <a:ext cx="270000" cy="540001"/>
            </a:xfrm>
            <a:prstGeom prst="ellipse">
              <a:avLst/>
            </a:prstGeom>
            <a:gradFill>
              <a:gsLst>
                <a:gs pos="0">
                  <a:srgbClr val="453E75">
                    <a:alpha val="32549"/>
                  </a:srgbClr>
                </a:gs>
                <a:gs pos="100000">
                  <a:srgbClr val="59EFC0">
                    <a:alpha val="0"/>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ntroduction">
  <p:cSld name="3_Introduction">
    <p:spTree>
      <p:nvGrpSpPr>
        <p:cNvPr id="57" name="Shape 57"/>
        <p:cNvGrpSpPr/>
        <p:nvPr/>
      </p:nvGrpSpPr>
      <p:grpSpPr>
        <a:xfrm>
          <a:off x="0" y="0"/>
          <a:ext cx="0" cy="0"/>
          <a:chOff x="0" y="0"/>
          <a:chExt cx="0" cy="0"/>
        </a:xfrm>
      </p:grpSpPr>
      <p:sp>
        <p:nvSpPr>
          <p:cNvPr id="58" name="Google Shape;58;p29"/>
          <p:cNvSpPr txBox="1"/>
          <p:nvPr>
            <p:ph type="title"/>
          </p:nvPr>
        </p:nvSpPr>
        <p:spPr>
          <a:xfrm>
            <a:off x="550863" y="4507200"/>
            <a:ext cx="4500562" cy="156295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9"/>
          <p:cNvSpPr/>
          <p:nvPr>
            <p:ph idx="2" type="pic"/>
          </p:nvPr>
        </p:nvSpPr>
        <p:spPr>
          <a:xfrm>
            <a:off x="0" y="0"/>
            <a:ext cx="3054096" cy="3776472"/>
          </a:xfrm>
          <a:prstGeom prst="rect">
            <a:avLst/>
          </a:prstGeom>
          <a:solidFill>
            <a:schemeClr val="accent5"/>
          </a:solidFill>
          <a:ln>
            <a:noFill/>
          </a:ln>
        </p:spPr>
      </p:sp>
      <p:sp>
        <p:nvSpPr>
          <p:cNvPr id="60" name="Google Shape;60;p29"/>
          <p:cNvSpPr/>
          <p:nvPr>
            <p:ph idx="3" type="pic"/>
          </p:nvPr>
        </p:nvSpPr>
        <p:spPr>
          <a:xfrm>
            <a:off x="3054096" y="0"/>
            <a:ext cx="3054096" cy="3776472"/>
          </a:xfrm>
          <a:prstGeom prst="rect">
            <a:avLst/>
          </a:prstGeom>
          <a:solidFill>
            <a:schemeClr val="accent5"/>
          </a:solidFill>
          <a:ln>
            <a:noFill/>
          </a:ln>
        </p:spPr>
      </p:sp>
      <p:sp>
        <p:nvSpPr>
          <p:cNvPr id="61" name="Google Shape;61;p29"/>
          <p:cNvSpPr/>
          <p:nvPr>
            <p:ph idx="4" type="pic"/>
          </p:nvPr>
        </p:nvSpPr>
        <p:spPr>
          <a:xfrm>
            <a:off x="6083808" y="0"/>
            <a:ext cx="3054096" cy="3776472"/>
          </a:xfrm>
          <a:prstGeom prst="rect">
            <a:avLst/>
          </a:prstGeom>
          <a:solidFill>
            <a:schemeClr val="accent5"/>
          </a:solidFill>
          <a:ln>
            <a:noFill/>
          </a:ln>
        </p:spPr>
      </p:sp>
      <p:sp>
        <p:nvSpPr>
          <p:cNvPr id="62" name="Google Shape;62;p29"/>
          <p:cNvSpPr/>
          <p:nvPr>
            <p:ph idx="5" type="pic"/>
          </p:nvPr>
        </p:nvSpPr>
        <p:spPr>
          <a:xfrm>
            <a:off x="9137904" y="0"/>
            <a:ext cx="3054096" cy="3776472"/>
          </a:xfrm>
          <a:prstGeom prst="rect">
            <a:avLst/>
          </a:prstGeom>
          <a:solidFill>
            <a:schemeClr val="accent5"/>
          </a:solidFill>
          <a:ln>
            <a:noFill/>
          </a:ln>
        </p:spPr>
      </p:sp>
      <p:sp>
        <p:nvSpPr>
          <p:cNvPr id="63" name="Google Shape;63;p29"/>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9"/>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29"/>
          <p:cNvSpPr txBox="1"/>
          <p:nvPr>
            <p:ph idx="1" type="body"/>
          </p:nvPr>
        </p:nvSpPr>
        <p:spPr>
          <a:xfrm>
            <a:off x="5262411" y="4508500"/>
            <a:ext cx="6221412" cy="1563688"/>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1000"/>
              </a:spcBef>
              <a:spcAft>
                <a:spcPts val="0"/>
              </a:spcAft>
              <a:buClr>
                <a:schemeClr val="lt1"/>
              </a:buClr>
              <a:buSzPts val="2000"/>
              <a:buFont typeface="Arial"/>
              <a:buChar char="•"/>
              <a:defRPr sz="2000"/>
            </a:lvl1pPr>
            <a:lvl2pPr indent="-228600" lvl="1" marL="914400" algn="l">
              <a:lnSpc>
                <a:spcPct val="110000"/>
              </a:lnSpc>
              <a:spcBef>
                <a:spcPts val="800"/>
              </a:spcBef>
              <a:spcAft>
                <a:spcPts val="0"/>
              </a:spcAft>
              <a:buClr>
                <a:schemeClr val="lt1"/>
              </a:buClr>
              <a:buSzPts val="1900"/>
              <a:buNone/>
              <a:defRPr sz="1900"/>
            </a:lvl2pPr>
            <a:lvl3pPr indent="-228600" lvl="2" marL="1371600" algn="l">
              <a:lnSpc>
                <a:spcPct val="110000"/>
              </a:lnSpc>
              <a:spcBef>
                <a:spcPts val="800"/>
              </a:spcBef>
              <a:spcAft>
                <a:spcPts val="0"/>
              </a:spcAft>
              <a:buClr>
                <a:schemeClr val="lt1"/>
              </a:buClr>
              <a:buSzPts val="1900"/>
              <a:buNone/>
              <a:defRPr sz="1900"/>
            </a:lvl3pPr>
            <a:lvl4pPr indent="-228600" lvl="3" marL="1828800" algn="l">
              <a:lnSpc>
                <a:spcPct val="110000"/>
              </a:lnSpc>
              <a:spcBef>
                <a:spcPts val="800"/>
              </a:spcBef>
              <a:spcAft>
                <a:spcPts val="0"/>
              </a:spcAft>
              <a:buClr>
                <a:schemeClr val="lt1"/>
              </a:buClr>
              <a:buSzPts val="1900"/>
              <a:buNone/>
              <a:defRPr sz="1900"/>
            </a:lvl4pPr>
            <a:lvl5pPr indent="-228600" lvl="4" marL="2286000" algn="l">
              <a:lnSpc>
                <a:spcPct val="110000"/>
              </a:lnSpc>
              <a:spcBef>
                <a:spcPts val="800"/>
              </a:spcBef>
              <a:spcAft>
                <a:spcPts val="0"/>
              </a:spcAft>
              <a:buClr>
                <a:schemeClr val="lt1"/>
              </a:buClr>
              <a:buSzPts val="1900"/>
              <a:buNone/>
              <a:defRPr sz="19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break">
  <p:cSld name="4_Section break">
    <p:bg>
      <p:bgPr>
        <a:solidFill>
          <a:schemeClr val="dk1"/>
        </a:solidFill>
      </p:bgPr>
    </p:bg>
    <p:spTree>
      <p:nvGrpSpPr>
        <p:cNvPr id="67" name="Shape 67"/>
        <p:cNvGrpSpPr/>
        <p:nvPr/>
      </p:nvGrpSpPr>
      <p:grpSpPr>
        <a:xfrm>
          <a:off x="0" y="0"/>
          <a:ext cx="0" cy="0"/>
          <a:chOff x="0" y="0"/>
          <a:chExt cx="0" cy="0"/>
        </a:xfrm>
      </p:grpSpPr>
      <p:sp>
        <p:nvSpPr>
          <p:cNvPr id="68" name="Google Shape;68;p30"/>
          <p:cNvSpPr/>
          <p:nvPr>
            <p:ph idx="2" type="pic"/>
          </p:nvPr>
        </p:nvSpPr>
        <p:spPr>
          <a:xfrm>
            <a:off x="0" y="0"/>
            <a:ext cx="12192000" cy="6858000"/>
          </a:xfrm>
          <a:prstGeom prst="rect">
            <a:avLst/>
          </a:prstGeom>
          <a:solidFill>
            <a:schemeClr val="accent5"/>
          </a:solidFill>
          <a:ln>
            <a:noFill/>
          </a:ln>
        </p:spPr>
      </p:sp>
      <p:sp>
        <p:nvSpPr>
          <p:cNvPr id="69" name="Google Shape;69;p30"/>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0" name="Google Shape;70;p30"/>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1" name="Google Shape;71;p30"/>
          <p:cNvSpPr txBox="1"/>
          <p:nvPr>
            <p:ph type="ctrTitle"/>
          </p:nvPr>
        </p:nvSpPr>
        <p:spPr>
          <a:xfrm>
            <a:off x="550863" y="549275"/>
            <a:ext cx="5437187" cy="298623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6400"/>
              <a:buFont typeface="Play"/>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0"/>
          <p:cNvSpPr txBox="1"/>
          <p:nvPr>
            <p:ph idx="1" type="subTitle"/>
          </p:nvPr>
        </p:nvSpPr>
        <p:spPr>
          <a:xfrm>
            <a:off x="550863" y="3816724"/>
            <a:ext cx="5437187" cy="2265216"/>
          </a:xfrm>
          <a:prstGeom prst="rect">
            <a:avLst/>
          </a:prstGeom>
          <a:noFill/>
          <a:ln>
            <a:noFill/>
          </a:ln>
        </p:spPr>
        <p:txBody>
          <a:bodyPr anchorCtr="0" anchor="t" bIns="0" lIns="0" spcFirstLastPara="1" rIns="0" wrap="square" tIns="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break">
  <p:cSld name="5_Section break">
    <p:bg>
      <p:bgPr>
        <a:solidFill>
          <a:schemeClr val="dk1"/>
        </a:solidFill>
      </p:bgPr>
    </p:bg>
    <p:spTree>
      <p:nvGrpSpPr>
        <p:cNvPr id="73" name="Shape 73"/>
        <p:cNvGrpSpPr/>
        <p:nvPr/>
      </p:nvGrpSpPr>
      <p:grpSpPr>
        <a:xfrm>
          <a:off x="0" y="0"/>
          <a:ext cx="0" cy="0"/>
          <a:chOff x="0" y="0"/>
          <a:chExt cx="0" cy="0"/>
        </a:xfrm>
      </p:grpSpPr>
      <p:sp>
        <p:nvSpPr>
          <p:cNvPr id="74" name="Google Shape;74;p31"/>
          <p:cNvSpPr/>
          <p:nvPr>
            <p:ph idx="2" type="pic"/>
          </p:nvPr>
        </p:nvSpPr>
        <p:spPr>
          <a:xfrm>
            <a:off x="0" y="0"/>
            <a:ext cx="12192000" cy="6858000"/>
          </a:xfrm>
          <a:prstGeom prst="rect">
            <a:avLst/>
          </a:prstGeom>
          <a:solidFill>
            <a:schemeClr val="dk2"/>
          </a:solidFill>
          <a:ln>
            <a:noFill/>
          </a:ln>
        </p:spPr>
      </p:sp>
      <p:sp>
        <p:nvSpPr>
          <p:cNvPr id="75" name="Google Shape;75;p31"/>
          <p:cNvSpPr txBox="1"/>
          <p:nvPr>
            <p:ph idx="1" type="subTitle"/>
          </p:nvPr>
        </p:nvSpPr>
        <p:spPr>
          <a:xfrm>
            <a:off x="0" y="3557281"/>
            <a:ext cx="6640285" cy="3300719"/>
          </a:xfrm>
          <a:prstGeom prst="rect">
            <a:avLst/>
          </a:prstGeom>
          <a:gradFill>
            <a:gsLst>
              <a:gs pos="0">
                <a:srgbClr val="1B192E">
                  <a:alpha val="0"/>
                </a:srgbClr>
              </a:gs>
              <a:gs pos="50000">
                <a:srgbClr val="1B192E">
                  <a:alpha val="60000"/>
                </a:srgbClr>
              </a:gs>
              <a:gs pos="100000">
                <a:srgbClr val="1B192E">
                  <a:alpha val="60000"/>
                </a:srgbClr>
              </a:gs>
            </a:gsLst>
            <a:lin ang="10800000" scaled="0"/>
          </a:gradFill>
          <a:ln>
            <a:noFill/>
          </a:ln>
        </p:spPr>
        <p:txBody>
          <a:bodyPr anchorCtr="0" anchor="t" bIns="0" lIns="0" spcFirstLastPara="1" rIns="0" wrap="square" tIns="0">
            <a:noAutofit/>
          </a:bodyPr>
          <a:lstStyle>
            <a:lvl1pPr lvl="0" algn="l">
              <a:lnSpc>
                <a:spcPct val="200000"/>
              </a:lnSpc>
              <a:spcBef>
                <a:spcPts val="1000"/>
              </a:spcBef>
              <a:spcAft>
                <a:spcPts val="0"/>
              </a:spcAft>
              <a:buClr>
                <a:schemeClr val="lt1"/>
              </a:buClr>
              <a:buSzPts val="2000"/>
              <a:buNone/>
              <a:defRPr/>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
        <p:nvSpPr>
          <p:cNvPr id="76" name="Google Shape;76;p31"/>
          <p:cNvSpPr txBox="1"/>
          <p:nvPr>
            <p:ph type="ctrTitle"/>
          </p:nvPr>
        </p:nvSpPr>
        <p:spPr>
          <a:xfrm>
            <a:off x="0" y="0"/>
            <a:ext cx="6640285" cy="3535509"/>
          </a:xfrm>
          <a:prstGeom prst="rect">
            <a:avLst/>
          </a:prstGeom>
          <a:gradFill>
            <a:gsLst>
              <a:gs pos="0">
                <a:srgbClr val="1B192E">
                  <a:alpha val="0"/>
                </a:srgbClr>
              </a:gs>
              <a:gs pos="50000">
                <a:srgbClr val="1B192E">
                  <a:alpha val="69411"/>
                </a:srgbClr>
              </a:gs>
              <a:gs pos="100000">
                <a:srgbClr val="1B192E">
                  <a:alpha val="69411"/>
                </a:srgbClr>
              </a:gs>
            </a:gsLst>
            <a:lin ang="10800000" scaled="0"/>
          </a:grad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6400"/>
              <a:buFont typeface="Play"/>
              <a:buNone/>
              <a:defRPr sz="64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Quote">
  <p:cSld name="7_Quote">
    <p:spTree>
      <p:nvGrpSpPr>
        <p:cNvPr id="77" name="Shape 77"/>
        <p:cNvGrpSpPr/>
        <p:nvPr/>
      </p:nvGrpSpPr>
      <p:grpSpPr>
        <a:xfrm>
          <a:off x="0" y="0"/>
          <a:ext cx="0" cy="0"/>
          <a:chOff x="0" y="0"/>
          <a:chExt cx="0" cy="0"/>
        </a:xfrm>
      </p:grpSpPr>
      <p:sp>
        <p:nvSpPr>
          <p:cNvPr id="78" name="Google Shape;78;p32"/>
          <p:cNvSpPr txBox="1"/>
          <p:nvPr>
            <p:ph type="title"/>
          </p:nvPr>
        </p:nvSpPr>
        <p:spPr>
          <a:xfrm>
            <a:off x="550864" y="549275"/>
            <a:ext cx="3566160" cy="338455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000"/>
              <a:buFont typeface="Pla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79" name="Google Shape;79;p32"/>
          <p:cNvGrpSpPr/>
          <p:nvPr/>
        </p:nvGrpSpPr>
        <p:grpSpPr>
          <a:xfrm>
            <a:off x="10708081" y="4012605"/>
            <a:ext cx="897877" cy="934082"/>
            <a:chOff x="5129684" y="1232940"/>
            <a:chExt cx="897877" cy="934082"/>
          </a:xfrm>
        </p:grpSpPr>
        <p:sp>
          <p:nvSpPr>
            <p:cNvPr id="80" name="Google Shape;80;p32"/>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1" name="Google Shape;81;p32"/>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2" name="Google Shape;82;p32"/>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83" name="Google Shape;83;p32"/>
          <p:cNvSpPr/>
          <p:nvPr/>
        </p:nvSpPr>
        <p:spPr>
          <a:xfrm>
            <a:off x="5668780" y="5059009"/>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4" name="Google Shape;84;p32"/>
          <p:cNvSpPr txBox="1"/>
          <p:nvPr>
            <p:ph idx="1" type="body"/>
          </p:nvPr>
        </p:nvSpPr>
        <p:spPr>
          <a:xfrm>
            <a:off x="550863" y="4097338"/>
            <a:ext cx="3565524" cy="2351087"/>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400"/>
              <a:buNone/>
              <a:defRPr sz="2400"/>
            </a:lvl1pPr>
            <a:lvl2pPr indent="-355600" lvl="1" marL="914400" algn="l">
              <a:lnSpc>
                <a:spcPct val="110000"/>
              </a:lnSpc>
              <a:spcBef>
                <a:spcPts val="800"/>
              </a:spcBef>
              <a:spcAft>
                <a:spcPts val="0"/>
              </a:spcAft>
              <a:buClr>
                <a:schemeClr val="lt1"/>
              </a:buClr>
              <a:buSzPts val="2000"/>
              <a:buChar char="•"/>
              <a:defRPr sz="2000"/>
            </a:lvl2pPr>
            <a:lvl3pPr indent="-355600" lvl="2" marL="1371600" algn="l">
              <a:lnSpc>
                <a:spcPct val="110000"/>
              </a:lnSpc>
              <a:spcBef>
                <a:spcPts val="800"/>
              </a:spcBef>
              <a:spcAft>
                <a:spcPts val="0"/>
              </a:spcAft>
              <a:buClr>
                <a:schemeClr val="lt1"/>
              </a:buClr>
              <a:buSzPts val="2000"/>
              <a:buChar char="•"/>
              <a:defRPr sz="2000"/>
            </a:lvl3pPr>
            <a:lvl4pPr indent="-355600" lvl="3" marL="1828800" algn="l">
              <a:lnSpc>
                <a:spcPct val="110000"/>
              </a:lnSpc>
              <a:spcBef>
                <a:spcPts val="800"/>
              </a:spcBef>
              <a:spcAft>
                <a:spcPts val="0"/>
              </a:spcAft>
              <a:buClr>
                <a:schemeClr val="lt1"/>
              </a:buClr>
              <a:buSzPts val="2000"/>
              <a:buChar char="•"/>
              <a:defRPr sz="2000"/>
            </a:lvl4pPr>
            <a:lvl5pPr indent="-355600" lvl="4" marL="2286000" algn="l">
              <a:lnSpc>
                <a:spcPct val="110000"/>
              </a:lnSpc>
              <a:spcBef>
                <a:spcPts val="800"/>
              </a:spcBef>
              <a:spcAft>
                <a:spcPts val="0"/>
              </a:spcAft>
              <a:buClr>
                <a:schemeClr val="lt1"/>
              </a:buClr>
              <a:buSzPts val="2000"/>
              <a:buChar char="•"/>
              <a:defRPr sz="20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5" name="Google Shape;85;p32"/>
          <p:cNvSpPr/>
          <p:nvPr>
            <p:ph idx="2" type="pic"/>
          </p:nvPr>
        </p:nvSpPr>
        <p:spPr>
          <a:xfrm>
            <a:off x="5535809" y="656633"/>
            <a:ext cx="5132388" cy="5132388"/>
          </a:xfrm>
          <a:prstGeom prst="rect">
            <a:avLst/>
          </a:prstGeom>
          <a:solidFill>
            <a:schemeClr val="accent5"/>
          </a:solidFill>
          <a:ln>
            <a:noFill/>
          </a:ln>
        </p:spPr>
      </p:sp>
      <p:sp>
        <p:nvSpPr>
          <p:cNvPr id="86" name="Google Shape;86;p32"/>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2"/>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eam">
  <p:cSld name="8_Team">
    <p:spTree>
      <p:nvGrpSpPr>
        <p:cNvPr id="89" name="Shape 89"/>
        <p:cNvGrpSpPr/>
        <p:nvPr/>
      </p:nvGrpSpPr>
      <p:grpSpPr>
        <a:xfrm>
          <a:off x="0" y="0"/>
          <a:ext cx="0" cy="0"/>
          <a:chOff x="0" y="0"/>
          <a:chExt cx="0" cy="0"/>
        </a:xfrm>
      </p:grpSpPr>
      <p:sp>
        <p:nvSpPr>
          <p:cNvPr id="90" name="Google Shape;90;p33"/>
          <p:cNvSpPr/>
          <p:nvPr/>
        </p:nvSpPr>
        <p:spPr>
          <a:xfrm>
            <a:off x="0" y="5773729"/>
            <a:ext cx="12192000" cy="1084271"/>
          </a:xfrm>
          <a:prstGeom prst="rect">
            <a:avLst/>
          </a:prstGeom>
          <a:gradFill>
            <a:gsLst>
              <a:gs pos="0">
                <a:srgbClr val="1B192E">
                  <a:alpha val="0"/>
                </a:srgbClr>
              </a:gs>
              <a:gs pos="40000">
                <a:srgbClr val="1B192E">
                  <a:alpha val="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1" name="Google Shape;91;p33"/>
          <p:cNvSpPr/>
          <p:nvPr/>
        </p:nvSpPr>
        <p:spPr>
          <a:xfrm>
            <a:off x="10288775" y="762609"/>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2" name="Google Shape;92;p33"/>
          <p:cNvSpPr txBox="1"/>
          <p:nvPr>
            <p:ph type="ctrTitle"/>
          </p:nvPr>
        </p:nvSpPr>
        <p:spPr>
          <a:xfrm>
            <a:off x="548640" y="548640"/>
            <a:ext cx="8281987" cy="125304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93" name="Google Shape;93;p33"/>
          <p:cNvGrpSpPr/>
          <p:nvPr/>
        </p:nvGrpSpPr>
        <p:grpSpPr>
          <a:xfrm>
            <a:off x="1763106" y="4294374"/>
            <a:ext cx="2083885" cy="2083885"/>
            <a:chOff x="4842143" y="3556857"/>
            <a:chExt cx="2083885" cy="2083885"/>
          </a:xfrm>
        </p:grpSpPr>
        <p:sp>
          <p:nvSpPr>
            <p:cNvPr id="94" name="Google Shape;94;p33"/>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5" name="Google Shape;95;p33"/>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6" name="Google Shape;96;p33"/>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7" name="Google Shape;97;p33"/>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98" name="Google Shape;98;p33"/>
          <p:cNvSpPr/>
          <p:nvPr>
            <p:ph idx="2" type="pic"/>
          </p:nvPr>
        </p:nvSpPr>
        <p:spPr>
          <a:xfrm>
            <a:off x="1078992" y="1990724"/>
            <a:ext cx="1691640" cy="1435608"/>
          </a:xfrm>
          <a:prstGeom prst="rect">
            <a:avLst/>
          </a:prstGeom>
          <a:solidFill>
            <a:schemeClr val="accent5"/>
          </a:solidFill>
          <a:ln>
            <a:noFill/>
          </a:ln>
        </p:spPr>
      </p:sp>
      <p:sp>
        <p:nvSpPr>
          <p:cNvPr id="99" name="Google Shape;99;p33"/>
          <p:cNvSpPr/>
          <p:nvPr>
            <p:ph idx="3" type="pic"/>
          </p:nvPr>
        </p:nvSpPr>
        <p:spPr>
          <a:xfrm>
            <a:off x="3838384" y="1990724"/>
            <a:ext cx="1691640" cy="1435608"/>
          </a:xfrm>
          <a:prstGeom prst="rect">
            <a:avLst/>
          </a:prstGeom>
          <a:solidFill>
            <a:schemeClr val="accent5"/>
          </a:solidFill>
          <a:ln>
            <a:noFill/>
          </a:ln>
        </p:spPr>
      </p:sp>
      <p:sp>
        <p:nvSpPr>
          <p:cNvPr id="100" name="Google Shape;100;p33"/>
          <p:cNvSpPr/>
          <p:nvPr>
            <p:ph idx="4" type="pic"/>
          </p:nvPr>
        </p:nvSpPr>
        <p:spPr>
          <a:xfrm>
            <a:off x="6661976" y="1993392"/>
            <a:ext cx="1691640" cy="1435608"/>
          </a:xfrm>
          <a:prstGeom prst="rect">
            <a:avLst/>
          </a:prstGeom>
          <a:solidFill>
            <a:schemeClr val="accent5"/>
          </a:solidFill>
          <a:ln>
            <a:noFill/>
          </a:ln>
        </p:spPr>
      </p:sp>
      <p:sp>
        <p:nvSpPr>
          <p:cNvPr id="101" name="Google Shape;101;p33"/>
          <p:cNvSpPr/>
          <p:nvPr>
            <p:ph idx="5" type="pic"/>
          </p:nvPr>
        </p:nvSpPr>
        <p:spPr>
          <a:xfrm>
            <a:off x="9485568" y="1990724"/>
            <a:ext cx="1691640" cy="1435608"/>
          </a:xfrm>
          <a:prstGeom prst="rect">
            <a:avLst/>
          </a:prstGeom>
          <a:solidFill>
            <a:schemeClr val="accent5"/>
          </a:solidFill>
          <a:ln>
            <a:noFill/>
          </a:ln>
        </p:spPr>
      </p:sp>
      <p:sp>
        <p:nvSpPr>
          <p:cNvPr id="102" name="Google Shape;102;p33"/>
          <p:cNvSpPr txBox="1"/>
          <p:nvPr>
            <p:ph idx="1" type="body"/>
          </p:nvPr>
        </p:nvSpPr>
        <p:spPr>
          <a:xfrm>
            <a:off x="1079500"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3" name="Google Shape;103;p33"/>
          <p:cNvSpPr txBox="1"/>
          <p:nvPr>
            <p:ph idx="6" type="body"/>
          </p:nvPr>
        </p:nvSpPr>
        <p:spPr>
          <a:xfrm>
            <a:off x="1078733"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4" name="Google Shape;104;p33"/>
          <p:cNvSpPr txBox="1"/>
          <p:nvPr>
            <p:ph idx="7" type="body"/>
          </p:nvPr>
        </p:nvSpPr>
        <p:spPr>
          <a:xfrm>
            <a:off x="3839151"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5" name="Google Shape;105;p33"/>
          <p:cNvSpPr txBox="1"/>
          <p:nvPr>
            <p:ph idx="8" type="body"/>
          </p:nvPr>
        </p:nvSpPr>
        <p:spPr>
          <a:xfrm>
            <a:off x="3838384"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6" name="Google Shape;106;p33"/>
          <p:cNvSpPr txBox="1"/>
          <p:nvPr>
            <p:ph idx="9" type="body"/>
          </p:nvPr>
        </p:nvSpPr>
        <p:spPr>
          <a:xfrm>
            <a:off x="6662743"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7" name="Google Shape;107;p33"/>
          <p:cNvSpPr txBox="1"/>
          <p:nvPr>
            <p:ph idx="13" type="body"/>
          </p:nvPr>
        </p:nvSpPr>
        <p:spPr>
          <a:xfrm>
            <a:off x="6661976"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8" name="Google Shape;108;p33"/>
          <p:cNvSpPr txBox="1"/>
          <p:nvPr>
            <p:ph idx="14" type="body"/>
          </p:nvPr>
        </p:nvSpPr>
        <p:spPr>
          <a:xfrm>
            <a:off x="9433112" y="3787288"/>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9" name="Google Shape;109;p33"/>
          <p:cNvSpPr txBox="1"/>
          <p:nvPr>
            <p:ph idx="15" type="body"/>
          </p:nvPr>
        </p:nvSpPr>
        <p:spPr>
          <a:xfrm>
            <a:off x="9432345" y="4238812"/>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0" name="Google Shape;110;p33"/>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3"/>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550863" y="550800"/>
            <a:ext cx="11090275" cy="1333057"/>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4800"/>
              <a:buFont typeface="Play"/>
              <a:buNone/>
              <a:defRPr b="0" i="0" sz="4800" u="none" cap="none" strike="noStrike">
                <a:solidFill>
                  <a:schemeClr val="lt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550863" y="2113862"/>
            <a:ext cx="11091600" cy="3978963"/>
          </a:xfrm>
          <a:prstGeom prst="rect">
            <a:avLst/>
          </a:prstGeom>
          <a:noFill/>
          <a:ln>
            <a:noFill/>
          </a:ln>
        </p:spPr>
        <p:txBody>
          <a:bodyPr anchorCtr="0" anchor="t" bIns="0" lIns="0" spcFirstLastPara="1" rIns="0" wrap="square" tIns="0">
            <a:noAutofit/>
          </a:bodyPr>
          <a:lstStyle>
            <a:lvl1pPr indent="-355600" lvl="0" marL="457200" marR="0" rtl="0" algn="l">
              <a:lnSpc>
                <a:spcPct val="110000"/>
              </a:lnSpc>
              <a:spcBef>
                <a:spcPts val="10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1pPr>
            <a:lvl2pPr indent="-317500" lvl="1" marL="9144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2pPr>
            <a:lvl3pPr indent="-317500" lvl="2" marL="13716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3pPr>
            <a:lvl4pPr indent="-317500" lvl="3" marL="18288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4pPr>
            <a:lvl5pPr indent="-317500" lvl="4" marL="22860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5pPr>
            <a:lvl6pPr indent="-342900" lvl="5" marL="2743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9pPr>
          </a:lstStyle>
          <a:p/>
        </p:txBody>
      </p:sp>
      <p:sp>
        <p:nvSpPr>
          <p:cNvPr id="8" name="Google Shape;8;p24"/>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A5A5A5"/>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9" name="Google Shape;9;p24"/>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A5A5A5"/>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0" name="Google Shape;10;p2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orient="horz" pos="2160">
          <p15:clr>
            <a:srgbClr val="F26B43"/>
          </p15:clr>
        </p15:guide>
        <p15:guide id="3" pos="347">
          <p15:clr>
            <a:srgbClr val="F26B43"/>
          </p15:clr>
        </p15:guide>
        <p15:guide id="4" pos="7333">
          <p15:clr>
            <a:srgbClr val="F26B43"/>
          </p15:clr>
        </p15:guide>
        <p15:guide id="5" orient="horz" pos="346">
          <p15:clr>
            <a:srgbClr val="F26B43"/>
          </p15:clr>
        </p15:guide>
        <p15:guide id="6" orient="horz" pos="3974">
          <p15:clr>
            <a:srgbClr val="F26B43"/>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318">
          <p15:clr>
            <a:srgbClr val="A4A3A4"/>
          </p15:clr>
        </p15:guide>
        <p15:guide id="17" pos="3772">
          <p15:clr>
            <a:srgbClr val="A4A3A4"/>
          </p15:clr>
        </p15:guide>
        <p15:guide id="18" pos="3908">
          <p15:clr>
            <a:srgbClr val="A4A3A4"/>
          </p15:clr>
        </p15:guide>
        <p15:guide id="19" pos="4362">
          <p15:clr>
            <a:srgbClr val="A4A3A4"/>
          </p15:clr>
        </p15:guide>
        <p15:guide id="20" pos="4498">
          <p15:clr>
            <a:srgbClr val="A4A3A4"/>
          </p15:clr>
        </p15:guide>
        <p15:guide id="21" pos="4951">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3838">
          <p15:clr>
            <a:srgbClr val="A4A3A4"/>
          </p15:clr>
        </p15:guide>
        <p15:guide id="30" orient="horz" pos="2092">
          <p15:clr>
            <a:srgbClr val="A4A3A4"/>
          </p15:clr>
        </p15:guide>
        <p15:guide id="31" orient="horz" pos="2228">
          <p15:clr>
            <a:srgbClr val="A4A3A4"/>
          </p15:clr>
        </p15:guide>
        <p15:guide id="32" orient="horz" pos="845">
          <p15:clr>
            <a:srgbClr val="A4A3A4"/>
          </p15:clr>
        </p15:guide>
        <p15:guide id="33" orient="horz" pos="958">
          <p15:clr>
            <a:srgbClr val="A4A3A4"/>
          </p15:clr>
        </p15:guide>
        <p15:guide id="34" orient="horz" pos="1480">
          <p15:clr>
            <a:srgbClr val="A4A3A4"/>
          </p15:clr>
        </p15:guide>
        <p15:guide id="35" orient="horz" pos="1593">
          <p15:clr>
            <a:srgbClr val="A4A3A4"/>
          </p15:clr>
        </p15:guide>
        <p15:guide id="36" orient="horz" pos="2727">
          <p15:clr>
            <a:srgbClr val="A4A3A4"/>
          </p15:clr>
        </p15:guide>
        <p15:guide id="37" orient="horz" pos="2840">
          <p15:clr>
            <a:srgbClr val="A4A3A4"/>
          </p15:clr>
        </p15:guide>
        <p15:guide id="38" orient="horz" pos="3339">
          <p15:clr>
            <a:srgbClr val="A4A3A4"/>
          </p15:clr>
        </p15:guide>
        <p15:guide id="39" orient="horz" pos="347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9.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3E75"/>
        </a:solidFill>
      </p:bgPr>
    </p:bg>
    <p:spTree>
      <p:nvGrpSpPr>
        <p:cNvPr id="195" name="Shape 195"/>
        <p:cNvGrpSpPr/>
        <p:nvPr/>
      </p:nvGrpSpPr>
      <p:grpSpPr>
        <a:xfrm>
          <a:off x="0" y="0"/>
          <a:ext cx="0" cy="0"/>
          <a:chOff x="0" y="0"/>
          <a:chExt cx="0" cy="0"/>
        </a:xfrm>
      </p:grpSpPr>
      <p:pic>
        <p:nvPicPr>
          <p:cNvPr descr="India to link power grid with Middle East, SEA to export excess electricity-  The New Indian Express" id="196" name="Google Shape;196;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7" name="Google Shape;197;p1"/>
          <p:cNvSpPr/>
          <p:nvPr/>
        </p:nvSpPr>
        <p:spPr>
          <a:xfrm>
            <a:off x="0" y="-2"/>
            <a:ext cx="12192000" cy="6858002"/>
          </a:xfrm>
          <a:custGeom>
            <a:rect b="b" l="l" r="r" t="t"/>
            <a:pathLst>
              <a:path extrusionOk="0" h="6858002" w="12192000">
                <a:moveTo>
                  <a:pt x="4114800" y="2"/>
                </a:moveTo>
                <a:lnTo>
                  <a:pt x="4114802" y="2"/>
                </a:lnTo>
                <a:lnTo>
                  <a:pt x="7386320" y="5689600"/>
                </a:lnTo>
                <a:lnTo>
                  <a:pt x="10657839" y="2"/>
                </a:lnTo>
                <a:lnTo>
                  <a:pt x="12192000" y="2"/>
                </a:lnTo>
                <a:lnTo>
                  <a:pt x="12192000" y="6858002"/>
                </a:lnTo>
                <a:lnTo>
                  <a:pt x="7386320" y="6858002"/>
                </a:lnTo>
                <a:lnTo>
                  <a:pt x="4038601" y="1168403"/>
                </a:lnTo>
                <a:lnTo>
                  <a:pt x="690880" y="6858002"/>
                </a:lnTo>
                <a:lnTo>
                  <a:pt x="1" y="6858002"/>
                </a:lnTo>
                <a:lnTo>
                  <a:pt x="1" y="6858002"/>
                </a:lnTo>
                <a:close/>
                <a:moveTo>
                  <a:pt x="0" y="2"/>
                </a:moveTo>
                <a:lnTo>
                  <a:pt x="4114800" y="2"/>
                </a:lnTo>
                <a:lnTo>
                  <a:pt x="4114800" y="2"/>
                </a:lnTo>
                <a:lnTo>
                  <a:pt x="1" y="2"/>
                </a:lnTo>
                <a:lnTo>
                  <a:pt x="1" y="6858002"/>
                </a:lnTo>
                <a:lnTo>
                  <a:pt x="0" y="6858002"/>
                </a:lnTo>
                <a:close/>
                <a:moveTo>
                  <a:pt x="4114801" y="0"/>
                </a:moveTo>
                <a:lnTo>
                  <a:pt x="10657840" y="0"/>
                </a:lnTo>
                <a:lnTo>
                  <a:pt x="10657839" y="2"/>
                </a:lnTo>
                <a:lnTo>
                  <a:pt x="4114802" y="2"/>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98" name="Google Shape;198;p1"/>
          <p:cNvSpPr/>
          <p:nvPr/>
        </p:nvSpPr>
        <p:spPr>
          <a:xfrm>
            <a:off x="5542279" y="1077337"/>
            <a:ext cx="6410960" cy="341632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200"/>
              <a:buFont typeface="Arial"/>
              <a:buNone/>
            </a:pPr>
            <a:r>
              <a:rPr b="0" i="0" lang="en-US" sz="7200" u="none" cap="none" strike="noStrike">
                <a:solidFill>
                  <a:schemeClr val="dk1"/>
                </a:solidFill>
                <a:latin typeface="Arial Black"/>
                <a:ea typeface="Arial Black"/>
                <a:cs typeface="Arial Black"/>
                <a:sym typeface="Arial Black"/>
              </a:rPr>
              <a:t>Appliance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7200"/>
              <a:buFont typeface="Arial"/>
              <a:buNone/>
            </a:pPr>
            <a:r>
              <a:rPr b="0" i="0" lang="en-US" sz="7200" u="none" cap="none" strike="noStrike">
                <a:solidFill>
                  <a:schemeClr val="dk1"/>
                </a:solidFill>
                <a:latin typeface="Arial Black"/>
                <a:ea typeface="Arial Black"/>
                <a:cs typeface="Arial Black"/>
                <a:sym typeface="Arial Black"/>
              </a:rPr>
              <a:t>Energy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7200"/>
              <a:buFont typeface="Arial"/>
              <a:buNone/>
            </a:pPr>
            <a:r>
              <a:rPr b="0" i="0" lang="en-US" sz="7200" u="none" cap="none" strike="noStrike">
                <a:solidFill>
                  <a:schemeClr val="dk1"/>
                </a:solidFill>
                <a:latin typeface="Arial Black"/>
                <a:ea typeface="Arial Black"/>
                <a:cs typeface="Arial Black"/>
                <a:sym typeface="Arial Black"/>
              </a:rPr>
              <a:t>Prediction</a:t>
            </a:r>
            <a:endParaRPr b="0" i="0" sz="1400" u="none" cap="none" strike="noStrike">
              <a:solidFill>
                <a:srgbClr val="000000"/>
              </a:solidFill>
              <a:latin typeface="Arial"/>
              <a:ea typeface="Arial"/>
              <a:cs typeface="Arial"/>
              <a:sym typeface="Arial"/>
            </a:endParaRPr>
          </a:p>
        </p:txBody>
      </p:sp>
      <p:cxnSp>
        <p:nvCxnSpPr>
          <p:cNvPr id="199" name="Google Shape;199;p1"/>
          <p:cNvCxnSpPr/>
          <p:nvPr/>
        </p:nvCxnSpPr>
        <p:spPr>
          <a:xfrm>
            <a:off x="7426960" y="6278880"/>
            <a:ext cx="4632960" cy="0"/>
          </a:xfrm>
          <a:prstGeom prst="straightConnector1">
            <a:avLst/>
          </a:prstGeom>
          <a:noFill/>
          <a:ln cap="flat" cmpd="sng" w="79375">
            <a:solidFill>
              <a:schemeClr val="dk1"/>
            </a:solidFill>
            <a:prstDash val="solid"/>
            <a:miter lim="800000"/>
            <a:headEnd len="sm" w="sm" type="none"/>
            <a:tailEnd len="sm" w="sm" type="none"/>
          </a:ln>
        </p:spPr>
      </p:cxnSp>
      <p:sp>
        <p:nvSpPr>
          <p:cNvPr id="200" name="Google Shape;200;p1"/>
          <p:cNvSpPr txBox="1"/>
          <p:nvPr/>
        </p:nvSpPr>
        <p:spPr>
          <a:xfrm>
            <a:off x="7943075" y="5523425"/>
            <a:ext cx="4011600" cy="569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3100" u="none" cap="none" strike="noStrike">
                <a:solidFill>
                  <a:schemeClr val="dk1"/>
                </a:solidFill>
                <a:latin typeface="Gill Sans"/>
                <a:ea typeface="Gill Sans"/>
                <a:cs typeface="Gill Sans"/>
                <a:sym typeface="Gill Sans"/>
              </a:rPr>
              <a:t>Amit K</a:t>
            </a:r>
            <a:r>
              <a:rPr b="1" lang="en-US" sz="3100">
                <a:solidFill>
                  <a:schemeClr val="dk1"/>
                </a:solidFill>
                <a:latin typeface="Gill Sans"/>
                <a:ea typeface="Gill Sans"/>
                <a:cs typeface="Gill Sans"/>
                <a:sym typeface="Gill Sans"/>
              </a:rPr>
              <a:t>umar Sahu</a:t>
            </a:r>
            <a:r>
              <a:rPr b="1" i="0" lang="en-US" sz="3100" u="none" cap="none" strike="noStrike">
                <a:solidFill>
                  <a:schemeClr val="dk1"/>
                </a:solidFill>
                <a:latin typeface="Gill Sans"/>
                <a:ea typeface="Gill Sans"/>
                <a:cs typeface="Gill Sans"/>
                <a:sym typeface="Gill Sans"/>
              </a:rPr>
              <a:t> </a:t>
            </a:r>
            <a:endParaRPr b="1" i="0" sz="3100" u="none" cap="none" strike="noStrike">
              <a:solidFill>
                <a:schemeClr val="dk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10"/>
          <p:cNvPicPr preferRelativeResize="0"/>
          <p:nvPr/>
        </p:nvPicPr>
        <p:blipFill rotWithShape="1">
          <a:blip r:embed="rId3">
            <a:alphaModFix/>
          </a:blip>
          <a:srcRect b="0" l="0" r="0" t="0"/>
          <a:stretch/>
        </p:blipFill>
        <p:spPr>
          <a:xfrm>
            <a:off x="1643856" y="105185"/>
            <a:ext cx="8904287" cy="4783119"/>
          </a:xfrm>
          <a:prstGeom prst="rect">
            <a:avLst/>
          </a:prstGeom>
          <a:noFill/>
          <a:ln>
            <a:noFill/>
          </a:ln>
        </p:spPr>
      </p:pic>
      <p:sp>
        <p:nvSpPr>
          <p:cNvPr id="285" name="Google Shape;285;p10"/>
          <p:cNvSpPr txBox="1"/>
          <p:nvPr/>
        </p:nvSpPr>
        <p:spPr>
          <a:xfrm>
            <a:off x="254000" y="5094670"/>
            <a:ext cx="1152144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D5D5D5"/>
                </a:solidFill>
                <a:latin typeface="Roboto"/>
                <a:ea typeface="Roboto"/>
                <a:cs typeface="Roboto"/>
                <a:sym typeface="Roboto"/>
              </a:rPr>
              <a:t>Our graph is moving towards to y axis as it is positively skewed and we couldn't get any better visualization with these type of graph. Hence we took  Log or Square Root or Exponential of the dependent variable and draw the graph.</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11"/>
          <p:cNvPicPr preferRelativeResize="0"/>
          <p:nvPr/>
        </p:nvPicPr>
        <p:blipFill rotWithShape="1">
          <a:blip r:embed="rId3">
            <a:alphaModFix/>
          </a:blip>
          <a:srcRect b="0" l="0" r="0" t="0"/>
          <a:stretch/>
        </p:blipFill>
        <p:spPr>
          <a:xfrm>
            <a:off x="2514600" y="8965"/>
            <a:ext cx="7162800" cy="6858000"/>
          </a:xfrm>
          <a:prstGeom prst="rect">
            <a:avLst/>
          </a:prstGeom>
          <a:noFill/>
          <a:ln>
            <a:noFill/>
          </a:ln>
        </p:spPr>
      </p:pic>
      <p:sp>
        <p:nvSpPr>
          <p:cNvPr id="291" name="Google Shape;291;p11"/>
          <p:cNvSpPr txBox="1"/>
          <p:nvPr/>
        </p:nvSpPr>
        <p:spPr>
          <a:xfrm>
            <a:off x="5121438" y="6488668"/>
            <a:ext cx="194912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Correlation Plot</a:t>
            </a:r>
            <a:endParaRPr b="1"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2"/>
          <p:cNvSpPr txBox="1"/>
          <p:nvPr/>
        </p:nvSpPr>
        <p:spPr>
          <a:xfrm>
            <a:off x="129540" y="262843"/>
            <a:ext cx="4193420" cy="2677656"/>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Gill Sans"/>
                <a:ea typeface="Gill Sans"/>
                <a:cs typeface="Gill Sans"/>
                <a:sym typeface="Gill Sans"/>
              </a:rPr>
              <a:t>Temperature and Humidity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Gill Sans"/>
              <a:ea typeface="Gill Sans"/>
              <a:cs typeface="Gill Sans"/>
              <a:sym typeface="Gill Sans"/>
            </a:endParaRPr>
          </a:p>
          <a:p>
            <a:pPr indent="-285750" lvl="0" marL="285750" marR="0" rtl="0" algn="l">
              <a:lnSpc>
                <a:spcPct val="100000"/>
              </a:lnSpc>
              <a:spcBef>
                <a:spcPts val="0"/>
              </a:spcBef>
              <a:spcAft>
                <a:spcPts val="0"/>
              </a:spcAft>
              <a:buClr>
                <a:srgbClr val="D5D5D5"/>
              </a:buClr>
              <a:buSzPts val="1200"/>
              <a:buFont typeface="Arial"/>
              <a:buChar char="•"/>
            </a:pPr>
            <a:r>
              <a:rPr b="0" i="0" lang="en-US" sz="1200" u="none" cap="none" strike="noStrike">
                <a:solidFill>
                  <a:srgbClr val="D5D5D5"/>
                </a:solidFill>
                <a:latin typeface="Roboto"/>
                <a:ea typeface="Roboto"/>
                <a:cs typeface="Roboto"/>
                <a:sym typeface="Roboto"/>
              </a:rPr>
              <a:t>The northside temperature as it is similar to north side temperature, hence it verifies that sensor was working perfectly and the data gathered is valid. The temperature inside is more or less same.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D5D5D5"/>
              </a:buClr>
              <a:buSzPts val="1200"/>
              <a:buFont typeface="Arial"/>
              <a:buChar char="•"/>
            </a:pPr>
            <a:r>
              <a:rPr b="0" i="0" lang="en-US" sz="1200" u="none" cap="none" strike="noStrike">
                <a:solidFill>
                  <a:srgbClr val="D5D5D5"/>
                </a:solidFill>
                <a:latin typeface="Roboto"/>
                <a:ea typeface="Roboto"/>
                <a:cs typeface="Roboto"/>
                <a:sym typeface="Roboto"/>
              </a:rPr>
              <a:t>There is a variation in relative humidity of Building (North side) and Outside. The outside humidity is from airport weather sensor so the humidity can be different while the temperature outside the building is different due to the neighborhood factors like landscaping etc., hence we will be ignoring the relative humidity data from the airport</a:t>
            </a:r>
            <a:r>
              <a:rPr b="1" i="0" lang="en-US" sz="1200" u="none" cap="none" strike="noStrike">
                <a:solidFill>
                  <a:srgbClr val="D5D5D5"/>
                </a:solidFill>
                <a:latin typeface="Roboto"/>
                <a:ea typeface="Roboto"/>
                <a:cs typeface="Roboto"/>
                <a:sym typeface="Roboto"/>
              </a:rPr>
              <a:t>.</a:t>
            </a:r>
            <a:endParaRPr b="0" i="0" sz="1400" u="none" cap="none" strike="noStrike">
              <a:solidFill>
                <a:srgbClr val="D5D5D5"/>
              </a:solidFill>
              <a:latin typeface="Roboto"/>
              <a:ea typeface="Roboto"/>
              <a:cs typeface="Roboto"/>
              <a:sym typeface="Roboto"/>
            </a:endParaRPr>
          </a:p>
        </p:txBody>
      </p:sp>
      <p:sp>
        <p:nvSpPr>
          <p:cNvPr id="297" name="Google Shape;297;p12"/>
          <p:cNvSpPr/>
          <p:nvPr/>
        </p:nvSpPr>
        <p:spPr>
          <a:xfrm>
            <a:off x="4529555" y="1902414"/>
            <a:ext cx="3283426" cy="2444684"/>
          </a:xfrm>
          <a:prstGeom prst="hexagon">
            <a:avLst>
              <a:gd fmla="val 25000" name="adj"/>
              <a:gd fmla="val 115470" name="vf"/>
            </a:avLst>
          </a:prstGeom>
          <a:solidFill>
            <a:srgbClr val="572EA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Gill Sans"/>
                <a:ea typeface="Gill Sans"/>
                <a:cs typeface="Gill Sans"/>
                <a:sym typeface="Gill Sans"/>
              </a:rPr>
              <a:t>Observations</a:t>
            </a:r>
            <a:endParaRPr b="1" i="0" sz="2400" u="none" cap="none" strike="noStrike">
              <a:solidFill>
                <a:schemeClr val="lt1"/>
              </a:solidFill>
              <a:latin typeface="Gill Sans"/>
              <a:ea typeface="Gill Sans"/>
              <a:cs typeface="Gill Sans"/>
              <a:sym typeface="Gill Sans"/>
            </a:endParaRPr>
          </a:p>
        </p:txBody>
      </p:sp>
      <p:pic>
        <p:nvPicPr>
          <p:cNvPr descr="Thermometer" id="298" name="Google Shape;298;p12"/>
          <p:cNvPicPr preferRelativeResize="0"/>
          <p:nvPr/>
        </p:nvPicPr>
        <p:blipFill rotWithShape="1">
          <a:blip r:embed="rId3">
            <a:alphaModFix/>
          </a:blip>
          <a:srcRect b="0" l="0" r="0" t="0"/>
          <a:stretch/>
        </p:blipFill>
        <p:spPr>
          <a:xfrm>
            <a:off x="4906208" y="2019803"/>
            <a:ext cx="778748" cy="778748"/>
          </a:xfrm>
          <a:prstGeom prst="rect">
            <a:avLst/>
          </a:prstGeom>
          <a:noFill/>
          <a:ln>
            <a:noFill/>
          </a:ln>
        </p:spPr>
      </p:pic>
      <p:sp>
        <p:nvSpPr>
          <p:cNvPr id="299" name="Google Shape;299;p12"/>
          <p:cNvSpPr txBox="1"/>
          <p:nvPr/>
        </p:nvSpPr>
        <p:spPr>
          <a:xfrm>
            <a:off x="8019577" y="213228"/>
            <a:ext cx="4157304" cy="2585323"/>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Gill Sans"/>
                <a:ea typeface="Gill Sans"/>
                <a:cs typeface="Gill Sans"/>
                <a:sym typeface="Gill Sans"/>
              </a:rPr>
              <a:t>Seasonal and Hourly consumption Pattern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Gill Sans"/>
              <a:ea typeface="Gill Sans"/>
              <a:cs typeface="Gill Sans"/>
              <a:sym typeface="Gill Sans"/>
            </a:endParaRPr>
          </a:p>
          <a:p>
            <a:pPr indent="-285750" lvl="0" marL="285750" marR="0" rtl="0" algn="l">
              <a:lnSpc>
                <a:spcPct val="100000"/>
              </a:lnSpc>
              <a:spcBef>
                <a:spcPts val="0"/>
              </a:spcBef>
              <a:spcAft>
                <a:spcPts val="0"/>
              </a:spcAft>
              <a:buClr>
                <a:srgbClr val="D5D5D5"/>
              </a:buClr>
              <a:buSzPts val="1200"/>
              <a:buFont typeface="Arial"/>
              <a:buChar char="•"/>
            </a:pPr>
            <a:r>
              <a:rPr b="0" i="0" lang="en-US" sz="1200" u="none" cap="none" strike="noStrike">
                <a:solidFill>
                  <a:srgbClr val="D5D5D5"/>
                </a:solidFill>
                <a:latin typeface="Roboto"/>
                <a:ea typeface="Roboto"/>
                <a:cs typeface="Roboto"/>
                <a:sym typeface="Roboto"/>
              </a:rPr>
              <a:t>It is clearly understood that march has the maximum energy consumption.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D5D5D5"/>
              </a:buClr>
              <a:buSzPts val="1200"/>
              <a:buFont typeface="Arial"/>
              <a:buChar char="•"/>
            </a:pPr>
            <a:r>
              <a:rPr b="0" i="0" lang="en-US" sz="1200" u="none" cap="none" strike="noStrike">
                <a:solidFill>
                  <a:srgbClr val="D5D5D5"/>
                </a:solidFill>
                <a:latin typeface="Roboto"/>
                <a:ea typeface="Roboto"/>
                <a:cs typeface="Roboto"/>
                <a:sym typeface="Roboto"/>
              </a:rPr>
              <a:t>The maximum power consumption is around evening while the least consumption is around the early morning hours.</a:t>
            </a:r>
            <a:endParaRPr b="0" i="0" sz="1400" u="none" cap="none" strike="noStrike">
              <a:solidFill>
                <a:srgbClr val="000000"/>
              </a:solidFill>
              <a:latin typeface="Arial"/>
              <a:ea typeface="Arial"/>
              <a:cs typeface="Arial"/>
              <a:sym typeface="Arial"/>
            </a:endParaRPr>
          </a:p>
          <a:p>
            <a:pPr indent="-209550" lvl="0" marL="285750" marR="0" rtl="0" algn="l">
              <a:lnSpc>
                <a:spcPct val="100000"/>
              </a:lnSpc>
              <a:spcBef>
                <a:spcPts val="0"/>
              </a:spcBef>
              <a:spcAft>
                <a:spcPts val="0"/>
              </a:spcAft>
              <a:buClr>
                <a:schemeClr val="lt1"/>
              </a:buClr>
              <a:buSzPts val="1200"/>
              <a:buFont typeface="Arial"/>
              <a:buNone/>
            </a:pPr>
            <a:r>
              <a:t/>
            </a:r>
            <a:endParaRPr b="0" i="0" sz="1200" u="none" cap="none" strike="noStrike">
              <a:solidFill>
                <a:srgbClr val="D5D5D5"/>
              </a:solidFill>
              <a:latin typeface="Roboto"/>
              <a:ea typeface="Roboto"/>
              <a:cs typeface="Roboto"/>
              <a:sym typeface="Roboto"/>
            </a:endParaRPr>
          </a:p>
          <a:p>
            <a:pPr indent="-209550" lvl="0" marL="285750" marR="0" rtl="0" algn="l">
              <a:lnSpc>
                <a:spcPct val="100000"/>
              </a:lnSpc>
              <a:spcBef>
                <a:spcPts val="0"/>
              </a:spcBef>
              <a:spcAft>
                <a:spcPts val="0"/>
              </a:spcAft>
              <a:buClr>
                <a:schemeClr val="lt1"/>
              </a:buClr>
              <a:buSzPts val="1200"/>
              <a:buFont typeface="Arial"/>
              <a:buNone/>
            </a:pPr>
            <a:r>
              <a:t/>
            </a:r>
            <a:endParaRPr b="0" i="0" sz="1200" u="none" cap="none" strike="noStrike">
              <a:solidFill>
                <a:srgbClr val="D5D5D5"/>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D5D5D5"/>
              </a:solidFill>
              <a:latin typeface="Roboto"/>
              <a:ea typeface="Roboto"/>
              <a:cs typeface="Roboto"/>
              <a:sym typeface="Roboto"/>
            </a:endParaRPr>
          </a:p>
          <a:p>
            <a:pPr indent="-209550" lvl="0" marL="285750" marR="0" rtl="0" algn="l">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Gill Sans"/>
              <a:ea typeface="Gill Sans"/>
              <a:cs typeface="Gill Sans"/>
              <a:sym typeface="Gill Sans"/>
            </a:endParaRPr>
          </a:p>
        </p:txBody>
      </p:sp>
      <p:pic>
        <p:nvPicPr>
          <p:cNvPr descr="Partial sun" id="300" name="Google Shape;300;p12"/>
          <p:cNvPicPr preferRelativeResize="0"/>
          <p:nvPr/>
        </p:nvPicPr>
        <p:blipFill rotWithShape="1">
          <a:blip r:embed="rId4">
            <a:alphaModFix/>
          </a:blip>
          <a:srcRect b="0" l="0" r="0" t="0"/>
          <a:stretch/>
        </p:blipFill>
        <p:spPr>
          <a:xfrm>
            <a:off x="6425744" y="1902414"/>
            <a:ext cx="914400" cy="914400"/>
          </a:xfrm>
          <a:prstGeom prst="rect">
            <a:avLst/>
          </a:prstGeom>
          <a:noFill/>
          <a:ln>
            <a:noFill/>
          </a:ln>
        </p:spPr>
      </p:pic>
      <p:sp>
        <p:nvSpPr>
          <p:cNvPr id="301" name="Google Shape;301;p12"/>
          <p:cNvSpPr txBox="1"/>
          <p:nvPr/>
        </p:nvSpPr>
        <p:spPr>
          <a:xfrm>
            <a:off x="280076" y="3749276"/>
            <a:ext cx="4042884" cy="2677656"/>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Gill Sans"/>
                <a:ea typeface="Gill Sans"/>
                <a:cs typeface="Gill Sans"/>
                <a:sym typeface="Gill Sans"/>
              </a:rPr>
              <a:t>Distribution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Gill Sans"/>
              <a:ea typeface="Gill Sans"/>
              <a:cs typeface="Gill Sans"/>
              <a:sym typeface="Gill Sans"/>
            </a:endParaRPr>
          </a:p>
          <a:p>
            <a:pPr indent="-285750" lvl="0" marL="285750" marR="0" rtl="0" algn="l">
              <a:lnSpc>
                <a:spcPct val="100000"/>
              </a:lnSpc>
              <a:spcBef>
                <a:spcPts val="0"/>
              </a:spcBef>
              <a:spcAft>
                <a:spcPts val="0"/>
              </a:spcAft>
              <a:buClr>
                <a:srgbClr val="D5D5D5"/>
              </a:buClr>
              <a:buSzPts val="1200"/>
              <a:buFont typeface="Arial"/>
              <a:buChar char="•"/>
            </a:pPr>
            <a:r>
              <a:rPr b="0" i="0" lang="en-US" sz="1200" u="none" cap="none" strike="noStrike">
                <a:solidFill>
                  <a:srgbClr val="D5D5D5"/>
                </a:solidFill>
                <a:latin typeface="Roboto"/>
                <a:ea typeface="Roboto"/>
                <a:cs typeface="Roboto"/>
                <a:sym typeface="Roboto"/>
              </a:rPr>
              <a:t>Press_mm_hg, Visibility, TDewpoint, rv1, rv2, Mean_house_temp, Mean_relative_humidity,months, hour are normal distributed data.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D5D5D5"/>
              </a:buClr>
              <a:buSzPts val="1200"/>
              <a:buFont typeface="Arial"/>
              <a:buChar char="•"/>
            </a:pPr>
            <a:r>
              <a:rPr b="1" i="0" lang="en-US" sz="1200" u="none" cap="none" strike="noStrike">
                <a:solidFill>
                  <a:srgbClr val="D5D5D5"/>
                </a:solidFill>
                <a:latin typeface="Roboto"/>
                <a:ea typeface="Roboto"/>
                <a:cs typeface="Roboto"/>
                <a:sym typeface="Roboto"/>
              </a:rPr>
              <a:t>Positively skewed(&gt;1)</a:t>
            </a:r>
            <a:r>
              <a:rPr b="0" i="0" lang="en-US" sz="1200" u="none" cap="none" strike="noStrike">
                <a:solidFill>
                  <a:srgbClr val="D5D5D5"/>
                </a:solidFill>
                <a:latin typeface="Roboto"/>
                <a:ea typeface="Roboto"/>
                <a:cs typeface="Roboto"/>
                <a:sym typeface="Roboto"/>
              </a:rPr>
              <a:t>:- Appliances.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D5D5D5"/>
              </a:buClr>
              <a:buSzPts val="1200"/>
              <a:buFont typeface="Arial"/>
              <a:buChar char="•"/>
            </a:pPr>
            <a:r>
              <a:rPr b="1" i="0" lang="en-US" sz="1200" u="none" cap="none" strike="noStrike">
                <a:solidFill>
                  <a:srgbClr val="D5D5D5"/>
                </a:solidFill>
                <a:latin typeface="Roboto"/>
                <a:ea typeface="Roboto"/>
                <a:cs typeface="Roboto"/>
                <a:sym typeface="Roboto"/>
              </a:rPr>
              <a:t>Moderately Positively skewed(0.5 to 1)</a:t>
            </a:r>
            <a:r>
              <a:rPr b="0" i="0" lang="en-US" sz="1200" u="none" cap="none" strike="noStrike">
                <a:solidFill>
                  <a:srgbClr val="D5D5D5"/>
                </a:solidFill>
                <a:latin typeface="Roboto"/>
                <a:ea typeface="Roboto"/>
                <a:cs typeface="Roboto"/>
                <a:sym typeface="Roboto"/>
              </a:rPr>
              <a:t>:- T_out, Windspeed.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D5D5D5"/>
              </a:buClr>
              <a:buSzPts val="1200"/>
              <a:buFont typeface="Arial"/>
              <a:buChar char="•"/>
            </a:pPr>
            <a:r>
              <a:rPr b="1" i="0" lang="en-US" sz="1200" u="none" cap="none" strike="noStrike">
                <a:solidFill>
                  <a:srgbClr val="D5D5D5"/>
                </a:solidFill>
                <a:latin typeface="Roboto"/>
                <a:ea typeface="Roboto"/>
                <a:cs typeface="Roboto"/>
                <a:sym typeface="Roboto"/>
              </a:rPr>
              <a:t>Normal Distributed(-0.5 to +0.5)</a:t>
            </a:r>
            <a:r>
              <a:rPr b="0" i="0" lang="en-US" sz="1200" u="none" cap="none" strike="noStrike">
                <a:solidFill>
                  <a:srgbClr val="D5D5D5"/>
                </a:solidFill>
                <a:latin typeface="Roboto"/>
                <a:ea typeface="Roboto"/>
                <a:cs typeface="Roboto"/>
                <a:sym typeface="Roboto"/>
              </a:rPr>
              <a:t>:- Press_mm_hg, Visibility, Tdewpoint, rv1, rv2, Mean_house_temp, Mean_relative_humidity, months,hour.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D5D5D5"/>
              </a:buClr>
              <a:buSzPts val="1200"/>
              <a:buFont typeface="Arial"/>
              <a:buChar char="•"/>
            </a:pPr>
            <a:r>
              <a:rPr b="1" i="0" lang="en-US" sz="1200" u="none" cap="none" strike="noStrike">
                <a:solidFill>
                  <a:srgbClr val="D5D5D5"/>
                </a:solidFill>
                <a:latin typeface="Roboto"/>
                <a:ea typeface="Roboto"/>
                <a:cs typeface="Roboto"/>
                <a:sym typeface="Roboto"/>
              </a:rPr>
              <a:t>Negative skewed(-0.5 to -1)</a:t>
            </a:r>
            <a:r>
              <a:rPr b="0" i="0" lang="en-US" sz="1200" u="none" cap="none" strike="noStrike">
                <a:solidFill>
                  <a:srgbClr val="D5D5D5"/>
                </a:solidFill>
                <a:latin typeface="Roboto"/>
                <a:ea typeface="Roboto"/>
                <a:cs typeface="Roboto"/>
                <a:sym typeface="Roboto"/>
              </a:rPr>
              <a:t>:- RH_6.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02" name="Google Shape;302;p12"/>
          <p:cNvSpPr txBox="1"/>
          <p:nvPr/>
        </p:nvSpPr>
        <p:spPr>
          <a:xfrm>
            <a:off x="8019576" y="3749276"/>
            <a:ext cx="4042884" cy="2769989"/>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Gill Sans"/>
                <a:ea typeface="Gill Sans"/>
                <a:cs typeface="Gill Sans"/>
                <a:sym typeface="Gill Sans"/>
              </a:rPr>
              <a:t>Target Variable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Gill Sans"/>
              <a:ea typeface="Gill Sans"/>
              <a:cs typeface="Gill Sans"/>
              <a:sym typeface="Gill Sans"/>
            </a:endParaRPr>
          </a:p>
          <a:p>
            <a:pPr indent="-285750" lvl="0" marL="285750" marR="0" rtl="0" algn="l">
              <a:lnSpc>
                <a:spcPct val="100000"/>
              </a:lnSpc>
              <a:spcBef>
                <a:spcPts val="0"/>
              </a:spcBef>
              <a:spcAft>
                <a:spcPts val="0"/>
              </a:spcAft>
              <a:buClr>
                <a:srgbClr val="D5D5D5"/>
              </a:buClr>
              <a:buSzPts val="1200"/>
              <a:buFont typeface="Arial"/>
              <a:buChar char="•"/>
            </a:pPr>
            <a:r>
              <a:rPr b="0" i="0" lang="en-US" sz="1200" u="none" cap="none" strike="noStrike">
                <a:solidFill>
                  <a:srgbClr val="D5D5D5"/>
                </a:solidFill>
                <a:latin typeface="Roboto"/>
                <a:ea typeface="Roboto"/>
                <a:cs typeface="Roboto"/>
                <a:sym typeface="Roboto"/>
              </a:rPr>
              <a:t>Dependent variable is right skewed and lot of outliers present in our data set but they are not ignored at there are sometimes situations when the consumption increases here we see there are lot of such instances.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D5D5D5"/>
              </a:buClr>
              <a:buSzPts val="1200"/>
              <a:buFont typeface="Arial"/>
              <a:buChar char="•"/>
            </a:pPr>
            <a:r>
              <a:rPr b="0" i="0" lang="en-US" sz="1200" u="none" cap="none" strike="noStrike">
                <a:solidFill>
                  <a:srgbClr val="D5D5D5"/>
                </a:solidFill>
                <a:latin typeface="Roboto"/>
                <a:ea typeface="Roboto"/>
                <a:cs typeface="Roboto"/>
                <a:sym typeface="Roboto"/>
              </a:rPr>
              <a:t>There is positive correlation between temperature inside and outside with the appliance energy consumption.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D5D5D5"/>
              </a:buClr>
              <a:buSzPts val="1200"/>
              <a:buFont typeface="Arial"/>
              <a:buChar char="•"/>
            </a:pPr>
            <a:r>
              <a:rPr b="0" i="0" lang="en-US" sz="1200" u="none" cap="none" strike="noStrike">
                <a:solidFill>
                  <a:srgbClr val="D5D5D5"/>
                </a:solidFill>
                <a:latin typeface="Roboto"/>
                <a:ea typeface="Roboto"/>
                <a:cs typeface="Roboto"/>
                <a:sym typeface="Roboto"/>
              </a:rPr>
              <a:t>There is low correlation of appliance energy consumption with other variables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Gill Sans"/>
              <a:ea typeface="Gill Sans"/>
              <a:cs typeface="Gill Sans"/>
              <a:sym typeface="Gill Sans"/>
            </a:endParaRPr>
          </a:p>
        </p:txBody>
      </p:sp>
      <p:pic>
        <p:nvPicPr>
          <p:cNvPr descr="Target" id="303" name="Google Shape;303;p12"/>
          <p:cNvPicPr preferRelativeResize="0"/>
          <p:nvPr/>
        </p:nvPicPr>
        <p:blipFill rotWithShape="1">
          <a:blip r:embed="rId5">
            <a:alphaModFix/>
          </a:blip>
          <a:srcRect b="0" l="0" r="0" t="0"/>
          <a:stretch/>
        </p:blipFill>
        <p:spPr>
          <a:xfrm>
            <a:off x="6453685" y="3429000"/>
            <a:ext cx="858519" cy="858519"/>
          </a:xfrm>
          <a:prstGeom prst="rect">
            <a:avLst/>
          </a:prstGeom>
          <a:noFill/>
          <a:ln>
            <a:noFill/>
          </a:ln>
        </p:spPr>
      </p:pic>
      <p:pic>
        <p:nvPicPr>
          <p:cNvPr id="304" name="Google Shape;304;p12"/>
          <p:cNvPicPr preferRelativeResize="0"/>
          <p:nvPr/>
        </p:nvPicPr>
        <p:blipFill rotWithShape="1">
          <a:blip r:embed="rId6">
            <a:alphaModFix/>
          </a:blip>
          <a:srcRect b="0" l="0" r="0" t="0"/>
          <a:stretch/>
        </p:blipFill>
        <p:spPr>
          <a:xfrm>
            <a:off x="4992728" y="3583354"/>
            <a:ext cx="965200" cy="5116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3"/>
          <p:cNvSpPr/>
          <p:nvPr/>
        </p:nvSpPr>
        <p:spPr>
          <a:xfrm>
            <a:off x="243840" y="267336"/>
            <a:ext cx="5079999" cy="1459864"/>
          </a:xfrm>
          <a:prstGeom prst="roundRect">
            <a:avLst>
              <a:gd fmla="val 16667" name="adj"/>
            </a:avLst>
          </a:prstGeom>
          <a:gradFill>
            <a:gsLst>
              <a:gs pos="0">
                <a:srgbClr val="DD47B2"/>
              </a:gs>
              <a:gs pos="50000">
                <a:srgbClr val="DE00AD"/>
              </a:gs>
              <a:gs pos="100000">
                <a:srgbClr val="CB009E"/>
              </a:gs>
            </a:gsLst>
            <a:lin ang="5400000" scaled="0"/>
          </a:gradFill>
          <a:ln>
            <a:noFill/>
          </a:ln>
          <a:effectLst>
            <a:outerShdw blurRad="57150" rotWithShape="0" algn="ctr" dir="5400000" dist="19050">
              <a:srgbClr val="000000">
                <a:alpha val="6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Gill Sans"/>
                <a:ea typeface="Gill Sans"/>
                <a:cs typeface="Gill Sans"/>
                <a:sym typeface="Gill Sans"/>
              </a:rPr>
              <a:t>Clean Up</a:t>
            </a:r>
            <a:endParaRPr b="1" i="0" sz="3600" u="none" cap="none" strike="noStrike">
              <a:solidFill>
                <a:schemeClr val="lt1"/>
              </a:solidFill>
              <a:latin typeface="Gill Sans"/>
              <a:ea typeface="Gill Sans"/>
              <a:cs typeface="Gill Sans"/>
              <a:sym typeface="Gill Sans"/>
            </a:endParaRPr>
          </a:p>
        </p:txBody>
      </p:sp>
      <p:pic>
        <p:nvPicPr>
          <p:cNvPr id="310" name="Google Shape;310;p13"/>
          <p:cNvPicPr preferRelativeResize="0"/>
          <p:nvPr/>
        </p:nvPicPr>
        <p:blipFill rotWithShape="1">
          <a:blip r:embed="rId3">
            <a:alphaModFix/>
          </a:blip>
          <a:srcRect b="0" l="0" r="0" t="0"/>
          <a:stretch/>
        </p:blipFill>
        <p:spPr>
          <a:xfrm>
            <a:off x="6430115" y="125308"/>
            <a:ext cx="5299742" cy="3183268"/>
          </a:xfrm>
          <a:prstGeom prst="rect">
            <a:avLst/>
          </a:prstGeom>
          <a:noFill/>
          <a:ln>
            <a:noFill/>
          </a:ln>
        </p:spPr>
      </p:pic>
      <p:sp>
        <p:nvSpPr>
          <p:cNvPr id="311" name="Google Shape;311;p13"/>
          <p:cNvSpPr txBox="1"/>
          <p:nvPr/>
        </p:nvSpPr>
        <p:spPr>
          <a:xfrm>
            <a:off x="1001650" y="2897345"/>
            <a:ext cx="3519550" cy="3693319"/>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D8D8D8"/>
                </a:solidFill>
                <a:latin typeface="Courier New"/>
                <a:ea typeface="Courier New"/>
                <a:cs typeface="Courier New"/>
                <a:sym typeface="Courier New"/>
              </a:rPr>
              <a:t>Appliances          </a:t>
            </a:r>
            <a:r>
              <a:rPr b="0" i="0" lang="en-US" sz="1800" u="none" cap="none" strike="noStrike">
                <a:solidFill>
                  <a:srgbClr val="D8D8D8"/>
                </a:solidFill>
                <a:latin typeface="Courier New"/>
                <a:ea typeface="Courier New"/>
                <a:cs typeface="Courier New"/>
                <a:sym typeface="Courier New"/>
              </a:rPr>
              <a:t>2138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D8D8D8"/>
                </a:solidFill>
                <a:latin typeface="Courier New"/>
                <a:ea typeface="Courier New"/>
                <a:cs typeface="Courier New"/>
                <a:sym typeface="Courier New"/>
              </a:rPr>
              <a:t>T_out</a:t>
            </a:r>
            <a:r>
              <a:rPr b="0" i="0" lang="en-US" sz="1800" u="none" cap="none" strike="noStrike">
                <a:solidFill>
                  <a:srgbClr val="D8D8D8"/>
                </a:solidFill>
                <a:latin typeface="Courier New"/>
                <a:ea typeface="Courier New"/>
                <a:cs typeface="Courier New"/>
                <a:sym typeface="Courier New"/>
              </a:rPr>
              <a:t>                436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D8D8D8"/>
                </a:solidFill>
                <a:latin typeface="Courier New"/>
                <a:ea typeface="Courier New"/>
                <a:cs typeface="Courier New"/>
                <a:sym typeface="Courier New"/>
              </a:rPr>
              <a:t>Press_mm_hg</a:t>
            </a:r>
            <a:r>
              <a:rPr b="0" i="0" lang="en-US" sz="1800" u="none" cap="none" strike="noStrike">
                <a:solidFill>
                  <a:srgbClr val="D8D8D8"/>
                </a:solidFill>
                <a:latin typeface="Courier New"/>
                <a:ea typeface="Courier New"/>
                <a:cs typeface="Courier New"/>
                <a:sym typeface="Courier New"/>
              </a:rPr>
              <a:t>          219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D8D8D8"/>
                </a:solidFill>
                <a:latin typeface="Courier New"/>
                <a:ea typeface="Courier New"/>
                <a:cs typeface="Courier New"/>
                <a:sym typeface="Courier New"/>
              </a:rPr>
              <a:t>RH_6</a:t>
            </a:r>
            <a:r>
              <a:rPr b="0" i="0" lang="en-US" sz="1800" u="none" cap="none" strike="noStrike">
                <a:solidFill>
                  <a:srgbClr val="D8D8D8"/>
                </a:solidFill>
                <a:latin typeface="Courier New"/>
                <a:ea typeface="Courier New"/>
                <a:cs typeface="Courier New"/>
                <a:sym typeface="Courier New"/>
              </a:rPr>
              <a:t>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D8D8D8"/>
                </a:solidFill>
                <a:latin typeface="Courier New"/>
                <a:ea typeface="Courier New"/>
                <a:cs typeface="Courier New"/>
                <a:sym typeface="Courier New"/>
              </a:rPr>
              <a:t>Windspeed</a:t>
            </a:r>
            <a:r>
              <a:rPr b="0" i="0" lang="en-US" sz="1800" u="none" cap="none" strike="noStrike">
                <a:solidFill>
                  <a:srgbClr val="D8D8D8"/>
                </a:solidFill>
                <a:latin typeface="Courier New"/>
                <a:ea typeface="Courier New"/>
                <a:cs typeface="Courier New"/>
                <a:sym typeface="Courier New"/>
              </a:rPr>
              <a:t>            214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D8D8D8"/>
                </a:solidFill>
                <a:latin typeface="Courier New"/>
                <a:ea typeface="Courier New"/>
                <a:cs typeface="Courier New"/>
                <a:sym typeface="Courier New"/>
              </a:rPr>
              <a:t>Visibility</a:t>
            </a:r>
            <a:r>
              <a:rPr b="0" i="0" lang="en-US" sz="1800" u="none" cap="none" strike="noStrike">
                <a:solidFill>
                  <a:srgbClr val="D8D8D8"/>
                </a:solidFill>
                <a:latin typeface="Courier New"/>
                <a:ea typeface="Courier New"/>
                <a:cs typeface="Courier New"/>
                <a:sym typeface="Courier New"/>
              </a:rPr>
              <a:t>          2522 </a:t>
            </a:r>
            <a:r>
              <a:rPr b="1" i="0" lang="en-US" sz="1800" u="none" cap="none" strike="noStrike">
                <a:solidFill>
                  <a:srgbClr val="D8D8D8"/>
                </a:solidFill>
                <a:latin typeface="Courier New"/>
                <a:ea typeface="Courier New"/>
                <a:cs typeface="Courier New"/>
                <a:sym typeface="Courier New"/>
              </a:rPr>
              <a:t>Tdewpoint</a:t>
            </a:r>
            <a:r>
              <a:rPr b="0" i="0" lang="en-US" sz="1800" u="none" cap="none" strike="noStrike">
                <a:solidFill>
                  <a:srgbClr val="D8D8D8"/>
                </a:solidFill>
                <a:latin typeface="Courier New"/>
                <a:ea typeface="Courier New"/>
                <a:cs typeface="Courier New"/>
                <a:sym typeface="Courier New"/>
              </a:rPr>
              <a:t>             10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D8D8D8"/>
                </a:solidFill>
                <a:latin typeface="Courier New"/>
                <a:ea typeface="Courier New"/>
                <a:cs typeface="Courier New"/>
                <a:sym typeface="Courier New"/>
              </a:rPr>
              <a:t>rv1</a:t>
            </a:r>
            <a:r>
              <a:rPr b="0" i="0" lang="en-US" sz="1800" u="none" cap="none" strike="noStrike">
                <a:solidFill>
                  <a:srgbClr val="D8D8D8"/>
                </a:solidFill>
                <a:latin typeface="Courier New"/>
                <a:ea typeface="Courier New"/>
                <a:cs typeface="Courier New"/>
                <a:sym typeface="Courier New"/>
              </a:rPr>
              <a:t>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D8D8D8"/>
                </a:solidFill>
                <a:latin typeface="Courier New"/>
                <a:ea typeface="Courier New"/>
                <a:cs typeface="Courier New"/>
                <a:sym typeface="Courier New"/>
              </a:rPr>
              <a:t>rv2</a:t>
            </a:r>
            <a:r>
              <a:rPr b="0" i="0" lang="en-US" sz="1800" u="none" cap="none" strike="noStrike">
                <a:solidFill>
                  <a:srgbClr val="D8D8D8"/>
                </a:solidFill>
                <a:latin typeface="Courier New"/>
                <a:ea typeface="Courier New"/>
                <a:cs typeface="Courier New"/>
                <a:sym typeface="Courier New"/>
              </a:rPr>
              <a:t>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D8D8D8"/>
                </a:solidFill>
                <a:latin typeface="Courier New"/>
                <a:ea typeface="Courier New"/>
                <a:cs typeface="Courier New"/>
                <a:sym typeface="Courier New"/>
              </a:rPr>
              <a:t>months</a:t>
            </a:r>
            <a:r>
              <a:rPr b="0" i="0" lang="en-US" sz="1800" u="none" cap="none" strike="noStrike">
                <a:solidFill>
                  <a:srgbClr val="D8D8D8"/>
                </a:solidFill>
                <a:latin typeface="Courier New"/>
                <a:ea typeface="Courier New"/>
                <a:cs typeface="Courier New"/>
                <a:sym typeface="Courier New"/>
              </a:rPr>
              <a:t>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D8D8D8"/>
                </a:solidFill>
                <a:latin typeface="Courier New"/>
                <a:ea typeface="Courier New"/>
                <a:cs typeface="Courier New"/>
                <a:sym typeface="Courier New"/>
              </a:rPr>
              <a:t>hour</a:t>
            </a:r>
            <a:r>
              <a:rPr b="0" i="0" lang="en-US" sz="1800" u="none" cap="none" strike="noStrike">
                <a:solidFill>
                  <a:srgbClr val="D8D8D8"/>
                </a:solidFill>
                <a:latin typeface="Courier New"/>
                <a:ea typeface="Courier New"/>
                <a:cs typeface="Courier New"/>
                <a:sym typeface="Courier New"/>
              </a:rPr>
              <a:t>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D8D8D8"/>
                </a:solidFill>
                <a:latin typeface="Courier New"/>
                <a:ea typeface="Courier New"/>
                <a:cs typeface="Courier New"/>
                <a:sym typeface="Courier New"/>
              </a:rPr>
              <a:t>Mean_house_temp</a:t>
            </a:r>
            <a:r>
              <a:rPr b="0" i="0" lang="en-US" sz="1800" u="none" cap="none" strike="noStrike">
                <a:solidFill>
                  <a:srgbClr val="D8D8D8"/>
                </a:solidFill>
                <a:latin typeface="Courier New"/>
                <a:ea typeface="Courier New"/>
                <a:cs typeface="Courier New"/>
                <a:sym typeface="Courier New"/>
              </a:rPr>
              <a:t>      512 </a:t>
            </a:r>
            <a:r>
              <a:rPr b="1" i="0" lang="en-US" sz="1800" u="none" cap="none" strike="noStrike">
                <a:solidFill>
                  <a:srgbClr val="D8D8D8"/>
                </a:solidFill>
                <a:latin typeface="Courier New"/>
                <a:ea typeface="Courier New"/>
                <a:cs typeface="Courier New"/>
                <a:sym typeface="Courier New"/>
              </a:rPr>
              <a:t>Mean_relative_humidity</a:t>
            </a:r>
            <a:r>
              <a:rPr b="0" i="0" lang="en-US" sz="1800" u="none" cap="none" strike="noStrike">
                <a:solidFill>
                  <a:srgbClr val="D8D8D8"/>
                </a:solidFill>
                <a:latin typeface="Courier New"/>
                <a:ea typeface="Courier New"/>
                <a:cs typeface="Courier New"/>
                <a:sym typeface="Courier New"/>
              </a:rPr>
              <a:t> 0 </a:t>
            </a:r>
            <a:endParaRPr b="0" i="0" sz="1800" u="none" cap="none" strike="noStrike">
              <a:solidFill>
                <a:srgbClr val="D8D8D8"/>
              </a:solidFill>
              <a:latin typeface="Gill Sans"/>
              <a:ea typeface="Gill Sans"/>
              <a:cs typeface="Gill Sans"/>
              <a:sym typeface="Gill Sans"/>
            </a:endParaRPr>
          </a:p>
        </p:txBody>
      </p:sp>
      <p:sp>
        <p:nvSpPr>
          <p:cNvPr id="312" name="Google Shape;312;p13"/>
          <p:cNvSpPr txBox="1"/>
          <p:nvPr/>
        </p:nvSpPr>
        <p:spPr>
          <a:xfrm flipH="1">
            <a:off x="1336484" y="2344240"/>
            <a:ext cx="284988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Gill Sans"/>
                <a:ea typeface="Gill Sans"/>
                <a:cs typeface="Gill Sans"/>
                <a:sym typeface="Gill Sans"/>
              </a:rPr>
              <a:t>Number of outliers</a:t>
            </a:r>
            <a:endParaRPr b="0" i="0" sz="2400" u="none" cap="none" strike="noStrike">
              <a:solidFill>
                <a:schemeClr val="lt1"/>
              </a:solidFill>
              <a:latin typeface="Gill Sans"/>
              <a:ea typeface="Gill Sans"/>
              <a:cs typeface="Gill Sans"/>
              <a:sym typeface="Gill Sans"/>
            </a:endParaRPr>
          </a:p>
        </p:txBody>
      </p:sp>
      <p:pic>
        <p:nvPicPr>
          <p:cNvPr id="313" name="Google Shape;313;p13"/>
          <p:cNvPicPr preferRelativeResize="0"/>
          <p:nvPr/>
        </p:nvPicPr>
        <p:blipFill rotWithShape="1">
          <a:blip r:embed="rId4">
            <a:alphaModFix/>
          </a:blip>
          <a:srcRect b="0" l="0" r="0" t="0"/>
          <a:stretch/>
        </p:blipFill>
        <p:spPr>
          <a:xfrm>
            <a:off x="6430114" y="3576319"/>
            <a:ext cx="5299741" cy="31832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14"/>
          <p:cNvPicPr preferRelativeResize="0"/>
          <p:nvPr/>
        </p:nvPicPr>
        <p:blipFill rotWithShape="1">
          <a:blip r:embed="rId3">
            <a:alphaModFix/>
          </a:blip>
          <a:srcRect b="0" l="0" r="0" t="0"/>
          <a:stretch/>
        </p:blipFill>
        <p:spPr>
          <a:xfrm>
            <a:off x="165100" y="918566"/>
            <a:ext cx="5930900" cy="5020867"/>
          </a:xfrm>
          <a:prstGeom prst="rect">
            <a:avLst/>
          </a:prstGeom>
          <a:noFill/>
          <a:ln>
            <a:noFill/>
          </a:ln>
        </p:spPr>
      </p:pic>
      <p:sp>
        <p:nvSpPr>
          <p:cNvPr id="319" name="Google Shape;319;p14"/>
          <p:cNvSpPr txBox="1"/>
          <p:nvPr/>
        </p:nvSpPr>
        <p:spPr>
          <a:xfrm>
            <a:off x="6654800" y="861120"/>
            <a:ext cx="5171440" cy="5632311"/>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Firstly, we removed certain features like temperature in individual rooms, humidity in individual rooms and replaced them with the mean values for faster model training. We ignored the humidity in the bathroom and humidity at the airport as humidity in bathroom will always be higher than rest of the house and humidity of the airport doesn’t represent the humidity of the neighborhood. Temperature outside is almost same as temperature of the northside of the building hence we will ignored temperature out side building. We removed  r1 and r2  features as they have infinite VIF. We also removed light feature from our data 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Secondly, we observe that there are a lot of outliers in visibility and appliance but we will not remove them as there are conditions when there is spike in demand and they are realistic hence we will not ignore them. Rest of the feature have little outliers  so we will not remove them</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5"/>
          <p:cNvSpPr/>
          <p:nvPr/>
        </p:nvSpPr>
        <p:spPr>
          <a:xfrm>
            <a:off x="243840" y="267336"/>
            <a:ext cx="5079999" cy="1459864"/>
          </a:xfrm>
          <a:prstGeom prst="roundRect">
            <a:avLst>
              <a:gd fmla="val 16667" name="adj"/>
            </a:avLst>
          </a:prstGeom>
          <a:gradFill>
            <a:gsLst>
              <a:gs pos="0">
                <a:srgbClr val="DD47B2"/>
              </a:gs>
              <a:gs pos="50000">
                <a:srgbClr val="DE00AD"/>
              </a:gs>
              <a:gs pos="100000">
                <a:srgbClr val="CB009E"/>
              </a:gs>
            </a:gsLst>
            <a:lin ang="5400000" scaled="0"/>
          </a:gradFill>
          <a:ln>
            <a:noFill/>
          </a:ln>
          <a:effectLst>
            <a:outerShdw blurRad="57150" rotWithShape="0" algn="ctr" dir="5400000" dist="19050">
              <a:srgbClr val="000000">
                <a:alpha val="6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Gill Sans"/>
                <a:ea typeface="Gill Sans"/>
                <a:cs typeface="Gill Sans"/>
                <a:sym typeface="Gill Sans"/>
              </a:rPr>
              <a:t>Feature Engineering</a:t>
            </a:r>
            <a:endParaRPr b="1" i="0" sz="3600" u="none" cap="none" strike="noStrike">
              <a:solidFill>
                <a:schemeClr val="lt1"/>
              </a:solidFill>
              <a:latin typeface="Gill Sans"/>
              <a:ea typeface="Gill Sans"/>
              <a:cs typeface="Gill Sans"/>
              <a:sym typeface="Gill Sans"/>
            </a:endParaRPr>
          </a:p>
        </p:txBody>
      </p:sp>
      <p:sp>
        <p:nvSpPr>
          <p:cNvPr id="325" name="Google Shape;325;p15"/>
          <p:cNvSpPr txBox="1"/>
          <p:nvPr/>
        </p:nvSpPr>
        <p:spPr>
          <a:xfrm>
            <a:off x="355600" y="2141141"/>
            <a:ext cx="5445760" cy="3785652"/>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Gill Sans"/>
                <a:ea typeface="Gill Sans"/>
                <a:cs typeface="Gill Sans"/>
                <a:sym typeface="Gill Sans"/>
              </a:rPr>
              <a:t>VIF</a:t>
            </a:r>
            <a:endParaRPr b="1" i="0" sz="18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RH_6                                            32.20155615335796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T_out                                            24.95561180861631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Press_mm_hg                                694.2964804113375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Windspeed                                    5.005980999514861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Visibility                                       11.771630692843596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Tdewpoint                                   17.168244694540604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rv1                                                                   Infinity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rv2                                                                   Infinity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Months                                         53.95771288882704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Hour                                           4.7905065440715555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Mean_house_temp                        627.8826782455517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Mean_relative_humidity                 519.4920680561612</a:t>
            </a:r>
            <a:endParaRPr b="0" i="0" sz="1400" u="none" cap="none" strike="noStrike">
              <a:solidFill>
                <a:srgbClr val="000000"/>
              </a:solidFill>
              <a:latin typeface="Arial"/>
              <a:ea typeface="Arial"/>
              <a:cs typeface="Arial"/>
              <a:sym typeface="Arial"/>
            </a:endParaRPr>
          </a:p>
        </p:txBody>
      </p:sp>
      <p:pic>
        <p:nvPicPr>
          <p:cNvPr id="326" name="Google Shape;326;p15"/>
          <p:cNvPicPr preferRelativeResize="0"/>
          <p:nvPr/>
        </p:nvPicPr>
        <p:blipFill rotWithShape="1">
          <a:blip r:embed="rId3">
            <a:alphaModFix/>
          </a:blip>
          <a:srcRect b="0" l="0" r="0" t="0"/>
          <a:stretch/>
        </p:blipFill>
        <p:spPr>
          <a:xfrm>
            <a:off x="6096000" y="583063"/>
            <a:ext cx="5910264" cy="5343730"/>
          </a:xfrm>
          <a:prstGeom prst="rect">
            <a:avLst/>
          </a:prstGeom>
          <a:noFill/>
          <a:ln>
            <a:noFill/>
          </a:ln>
        </p:spPr>
      </p:pic>
      <p:sp>
        <p:nvSpPr>
          <p:cNvPr id="327" name="Google Shape;327;p15"/>
          <p:cNvSpPr txBox="1"/>
          <p:nvPr/>
        </p:nvSpPr>
        <p:spPr>
          <a:xfrm>
            <a:off x="2157349" y="6274937"/>
            <a:ext cx="728802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rv1 and rv2 has infinite Variance Inflation Factor hence we will remove them</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6"/>
          <p:cNvSpPr txBox="1"/>
          <p:nvPr/>
        </p:nvSpPr>
        <p:spPr>
          <a:xfrm>
            <a:off x="406933" y="262096"/>
            <a:ext cx="3564992" cy="1631216"/>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Gill Sans"/>
                <a:ea typeface="Gill Sans"/>
                <a:cs typeface="Gill Sans"/>
                <a:sym typeface="Gill Sans"/>
              </a:rPr>
              <a:t>VIF</a:t>
            </a:r>
            <a:endParaRPr b="1" i="0" sz="18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RH_6             3.8924680552202884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Windspeed       3.458756352856162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Visibility           5.159889820397968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Tdewpoint      1.8151746899474195</a:t>
            </a:r>
            <a:endParaRPr b="0" i="0" sz="1400" u="none" cap="none" strike="noStrike">
              <a:solidFill>
                <a:srgbClr val="000000"/>
              </a:solidFill>
              <a:latin typeface="Arial"/>
              <a:ea typeface="Arial"/>
              <a:cs typeface="Arial"/>
              <a:sym typeface="Arial"/>
            </a:endParaRPr>
          </a:p>
        </p:txBody>
      </p:sp>
      <p:pic>
        <p:nvPicPr>
          <p:cNvPr id="333" name="Google Shape;333;p16"/>
          <p:cNvPicPr preferRelativeResize="0"/>
          <p:nvPr/>
        </p:nvPicPr>
        <p:blipFill rotWithShape="1">
          <a:blip r:embed="rId3">
            <a:alphaModFix/>
          </a:blip>
          <a:srcRect b="0" l="0" r="0" t="0"/>
          <a:stretch/>
        </p:blipFill>
        <p:spPr>
          <a:xfrm>
            <a:off x="203200" y="2311507"/>
            <a:ext cx="5237177" cy="4284397"/>
          </a:xfrm>
          <a:prstGeom prst="rect">
            <a:avLst/>
          </a:prstGeom>
          <a:noFill/>
          <a:ln>
            <a:noFill/>
          </a:ln>
        </p:spPr>
      </p:pic>
      <p:pic>
        <p:nvPicPr>
          <p:cNvPr id="334" name="Google Shape;334;p16"/>
          <p:cNvPicPr preferRelativeResize="0"/>
          <p:nvPr/>
        </p:nvPicPr>
        <p:blipFill rotWithShape="1">
          <a:blip r:embed="rId4">
            <a:alphaModFix/>
          </a:blip>
          <a:srcRect b="0" l="0" r="0" t="0"/>
          <a:stretch/>
        </p:blipFill>
        <p:spPr>
          <a:xfrm>
            <a:off x="5783580" y="427374"/>
            <a:ext cx="6064456" cy="6155651"/>
          </a:xfrm>
          <a:prstGeom prst="rect">
            <a:avLst/>
          </a:prstGeom>
          <a:noFill/>
          <a:ln>
            <a:noFill/>
          </a:ln>
        </p:spPr>
      </p:pic>
      <p:sp>
        <p:nvSpPr>
          <p:cNvPr id="335" name="Google Shape;335;p16"/>
          <p:cNvSpPr txBox="1"/>
          <p:nvPr/>
        </p:nvSpPr>
        <p:spPr>
          <a:xfrm>
            <a:off x="4229711" y="664493"/>
            <a:ext cx="2057399"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Moderate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Moderate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High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Moderate</a:t>
            </a:r>
            <a:endParaRPr b="0" i="0" sz="1800" u="none" cap="none" strike="noStrike">
              <a:solidFill>
                <a:schemeClr val="lt1"/>
              </a:solidFill>
              <a:latin typeface="Gill Sans"/>
              <a:ea typeface="Gill Sans"/>
              <a:cs typeface="Gill Sans"/>
              <a:sym typeface="Gill Sans"/>
            </a:endParaRPr>
          </a:p>
        </p:txBody>
      </p:sp>
      <p:cxnSp>
        <p:nvCxnSpPr>
          <p:cNvPr id="336" name="Google Shape;336;p16"/>
          <p:cNvCxnSpPr/>
          <p:nvPr/>
        </p:nvCxnSpPr>
        <p:spPr>
          <a:xfrm rot="10800000">
            <a:off x="3989990" y="877981"/>
            <a:ext cx="239721" cy="0"/>
          </a:xfrm>
          <a:prstGeom prst="straightConnector1">
            <a:avLst/>
          </a:prstGeom>
          <a:noFill/>
          <a:ln cap="flat" cmpd="sng" w="25400">
            <a:solidFill>
              <a:schemeClr val="accent3"/>
            </a:solidFill>
            <a:prstDash val="solid"/>
            <a:round/>
            <a:headEnd len="sm" w="sm" type="none"/>
            <a:tailEnd len="med" w="med" type="stealth"/>
          </a:ln>
        </p:spPr>
      </p:cxnSp>
      <p:cxnSp>
        <p:nvCxnSpPr>
          <p:cNvPr id="337" name="Google Shape;337;p16"/>
          <p:cNvCxnSpPr/>
          <p:nvPr/>
        </p:nvCxnSpPr>
        <p:spPr>
          <a:xfrm rot="10800000">
            <a:off x="3989990" y="1123721"/>
            <a:ext cx="239721" cy="0"/>
          </a:xfrm>
          <a:prstGeom prst="straightConnector1">
            <a:avLst/>
          </a:prstGeom>
          <a:noFill/>
          <a:ln cap="flat" cmpd="sng" w="25400">
            <a:solidFill>
              <a:schemeClr val="accent3"/>
            </a:solidFill>
            <a:prstDash val="solid"/>
            <a:round/>
            <a:headEnd len="sm" w="sm" type="none"/>
            <a:tailEnd len="med" w="med" type="stealth"/>
          </a:ln>
        </p:spPr>
      </p:cxnSp>
      <p:cxnSp>
        <p:nvCxnSpPr>
          <p:cNvPr id="338" name="Google Shape;338;p16"/>
          <p:cNvCxnSpPr/>
          <p:nvPr/>
        </p:nvCxnSpPr>
        <p:spPr>
          <a:xfrm rot="10800000">
            <a:off x="3989990" y="1418137"/>
            <a:ext cx="239721" cy="0"/>
          </a:xfrm>
          <a:prstGeom prst="straightConnector1">
            <a:avLst/>
          </a:prstGeom>
          <a:noFill/>
          <a:ln cap="flat" cmpd="sng" w="25400">
            <a:solidFill>
              <a:schemeClr val="accent3"/>
            </a:solidFill>
            <a:prstDash val="solid"/>
            <a:round/>
            <a:headEnd len="sm" w="sm" type="none"/>
            <a:tailEnd len="med" w="med" type="stealth"/>
          </a:ln>
        </p:spPr>
      </p:cxnSp>
      <p:cxnSp>
        <p:nvCxnSpPr>
          <p:cNvPr id="339" name="Google Shape;339;p16"/>
          <p:cNvCxnSpPr/>
          <p:nvPr/>
        </p:nvCxnSpPr>
        <p:spPr>
          <a:xfrm rot="10800000">
            <a:off x="3998374" y="1691187"/>
            <a:ext cx="239721" cy="0"/>
          </a:xfrm>
          <a:prstGeom prst="straightConnector1">
            <a:avLst/>
          </a:prstGeom>
          <a:noFill/>
          <a:ln cap="flat" cmpd="sng" w="25400">
            <a:solidFill>
              <a:schemeClr val="accent3"/>
            </a:solidFill>
            <a:prstDash val="solid"/>
            <a:round/>
            <a:headEnd len="sm" w="sm" type="none"/>
            <a:tailEnd len="med" w="med" type="stealth"/>
          </a:ln>
        </p:spPr>
      </p:cxnSp>
      <p:sp>
        <p:nvSpPr>
          <p:cNvPr id="340" name="Google Shape;340;p16"/>
          <p:cNvSpPr txBox="1"/>
          <p:nvPr/>
        </p:nvSpPr>
        <p:spPr>
          <a:xfrm>
            <a:off x="3726181" y="295161"/>
            <a:ext cx="236981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Gill Sans"/>
                <a:ea typeface="Gill Sans"/>
                <a:cs typeface="Gill Sans"/>
                <a:sym typeface="Gill Sans"/>
              </a:rPr>
              <a:t>Multicollinearity</a:t>
            </a:r>
            <a:r>
              <a:rPr b="1" i="0" lang="en-US" sz="1800" u="none" cap="none" strike="noStrike">
                <a:solidFill>
                  <a:schemeClr val="lt1"/>
                </a:solidFill>
                <a:latin typeface="Gill Sans"/>
                <a:ea typeface="Gill Sans"/>
                <a:cs typeface="Gill Sans"/>
                <a:sym typeface="Gill San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7"/>
          <p:cNvSpPr/>
          <p:nvPr/>
        </p:nvSpPr>
        <p:spPr>
          <a:xfrm>
            <a:off x="243840" y="267336"/>
            <a:ext cx="5079999" cy="1459864"/>
          </a:xfrm>
          <a:prstGeom prst="roundRect">
            <a:avLst>
              <a:gd fmla="val 16667" name="adj"/>
            </a:avLst>
          </a:prstGeom>
          <a:gradFill>
            <a:gsLst>
              <a:gs pos="0">
                <a:srgbClr val="DD47B2"/>
              </a:gs>
              <a:gs pos="50000">
                <a:srgbClr val="DE00AD"/>
              </a:gs>
              <a:gs pos="100000">
                <a:srgbClr val="CB009E"/>
              </a:gs>
            </a:gsLst>
            <a:lin ang="5400000" scaled="0"/>
          </a:gradFill>
          <a:ln>
            <a:noFill/>
          </a:ln>
          <a:effectLst>
            <a:outerShdw blurRad="57150" rotWithShape="0" algn="ctr" dir="5400000" dist="19050">
              <a:srgbClr val="000000">
                <a:alpha val="6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Gill Sans"/>
                <a:ea typeface="Gill Sans"/>
                <a:cs typeface="Gill Sans"/>
                <a:sym typeface="Gill Sans"/>
              </a:rPr>
              <a:t>Pre Processing</a:t>
            </a:r>
            <a:endParaRPr b="1" i="0" sz="3600" u="none" cap="none" strike="noStrike">
              <a:solidFill>
                <a:schemeClr val="lt1"/>
              </a:solidFill>
              <a:latin typeface="Gill Sans"/>
              <a:ea typeface="Gill Sans"/>
              <a:cs typeface="Gill Sans"/>
              <a:sym typeface="Gill Sans"/>
            </a:endParaRPr>
          </a:p>
        </p:txBody>
      </p:sp>
      <p:pic>
        <p:nvPicPr>
          <p:cNvPr id="346" name="Google Shape;346;p17"/>
          <p:cNvPicPr preferRelativeResize="0"/>
          <p:nvPr/>
        </p:nvPicPr>
        <p:blipFill rotWithShape="1">
          <a:blip r:embed="rId3">
            <a:alphaModFix/>
          </a:blip>
          <a:srcRect b="21776" l="5167" r="37500" t="29777"/>
          <a:stretch/>
        </p:blipFill>
        <p:spPr>
          <a:xfrm>
            <a:off x="121919" y="2082800"/>
            <a:ext cx="7711441" cy="4175760"/>
          </a:xfrm>
          <a:prstGeom prst="rect">
            <a:avLst/>
          </a:prstGeom>
          <a:noFill/>
          <a:ln>
            <a:noFill/>
          </a:ln>
        </p:spPr>
      </p:pic>
      <p:sp>
        <p:nvSpPr>
          <p:cNvPr id="347" name="Google Shape;347;p17"/>
          <p:cNvSpPr txBox="1"/>
          <p:nvPr/>
        </p:nvSpPr>
        <p:spPr>
          <a:xfrm>
            <a:off x="8382000" y="2462520"/>
            <a:ext cx="3159760" cy="3416320"/>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Our final dataset for model training is split into two one which containing the features for model training(X) and the target variable(y). The two data set are also divided using 20:80 split for training and test the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For feature scaling we used standardization using standard scalar.</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8"/>
          <p:cNvSpPr/>
          <p:nvPr/>
        </p:nvSpPr>
        <p:spPr>
          <a:xfrm>
            <a:off x="243840" y="267336"/>
            <a:ext cx="5079999" cy="1459864"/>
          </a:xfrm>
          <a:prstGeom prst="roundRect">
            <a:avLst>
              <a:gd fmla="val 16667" name="adj"/>
            </a:avLst>
          </a:prstGeom>
          <a:gradFill>
            <a:gsLst>
              <a:gs pos="0">
                <a:srgbClr val="DD47B2"/>
              </a:gs>
              <a:gs pos="50000">
                <a:srgbClr val="DE00AD"/>
              </a:gs>
              <a:gs pos="100000">
                <a:srgbClr val="CB009E"/>
              </a:gs>
            </a:gsLst>
            <a:lin ang="5400000" scaled="0"/>
          </a:gradFill>
          <a:ln>
            <a:noFill/>
          </a:ln>
          <a:effectLst>
            <a:outerShdw blurRad="57150" rotWithShape="0" algn="ctr" dir="5400000" dist="19050">
              <a:srgbClr val="000000">
                <a:alpha val="6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Gill Sans"/>
                <a:ea typeface="Gill Sans"/>
                <a:cs typeface="Gill Sans"/>
                <a:sym typeface="Gill Sans"/>
              </a:rPr>
              <a:t>Model Implementation</a:t>
            </a:r>
            <a:endParaRPr b="1" i="0" sz="3600" u="none" cap="none" strike="noStrike">
              <a:solidFill>
                <a:schemeClr val="lt1"/>
              </a:solidFill>
              <a:latin typeface="Gill Sans"/>
              <a:ea typeface="Gill Sans"/>
              <a:cs typeface="Gill Sans"/>
              <a:sym typeface="Gill Sans"/>
            </a:endParaRPr>
          </a:p>
        </p:txBody>
      </p:sp>
      <p:pic>
        <p:nvPicPr>
          <p:cNvPr id="353" name="Google Shape;353;p18"/>
          <p:cNvPicPr preferRelativeResize="0"/>
          <p:nvPr/>
        </p:nvPicPr>
        <p:blipFill rotWithShape="1">
          <a:blip r:embed="rId3">
            <a:alphaModFix/>
          </a:blip>
          <a:srcRect b="0" l="0" r="0" t="0"/>
          <a:stretch/>
        </p:blipFill>
        <p:spPr>
          <a:xfrm>
            <a:off x="111760" y="2011680"/>
            <a:ext cx="8537825" cy="4744719"/>
          </a:xfrm>
          <a:prstGeom prst="rect">
            <a:avLst/>
          </a:prstGeom>
          <a:noFill/>
          <a:ln>
            <a:noFill/>
          </a:ln>
        </p:spPr>
      </p:pic>
      <p:sp>
        <p:nvSpPr>
          <p:cNvPr id="354" name="Google Shape;354;p18"/>
          <p:cNvSpPr txBox="1"/>
          <p:nvPr/>
        </p:nvSpPr>
        <p:spPr>
          <a:xfrm flipH="1">
            <a:off x="8818880" y="2398880"/>
            <a:ext cx="3261360" cy="3970318"/>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So after training data Random Forest Regressor has the least RMSE score and a decent R2 score.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Before proceeding to try next models, we try to tune some hyperparameters and see if the performance of our model improves.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Hyperparameter tuning is the process of choosing a set of optimal hyperparameters for a learning algorithm.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9"/>
          <p:cNvSpPr txBox="1"/>
          <p:nvPr/>
        </p:nvSpPr>
        <p:spPr>
          <a:xfrm>
            <a:off x="8168640" y="782121"/>
            <a:ext cx="3810000" cy="5570756"/>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D5D5D5"/>
                </a:solidFill>
                <a:latin typeface="Roboto"/>
                <a:ea typeface="Roboto"/>
                <a:cs typeface="Roboto"/>
                <a:sym typeface="Roboto"/>
              </a:rPr>
              <a:t>Result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D5D5D5"/>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D5D5D5"/>
                </a:solidFill>
                <a:latin typeface="Roboto"/>
                <a:ea typeface="Roboto"/>
                <a:cs typeface="Roboto"/>
                <a:sym typeface="Roboto"/>
              </a:rPr>
              <a:t>* The Dataset does not contains null values ,but there is very less correlation between features and target variables.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D5D5D5"/>
                </a:solidFill>
                <a:latin typeface="Roboto"/>
                <a:ea typeface="Roboto"/>
                <a:cs typeface="Roboto"/>
                <a:sym typeface="Roboto"/>
              </a:rPr>
              <a:t>* By fitting all the model get best score in Random Forest regressor , after tuning the hyper parameter using GridsearchCV, GET Train r2 score 0.94 and test r2 score 0.5622 because of improper dataset and less correlation between feature and target variable.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D5D5D5"/>
                </a:solidFill>
                <a:latin typeface="Roboto"/>
                <a:ea typeface="Roboto"/>
                <a:cs typeface="Roboto"/>
                <a:sym typeface="Roboto"/>
              </a:rPr>
              <a:t>* The performance is low due to like:- no proper pattern of data, less correlation , not enough relevant features.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id="360" name="Google Shape;360;p19"/>
          <p:cNvPicPr preferRelativeResize="0"/>
          <p:nvPr/>
        </p:nvPicPr>
        <p:blipFill rotWithShape="1">
          <a:blip r:embed="rId3">
            <a:alphaModFix/>
          </a:blip>
          <a:srcRect b="17386" l="5956" r="30460" t="45098"/>
          <a:stretch/>
        </p:blipFill>
        <p:spPr>
          <a:xfrm>
            <a:off x="213360" y="195261"/>
            <a:ext cx="7752080" cy="2572870"/>
          </a:xfrm>
          <a:prstGeom prst="rect">
            <a:avLst/>
          </a:prstGeom>
          <a:noFill/>
          <a:ln>
            <a:noFill/>
          </a:ln>
        </p:spPr>
      </p:pic>
      <p:pic>
        <p:nvPicPr>
          <p:cNvPr id="361" name="Google Shape;361;p19"/>
          <p:cNvPicPr preferRelativeResize="0"/>
          <p:nvPr/>
        </p:nvPicPr>
        <p:blipFill rotWithShape="1">
          <a:blip r:embed="rId4">
            <a:alphaModFix/>
          </a:blip>
          <a:srcRect b="0" l="0" r="0" t="0"/>
          <a:stretch/>
        </p:blipFill>
        <p:spPr>
          <a:xfrm>
            <a:off x="213360" y="2886635"/>
            <a:ext cx="7752080" cy="38736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
          <p:cNvPicPr preferRelativeResize="0"/>
          <p:nvPr/>
        </p:nvPicPr>
        <p:blipFill rotWithShape="1">
          <a:blip r:embed="rId3">
            <a:alphaModFix/>
          </a:blip>
          <a:srcRect b="0" l="0" r="0" t="0"/>
          <a:stretch/>
        </p:blipFill>
        <p:spPr>
          <a:xfrm>
            <a:off x="2672080" y="10161"/>
            <a:ext cx="6847839" cy="6847839"/>
          </a:xfrm>
          <a:prstGeom prst="rect">
            <a:avLst/>
          </a:prstGeom>
          <a:noFill/>
          <a:ln>
            <a:noFill/>
          </a:ln>
        </p:spPr>
      </p:pic>
      <p:sp>
        <p:nvSpPr>
          <p:cNvPr id="206" name="Google Shape;206;p2"/>
          <p:cNvSpPr/>
          <p:nvPr/>
        </p:nvSpPr>
        <p:spPr>
          <a:xfrm>
            <a:off x="2672080" y="0"/>
            <a:ext cx="6888480" cy="6858000"/>
          </a:xfrm>
          <a:prstGeom prst="rect">
            <a:avLst/>
          </a:prstGeom>
          <a:solidFill>
            <a:srgbClr val="1B192D">
              <a:alpha val="61568"/>
            </a:srgbClr>
          </a:solidFill>
          <a:ln cap="flat" cmpd="sng" w="12700">
            <a:solidFill>
              <a:srgbClr val="0850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7" name="Google Shape;207;p2"/>
          <p:cNvSpPr/>
          <p:nvPr/>
        </p:nvSpPr>
        <p:spPr>
          <a:xfrm>
            <a:off x="3653948" y="274956"/>
            <a:ext cx="4924744" cy="901382"/>
          </a:xfrm>
          <a:prstGeom prst="roundRect">
            <a:avLst>
              <a:gd fmla="val 16667" name="adj"/>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lt1"/>
                </a:solidFill>
                <a:latin typeface="Gill Sans"/>
                <a:ea typeface="Gill Sans"/>
                <a:cs typeface="Gill Sans"/>
                <a:sym typeface="Gill Sans"/>
              </a:rPr>
              <a:t>Introduction</a:t>
            </a:r>
            <a:endParaRPr b="1" i="0" sz="6000" u="none" cap="none" strike="noStrike">
              <a:solidFill>
                <a:schemeClr val="lt1"/>
              </a:solidFill>
              <a:latin typeface="Gill Sans"/>
              <a:ea typeface="Gill Sans"/>
              <a:cs typeface="Gill Sans"/>
              <a:sym typeface="Gill Sans"/>
            </a:endParaRPr>
          </a:p>
        </p:txBody>
      </p:sp>
      <p:sp>
        <p:nvSpPr>
          <p:cNvPr id="208" name="Google Shape;208;p2"/>
          <p:cNvSpPr/>
          <p:nvPr/>
        </p:nvSpPr>
        <p:spPr>
          <a:xfrm>
            <a:off x="412904" y="1441133"/>
            <a:ext cx="11366190" cy="4908867"/>
          </a:xfrm>
          <a:prstGeom prst="roundRect">
            <a:avLst>
              <a:gd fmla="val 16667" name="adj"/>
            </a:avLst>
          </a:prstGeom>
          <a:solidFill>
            <a:schemeClr val="accent5">
              <a:alpha val="62352"/>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2F2F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2F2F2"/>
                </a:solidFill>
                <a:latin typeface="Roboto"/>
                <a:ea typeface="Roboto"/>
                <a:cs typeface="Roboto"/>
                <a:sym typeface="Roboto"/>
              </a:rPr>
              <a:t>In this century, the world is being driven towards more cleaner means of energy. The electricity generated using the renewable sources plays a major role. But simply generating and utilizing the electrical energy is not viable, any extra generation will lead to non utilization and less generation will lead to power outages. Hence, we need demand side and supply side management so we can flatten the generation distribution curve. The residential load contributes to 27% of the total energy consumption (</a:t>
            </a:r>
            <a:r>
              <a:rPr b="1" i="0" lang="en-US" sz="1600" u="none" cap="none" strike="noStrike">
                <a:solidFill>
                  <a:srgbClr val="F2F2F2"/>
                </a:solidFill>
                <a:latin typeface="Roboto"/>
                <a:ea typeface="Roboto"/>
                <a:cs typeface="Roboto"/>
                <a:sym typeface="Roboto"/>
              </a:rPr>
              <a:t>Source:</a:t>
            </a:r>
            <a:r>
              <a:rPr b="0" i="0" lang="en-US" sz="1600" u="none" cap="none" strike="noStrike">
                <a:solidFill>
                  <a:srgbClr val="F2F2F2"/>
                </a:solidFill>
                <a:latin typeface="Roboto"/>
                <a:ea typeface="Roboto"/>
                <a:cs typeface="Roboto"/>
                <a:sym typeface="Roboto"/>
              </a:rPr>
              <a:t>:Eurostat). Residential household consumption is generally governed by weather conditions. Here we have a data of one of e residential building in Belgium and using the machine learning techniques we have to figure out which algorithm give the best output.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2F2F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2F2F2"/>
                </a:solidFill>
                <a:latin typeface="Roboto"/>
                <a:ea typeface="Roboto"/>
                <a:cs typeface="Roboto"/>
                <a:sym typeface="Roboto"/>
              </a:rPr>
              <a:t>Few of the salient features of our dataset:-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2F2F2"/>
              </a:buClr>
              <a:buSzPts val="1600"/>
              <a:buFont typeface="Arial"/>
              <a:buChar char="•"/>
            </a:pPr>
            <a:r>
              <a:rPr b="0" i="0" lang="en-US" sz="1600" u="none" cap="none" strike="noStrike">
                <a:solidFill>
                  <a:srgbClr val="F2F2F2"/>
                </a:solidFill>
                <a:latin typeface="Roboto"/>
                <a:ea typeface="Roboto"/>
                <a:cs typeface="Roboto"/>
                <a:sym typeface="Roboto"/>
              </a:rPr>
              <a:t>There are 29 columns and 19735 rows in our dataset.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2F2F2"/>
              </a:buClr>
              <a:buSzPts val="1600"/>
              <a:buFont typeface="Arial"/>
              <a:buChar char="•"/>
            </a:pPr>
            <a:r>
              <a:rPr b="0" i="0" lang="en-US" sz="1600" u="none" cap="none" strike="noStrike">
                <a:solidFill>
                  <a:srgbClr val="F2F2F2"/>
                </a:solidFill>
                <a:latin typeface="Roboto"/>
                <a:ea typeface="Roboto"/>
                <a:cs typeface="Roboto"/>
                <a:sym typeface="Roboto"/>
              </a:rPr>
              <a:t>Max energy usage of appliance is 1080 and min is 10 watt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2F2F2"/>
              </a:buClr>
              <a:buSzPts val="1600"/>
              <a:buFont typeface="Arial"/>
              <a:buChar char="•"/>
            </a:pPr>
            <a:r>
              <a:rPr b="0" i="0" lang="en-US" sz="1600" u="none" cap="none" strike="noStrike">
                <a:solidFill>
                  <a:srgbClr val="F2F2F2"/>
                </a:solidFill>
                <a:latin typeface="Roboto"/>
                <a:ea typeface="Roboto"/>
                <a:cs typeface="Roboto"/>
                <a:sym typeface="Roboto"/>
              </a:rPr>
              <a:t>light column having majority of the data 0 values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2F2F2"/>
              </a:buClr>
              <a:buSzPts val="1600"/>
              <a:buFont typeface="Arial"/>
              <a:buChar char="•"/>
            </a:pPr>
            <a:r>
              <a:rPr b="0" i="0" lang="en-US" sz="1600" u="none" cap="none" strike="noStrike">
                <a:solidFill>
                  <a:srgbClr val="F2F2F2"/>
                </a:solidFill>
                <a:latin typeface="Roboto"/>
                <a:ea typeface="Roboto"/>
                <a:cs typeface="Roboto"/>
                <a:sym typeface="Roboto"/>
              </a:rPr>
              <a:t>Max pressure outside house is 772.3 mm_hg</a:t>
            </a:r>
            <a:endParaRPr b="0" i="0" sz="1600" u="none" cap="none" strike="noStrike">
              <a:solidFill>
                <a:srgbClr val="F2F2F2"/>
              </a:solidFill>
              <a:latin typeface="Roboto"/>
              <a:ea typeface="Roboto"/>
              <a:cs typeface="Roboto"/>
              <a:sym typeface="Roboto"/>
            </a:endParaRPr>
          </a:p>
          <a:p>
            <a:pPr indent="-285750" lvl="0" marL="285750" marR="0" rtl="0" algn="l">
              <a:lnSpc>
                <a:spcPct val="100000"/>
              </a:lnSpc>
              <a:spcBef>
                <a:spcPts val="0"/>
              </a:spcBef>
              <a:spcAft>
                <a:spcPts val="0"/>
              </a:spcAft>
              <a:buClr>
                <a:srgbClr val="F2F2F2"/>
              </a:buClr>
              <a:buSzPts val="1600"/>
              <a:buFont typeface="Arial"/>
              <a:buChar char="•"/>
            </a:pPr>
            <a:r>
              <a:rPr b="0" i="0" lang="en-US" sz="1600" u="none" cap="none" strike="noStrike">
                <a:solidFill>
                  <a:srgbClr val="F2F2F2"/>
                </a:solidFill>
                <a:latin typeface="Roboto"/>
                <a:ea typeface="Roboto"/>
                <a:cs typeface="Roboto"/>
                <a:sym typeface="Roboto"/>
              </a:rPr>
              <a:t>Except date column There is none categorical column in the dataset.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2F2F2"/>
              </a:buClr>
              <a:buSzPts val="1600"/>
              <a:buFont typeface="Arial"/>
              <a:buChar char="•"/>
            </a:pPr>
            <a:r>
              <a:rPr b="0" i="0" lang="en-US" sz="1600" u="none" cap="none" strike="noStrike">
                <a:solidFill>
                  <a:srgbClr val="F2F2F2"/>
                </a:solidFill>
                <a:latin typeface="Roboto"/>
                <a:ea typeface="Roboto"/>
                <a:cs typeface="Roboto"/>
                <a:sym typeface="Roboto"/>
              </a:rPr>
              <a:t>Average temperature outside is about 7.5 degrees. While it ranges from -6 to 28 degrees.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2F2F2"/>
              </a:buClr>
              <a:buSzPts val="1600"/>
              <a:buFont typeface="Arial"/>
              <a:buChar char="•"/>
            </a:pPr>
            <a:r>
              <a:rPr b="0" i="0" lang="en-US" sz="1600" u="none" cap="none" strike="noStrike">
                <a:solidFill>
                  <a:srgbClr val="F2F2F2"/>
                </a:solidFill>
                <a:latin typeface="Roboto"/>
                <a:ea typeface="Roboto"/>
                <a:cs typeface="Roboto"/>
                <a:sym typeface="Roboto"/>
              </a:rPr>
              <a:t>There is no null or missing values.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2F2F2"/>
              </a:buClr>
              <a:buSzPts val="1600"/>
              <a:buFont typeface="Arial"/>
              <a:buChar char="•"/>
            </a:pPr>
            <a:r>
              <a:rPr b="0" i="0" lang="en-US" sz="1600" u="none" cap="none" strike="noStrike">
                <a:solidFill>
                  <a:srgbClr val="F2F2F2"/>
                </a:solidFill>
                <a:latin typeface="Roboto"/>
                <a:ea typeface="Roboto"/>
                <a:cs typeface="Roboto"/>
                <a:sym typeface="Roboto"/>
              </a:rPr>
              <a:t>Average humidity outside is higher than average humidity inside.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2F2F2"/>
              </a:buClr>
              <a:buSzPts val="1600"/>
              <a:buFont typeface="Arial"/>
              <a:buChar char="•"/>
            </a:pPr>
            <a:r>
              <a:rPr b="0" i="0" lang="en-US" sz="1600" u="none" cap="none" strike="noStrike">
                <a:solidFill>
                  <a:srgbClr val="F2F2F2"/>
                </a:solidFill>
                <a:latin typeface="Roboto"/>
                <a:ea typeface="Roboto"/>
                <a:cs typeface="Roboto"/>
                <a:sym typeface="Roboto"/>
              </a:rPr>
              <a:t>Max wind speed is 14 m/s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2F2F2"/>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0"/>
          <p:cNvSpPr/>
          <p:nvPr/>
        </p:nvSpPr>
        <p:spPr>
          <a:xfrm>
            <a:off x="243840" y="267336"/>
            <a:ext cx="5079999" cy="1459864"/>
          </a:xfrm>
          <a:prstGeom prst="roundRect">
            <a:avLst>
              <a:gd fmla="val 16667" name="adj"/>
            </a:avLst>
          </a:prstGeom>
          <a:gradFill>
            <a:gsLst>
              <a:gs pos="0">
                <a:srgbClr val="DD47B2"/>
              </a:gs>
              <a:gs pos="50000">
                <a:srgbClr val="DE00AD"/>
              </a:gs>
              <a:gs pos="100000">
                <a:srgbClr val="CB009E"/>
              </a:gs>
            </a:gsLst>
            <a:lin ang="5400000" scaled="0"/>
          </a:gradFill>
          <a:ln>
            <a:noFill/>
          </a:ln>
          <a:effectLst>
            <a:outerShdw blurRad="57150" rotWithShape="0" algn="ctr" dir="5400000" dist="19050">
              <a:srgbClr val="000000">
                <a:alpha val="6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Gill Sans"/>
                <a:ea typeface="Gill Sans"/>
                <a:cs typeface="Gill Sans"/>
                <a:sym typeface="Gill Sans"/>
              </a:rPr>
              <a:t>Model Explaination</a:t>
            </a:r>
            <a:endParaRPr b="1" i="0" sz="3600" u="none" cap="none" strike="noStrike">
              <a:solidFill>
                <a:schemeClr val="lt1"/>
              </a:solidFill>
              <a:latin typeface="Gill Sans"/>
              <a:ea typeface="Gill Sans"/>
              <a:cs typeface="Gill Sans"/>
              <a:sym typeface="Gill Sans"/>
            </a:endParaRPr>
          </a:p>
        </p:txBody>
      </p:sp>
      <p:sp>
        <p:nvSpPr>
          <p:cNvPr id="367" name="Google Shape;367;p20"/>
          <p:cNvSpPr txBox="1"/>
          <p:nvPr/>
        </p:nvSpPr>
        <p:spPr>
          <a:xfrm>
            <a:off x="243840" y="3415598"/>
            <a:ext cx="11704320" cy="3139321"/>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We used Random Forest Regressor model as it has the most accurate prediction. This SHAP plot gives us the explainability of a single model prediction. Force plot can be used for error analysis, finding the explanation to specific instance prediction.  The model is explained as follow:-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Gill Sans"/>
                <a:ea typeface="Gill Sans"/>
                <a:cs typeface="Gill Sans"/>
                <a:sym typeface="Gill Sans"/>
              </a:rPr>
              <a:t>The model output value: -0.51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Gill Sans"/>
                <a:ea typeface="Gill Sans"/>
                <a:cs typeface="Gill Sans"/>
                <a:sym typeface="Gill Sans"/>
              </a:rPr>
              <a:t>The base value: this is the value that would be predicted if we didn’t know any features for the current instance. The base value is the average of the model output over the training dataset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Gill Sans"/>
                <a:ea typeface="Gill Sans"/>
                <a:cs typeface="Gill Sans"/>
                <a:sym typeface="Gill Sans"/>
              </a:rPr>
              <a:t>The numbers on the plot arrows are the value of the feature for this instance.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Gill Sans"/>
                <a:ea typeface="Gill Sans"/>
                <a:cs typeface="Gill Sans"/>
                <a:sym typeface="Gill Sans"/>
              </a:rPr>
              <a:t>Red represents features that pushed the model score higher, and blue representing features that pushed the score lower.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Gill Sans"/>
                <a:ea typeface="Gill Sans"/>
                <a:cs typeface="Gill Sans"/>
                <a:sym typeface="Gill Sans"/>
              </a:rPr>
              <a:t>The bigger the arrow, the bigger the impact of the feature on the 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Gill Sans"/>
                <a:ea typeface="Gill Sans"/>
                <a:cs typeface="Gill Sans"/>
                <a:sym typeface="Gill Sans"/>
              </a:rPr>
              <a:t>The amount of decrease or increase in the impact can be seen on the x-axis.</a:t>
            </a:r>
            <a:endParaRPr b="0" i="0" sz="1800" u="none" cap="none" strike="noStrike">
              <a:solidFill>
                <a:schemeClr val="lt1"/>
              </a:solidFill>
              <a:latin typeface="Gill Sans"/>
              <a:ea typeface="Gill Sans"/>
              <a:cs typeface="Gill Sans"/>
              <a:sym typeface="Gill Sans"/>
            </a:endParaRPr>
          </a:p>
        </p:txBody>
      </p:sp>
      <p:pic>
        <p:nvPicPr>
          <p:cNvPr id="368" name="Google Shape;368;p20"/>
          <p:cNvPicPr preferRelativeResize="0"/>
          <p:nvPr/>
        </p:nvPicPr>
        <p:blipFill rotWithShape="1">
          <a:blip r:embed="rId3">
            <a:alphaModFix/>
          </a:blip>
          <a:srcRect b="43267" l="7719" r="25000" t="37125"/>
          <a:stretch/>
        </p:blipFill>
        <p:spPr>
          <a:xfrm>
            <a:off x="847165" y="1899046"/>
            <a:ext cx="10497670" cy="13447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21"/>
          <p:cNvPicPr preferRelativeResize="0"/>
          <p:nvPr/>
        </p:nvPicPr>
        <p:blipFill rotWithShape="1">
          <a:blip r:embed="rId3">
            <a:alphaModFix/>
          </a:blip>
          <a:srcRect b="0" l="0" r="0" t="0"/>
          <a:stretch/>
        </p:blipFill>
        <p:spPr>
          <a:xfrm>
            <a:off x="65214" y="812798"/>
            <a:ext cx="5929187" cy="4468495"/>
          </a:xfrm>
          <a:prstGeom prst="rect">
            <a:avLst/>
          </a:prstGeom>
          <a:noFill/>
          <a:ln>
            <a:noFill/>
          </a:ln>
        </p:spPr>
      </p:pic>
      <p:pic>
        <p:nvPicPr>
          <p:cNvPr id="374" name="Google Shape;374;p21"/>
          <p:cNvPicPr preferRelativeResize="0"/>
          <p:nvPr/>
        </p:nvPicPr>
        <p:blipFill rotWithShape="1">
          <a:blip r:embed="rId4">
            <a:alphaModFix/>
          </a:blip>
          <a:srcRect b="0" l="0" r="0" t="0"/>
          <a:stretch/>
        </p:blipFill>
        <p:spPr>
          <a:xfrm>
            <a:off x="6197601" y="812798"/>
            <a:ext cx="5929187" cy="4468495"/>
          </a:xfrm>
          <a:prstGeom prst="rect">
            <a:avLst/>
          </a:prstGeom>
          <a:noFill/>
          <a:ln>
            <a:noFill/>
          </a:ln>
        </p:spPr>
      </p:pic>
      <p:sp>
        <p:nvSpPr>
          <p:cNvPr id="375" name="Google Shape;375;p21"/>
          <p:cNvSpPr txBox="1"/>
          <p:nvPr/>
        </p:nvSpPr>
        <p:spPr>
          <a:xfrm>
            <a:off x="2090864" y="5403334"/>
            <a:ext cx="18778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Bar Summary Plot</a:t>
            </a:r>
            <a:endParaRPr b="0" i="0" sz="1800" u="none" cap="none" strike="noStrike">
              <a:solidFill>
                <a:schemeClr val="lt1"/>
              </a:solidFill>
              <a:latin typeface="Gill Sans"/>
              <a:ea typeface="Gill Sans"/>
              <a:cs typeface="Gill Sans"/>
              <a:sym typeface="Gill Sans"/>
            </a:endParaRPr>
          </a:p>
        </p:txBody>
      </p:sp>
      <p:sp>
        <p:nvSpPr>
          <p:cNvPr id="376" name="Google Shape;376;p21"/>
          <p:cNvSpPr txBox="1"/>
          <p:nvPr/>
        </p:nvSpPr>
        <p:spPr>
          <a:xfrm>
            <a:off x="8194397" y="5403334"/>
            <a:ext cx="1935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Dot Summary Plot</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2"/>
          <p:cNvSpPr/>
          <p:nvPr/>
        </p:nvSpPr>
        <p:spPr>
          <a:xfrm>
            <a:off x="355600" y="491841"/>
            <a:ext cx="558802" cy="5787092"/>
          </a:xfrm>
          <a:prstGeom prst="roundRect">
            <a:avLst>
              <a:gd fmla="val 16667" name="adj"/>
            </a:avLst>
          </a:prstGeom>
          <a:gradFill>
            <a:gsLst>
              <a:gs pos="0">
                <a:srgbClr val="DD47B2"/>
              </a:gs>
              <a:gs pos="50000">
                <a:srgbClr val="DE00AD"/>
              </a:gs>
              <a:gs pos="100000">
                <a:srgbClr val="CB009E"/>
              </a:gs>
            </a:gsLst>
            <a:lin ang="5400000" scaled="0"/>
          </a:gradFill>
          <a:ln>
            <a:noFill/>
          </a:ln>
          <a:effectLst>
            <a:outerShdw blurRad="57150" rotWithShape="0" algn="ctr" dir="5400000" dist="19050">
              <a:srgbClr val="000000">
                <a:alpha val="6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Gill Sans"/>
                <a:ea typeface="Gill Sans"/>
                <a:cs typeface="Gill Sans"/>
                <a:sym typeface="Gill Sans"/>
              </a:rPr>
              <a:t>Conclus</a:t>
            </a:r>
            <a:endParaRPr b="1" i="0" sz="3600" u="none" cap="none" strike="noStrik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Gill Sans"/>
                <a:ea typeface="Gill Sans"/>
                <a:cs typeface="Gill Sans"/>
                <a:sym typeface="Gill Sans"/>
              </a:rPr>
              <a:t>ion</a:t>
            </a:r>
            <a:endParaRPr b="1" i="0" sz="3600" u="none" cap="none" strike="noStrike">
              <a:solidFill>
                <a:schemeClr val="lt1"/>
              </a:solidFill>
              <a:latin typeface="Gill Sans"/>
              <a:ea typeface="Gill Sans"/>
              <a:cs typeface="Gill Sans"/>
              <a:sym typeface="Gill Sans"/>
            </a:endParaRPr>
          </a:p>
        </p:txBody>
      </p:sp>
      <p:sp>
        <p:nvSpPr>
          <p:cNvPr id="382" name="Google Shape;382;p22"/>
          <p:cNvSpPr txBox="1"/>
          <p:nvPr/>
        </p:nvSpPr>
        <p:spPr>
          <a:xfrm>
            <a:off x="2174240" y="5909601"/>
            <a:ext cx="9662159" cy="369332"/>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Many columns in the dataset are not normally distributed, and the target column is also right skewed.</a:t>
            </a:r>
            <a:endParaRPr b="0" i="0" sz="1400" u="none" cap="none" strike="noStrike">
              <a:solidFill>
                <a:srgbClr val="000000"/>
              </a:solidFill>
              <a:latin typeface="Arial"/>
              <a:ea typeface="Arial"/>
              <a:cs typeface="Arial"/>
              <a:sym typeface="Arial"/>
            </a:endParaRPr>
          </a:p>
        </p:txBody>
      </p:sp>
      <p:sp>
        <p:nvSpPr>
          <p:cNvPr id="383" name="Google Shape;383;p22"/>
          <p:cNvSpPr txBox="1"/>
          <p:nvPr/>
        </p:nvSpPr>
        <p:spPr>
          <a:xfrm>
            <a:off x="2174240" y="5322059"/>
            <a:ext cx="9662159" cy="369332"/>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The dataset has many outliers and no null values.</a:t>
            </a:r>
            <a:endParaRPr b="0" i="0" sz="1400" u="none" cap="none" strike="noStrike">
              <a:solidFill>
                <a:srgbClr val="000000"/>
              </a:solidFill>
              <a:latin typeface="Arial"/>
              <a:ea typeface="Arial"/>
              <a:cs typeface="Arial"/>
              <a:sym typeface="Arial"/>
            </a:endParaRPr>
          </a:p>
        </p:txBody>
      </p:sp>
      <p:sp>
        <p:nvSpPr>
          <p:cNvPr id="384" name="Google Shape;384;p22"/>
          <p:cNvSpPr txBox="1"/>
          <p:nvPr/>
        </p:nvSpPr>
        <p:spPr>
          <a:xfrm>
            <a:off x="2174239" y="3510632"/>
            <a:ext cx="9662159" cy="646331"/>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We have a high correlation with the dependent variable in the hours column, and many features have less than a 0.1 correlation with the dependent variable in the non linear dataset.</a:t>
            </a:r>
            <a:endParaRPr b="0" i="0" sz="1400" u="none" cap="none" strike="noStrike">
              <a:solidFill>
                <a:srgbClr val="000000"/>
              </a:solidFill>
              <a:latin typeface="Arial"/>
              <a:ea typeface="Arial"/>
              <a:cs typeface="Arial"/>
              <a:sym typeface="Arial"/>
            </a:endParaRPr>
          </a:p>
        </p:txBody>
      </p:sp>
      <p:sp>
        <p:nvSpPr>
          <p:cNvPr id="385" name="Google Shape;385;p22"/>
          <p:cNvSpPr txBox="1"/>
          <p:nvPr/>
        </p:nvSpPr>
        <p:spPr>
          <a:xfrm>
            <a:off x="2174240" y="1024402"/>
            <a:ext cx="9662160" cy="646331"/>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Energy consumption is high in March and low in January, and a rise in temperature results in higher energy consumption.</a:t>
            </a:r>
            <a:endParaRPr b="0" i="0" sz="1400" u="none" cap="none" strike="noStrike">
              <a:solidFill>
                <a:srgbClr val="000000"/>
              </a:solidFill>
              <a:latin typeface="Arial"/>
              <a:ea typeface="Arial"/>
              <a:cs typeface="Arial"/>
              <a:sym typeface="Arial"/>
            </a:endParaRPr>
          </a:p>
        </p:txBody>
      </p:sp>
      <p:sp>
        <p:nvSpPr>
          <p:cNvPr id="386" name="Google Shape;386;p22"/>
          <p:cNvSpPr txBox="1"/>
          <p:nvPr/>
        </p:nvSpPr>
        <p:spPr>
          <a:xfrm>
            <a:off x="2174240" y="2688240"/>
            <a:ext cx="9662160" cy="646331"/>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Decreased humidity leads to an increase in electricity consumption. Humidity is proportional to the dependent variable.</a:t>
            </a:r>
            <a:endParaRPr b="0" i="0" sz="1400" u="none" cap="none" strike="noStrike">
              <a:solidFill>
                <a:srgbClr val="000000"/>
              </a:solidFill>
              <a:latin typeface="Arial"/>
              <a:ea typeface="Arial"/>
              <a:cs typeface="Arial"/>
              <a:sym typeface="Arial"/>
            </a:endParaRPr>
          </a:p>
        </p:txBody>
      </p:sp>
      <p:sp>
        <p:nvSpPr>
          <p:cNvPr id="387" name="Google Shape;387;p22"/>
          <p:cNvSpPr txBox="1"/>
          <p:nvPr/>
        </p:nvSpPr>
        <p:spPr>
          <a:xfrm>
            <a:off x="2174240" y="436860"/>
            <a:ext cx="9580880" cy="369332"/>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The most important determining factor for energy consumption is the hour of day.</a:t>
            </a:r>
            <a:endParaRPr b="0" i="0" sz="1400" u="none" cap="none" strike="noStrike">
              <a:solidFill>
                <a:srgbClr val="000000"/>
              </a:solidFill>
              <a:latin typeface="Arial"/>
              <a:ea typeface="Arial"/>
              <a:cs typeface="Arial"/>
              <a:sym typeface="Arial"/>
            </a:endParaRPr>
          </a:p>
        </p:txBody>
      </p:sp>
      <p:sp>
        <p:nvSpPr>
          <p:cNvPr id="388" name="Google Shape;388;p22"/>
          <p:cNvSpPr txBox="1"/>
          <p:nvPr/>
        </p:nvSpPr>
        <p:spPr>
          <a:xfrm>
            <a:off x="2174240" y="4306396"/>
            <a:ext cx="9662159" cy="923330"/>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During the evening hours of 16:00 to 20:00, there is a high usage of electricity of more than 140Wh. Electricity use is highest on weekends (Saturdays and Sundays). (more than 25% higher than on weekdays)</a:t>
            </a:r>
            <a:endParaRPr b="0" i="0" sz="1400" u="none" cap="none" strike="noStrike">
              <a:solidFill>
                <a:srgbClr val="000000"/>
              </a:solidFill>
              <a:latin typeface="Arial"/>
              <a:ea typeface="Arial"/>
              <a:cs typeface="Arial"/>
              <a:sym typeface="Arial"/>
            </a:endParaRPr>
          </a:p>
        </p:txBody>
      </p:sp>
      <p:sp>
        <p:nvSpPr>
          <p:cNvPr id="389" name="Google Shape;389;p22"/>
          <p:cNvSpPr txBox="1"/>
          <p:nvPr/>
        </p:nvSpPr>
        <p:spPr>
          <a:xfrm>
            <a:off x="2174240" y="1888884"/>
            <a:ext cx="9662160" cy="646331"/>
          </a:xfrm>
          <a:prstGeom prst="rect">
            <a:avLst/>
          </a:prstGeom>
          <a:solidFill>
            <a:srgbClr val="BFBFBF">
              <a:alpha val="9411"/>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As a feature, lights are extremely undervalued.</a:t>
            </a:r>
            <a:br>
              <a:rPr b="0" i="0" lang="en-US" sz="1800" u="none" cap="none" strike="noStrike">
                <a:solidFill>
                  <a:srgbClr val="212121"/>
                </a:solidFill>
                <a:latin typeface="Roboto"/>
                <a:ea typeface="Roboto"/>
                <a:cs typeface="Roboto"/>
                <a:sym typeface="Roboto"/>
              </a:rPr>
            </a:br>
            <a:endParaRPr b="0" i="0" sz="1800" u="none" cap="none" strike="noStrike">
              <a:solidFill>
                <a:srgbClr val="212121"/>
              </a:solidFill>
              <a:latin typeface="Roboto"/>
              <a:ea typeface="Roboto"/>
              <a:cs typeface="Roboto"/>
              <a:sym typeface="Roboto"/>
            </a:endParaRPr>
          </a:p>
        </p:txBody>
      </p:sp>
      <p:sp>
        <p:nvSpPr>
          <p:cNvPr id="390" name="Google Shape;390;p22"/>
          <p:cNvSpPr/>
          <p:nvPr/>
        </p:nvSpPr>
        <p:spPr>
          <a:xfrm>
            <a:off x="1150050" y="1455428"/>
            <a:ext cx="558801" cy="3585694"/>
          </a:xfrm>
          <a:prstGeom prst="chevron">
            <a:avLst>
              <a:gd fmla="val 50000" name="adj"/>
            </a:avLst>
          </a:prstGeom>
          <a:gradFill>
            <a:gsLst>
              <a:gs pos="0">
                <a:srgbClr val="56546F"/>
              </a:gs>
              <a:gs pos="50000">
                <a:srgbClr val="35315D"/>
              </a:gs>
              <a:gs pos="100000">
                <a:srgbClr val="2C2953"/>
              </a:gs>
            </a:gsLst>
            <a:lin ang="5400000" scaled="0"/>
          </a:gradFill>
          <a:ln>
            <a:noFill/>
          </a:ln>
          <a:effectLst>
            <a:outerShdw blurRad="57150" rotWithShape="0" algn="ctr" dir="5400000" dist="19050">
              <a:srgbClr val="000000">
                <a:alpha val="62352"/>
              </a:srgbClr>
            </a:outerShdw>
          </a:effectLst>
        </p:spPr>
        <p:txBody>
          <a:bodyPr anchorCtr="0" anchor="ctr" bIns="54600" lIns="54600" spcFirstLastPara="1" rIns="54600" wrap="square" tIns="546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descr="India to link power grid with Middle East, SEA to export excess electricity-  The New Indian Express" id="395" name="Google Shape;395;p23"/>
          <p:cNvPicPr preferRelativeResize="0"/>
          <p:nvPr/>
        </p:nvPicPr>
        <p:blipFill rotWithShape="1">
          <a:blip r:embed="rId3">
            <a:alphaModFix/>
          </a:blip>
          <a:srcRect b="0" l="0" r="0" t="0"/>
          <a:stretch/>
        </p:blipFill>
        <p:spPr>
          <a:xfrm>
            <a:off x="952500" y="0"/>
            <a:ext cx="10287000" cy="6858000"/>
          </a:xfrm>
          <a:prstGeom prst="rect">
            <a:avLst/>
          </a:prstGeom>
          <a:noFill/>
          <a:ln>
            <a:noFill/>
          </a:ln>
        </p:spPr>
      </p:pic>
      <p:sp>
        <p:nvSpPr>
          <p:cNvPr id="396" name="Google Shape;396;p23"/>
          <p:cNvSpPr/>
          <p:nvPr/>
        </p:nvSpPr>
        <p:spPr>
          <a:xfrm>
            <a:off x="2852737" y="47624"/>
            <a:ext cx="7172325" cy="6762750"/>
          </a:xfrm>
          <a:prstGeom prst="diamond">
            <a:avLst/>
          </a:prstGeom>
          <a:noFill/>
          <a:ln cap="flat" cmpd="sng" w="762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97" name="Google Shape;397;p23"/>
          <p:cNvSpPr/>
          <p:nvPr/>
        </p:nvSpPr>
        <p:spPr>
          <a:xfrm rot="2657879">
            <a:off x="2773182" y="-8237"/>
            <a:ext cx="7364645" cy="7182226"/>
          </a:xfrm>
          <a:prstGeom prst="diamond">
            <a:avLst/>
          </a:prstGeom>
          <a:no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98" name="Google Shape;398;p23"/>
          <p:cNvSpPr/>
          <p:nvPr/>
        </p:nvSpPr>
        <p:spPr>
          <a:xfrm rot="2660332">
            <a:off x="3353930" y="563695"/>
            <a:ext cx="6169940" cy="6069325"/>
          </a:xfrm>
          <a:prstGeom prst="diamond">
            <a:avLst/>
          </a:prstGeom>
          <a:no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99" name="Google Shape;399;p23"/>
          <p:cNvSpPr/>
          <p:nvPr/>
        </p:nvSpPr>
        <p:spPr>
          <a:xfrm>
            <a:off x="2852737" y="47623"/>
            <a:ext cx="7172325" cy="6762750"/>
          </a:xfrm>
          <a:prstGeom prst="diamond">
            <a:avLst/>
          </a:prstGeom>
          <a:noFill/>
          <a:ln cap="flat" cmpd="sng" w="762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00" name="Google Shape;400;p23"/>
          <p:cNvSpPr/>
          <p:nvPr/>
        </p:nvSpPr>
        <p:spPr>
          <a:xfrm rot="2657879">
            <a:off x="2773182" y="-8238"/>
            <a:ext cx="7364645" cy="7182226"/>
          </a:xfrm>
          <a:prstGeom prst="diamond">
            <a:avLst/>
          </a:prstGeom>
          <a:noFill/>
          <a:ln cap="flat" cmpd="sng" w="381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01" name="Google Shape;401;p23"/>
          <p:cNvSpPr/>
          <p:nvPr/>
        </p:nvSpPr>
        <p:spPr>
          <a:xfrm rot="2660332">
            <a:off x="3353930" y="563694"/>
            <a:ext cx="6169940" cy="6069325"/>
          </a:xfrm>
          <a:prstGeom prst="diamond">
            <a:avLst/>
          </a:prstGeom>
          <a:noFill/>
          <a:ln cap="flat" cmpd="sng" w="381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02" name="Google Shape;402;p23"/>
          <p:cNvSpPr txBox="1"/>
          <p:nvPr/>
        </p:nvSpPr>
        <p:spPr>
          <a:xfrm>
            <a:off x="4378034" y="3075043"/>
            <a:ext cx="412173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chemeClr val="lt1"/>
                </a:solidFill>
                <a:latin typeface="Comic Sans MS"/>
                <a:ea typeface="Comic Sans MS"/>
                <a:cs typeface="Comic Sans MS"/>
                <a:sym typeface="Comic Sans MS"/>
              </a:rPr>
              <a:t>Thank You</a:t>
            </a:r>
            <a:endParaRPr b="1" i="0" sz="6000" u="none" cap="none" strike="noStrike">
              <a:solidFill>
                <a:schemeClr val="lt1"/>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pSp>
        <p:nvGrpSpPr>
          <p:cNvPr id="213" name="Google Shape;213;p3"/>
          <p:cNvGrpSpPr/>
          <p:nvPr/>
        </p:nvGrpSpPr>
        <p:grpSpPr>
          <a:xfrm>
            <a:off x="4826000" y="815846"/>
            <a:ext cx="7233919" cy="5319439"/>
            <a:chOff x="0" y="3046"/>
            <a:chExt cx="7233919" cy="5319439"/>
          </a:xfrm>
        </p:grpSpPr>
        <p:sp>
          <p:nvSpPr>
            <p:cNvPr id="214" name="Google Shape;214;p3"/>
            <p:cNvSpPr/>
            <p:nvPr/>
          </p:nvSpPr>
          <p:spPr>
            <a:xfrm rot="5400000">
              <a:off x="-145153" y="148199"/>
              <a:ext cx="967687" cy="677381"/>
            </a:xfrm>
            <a:prstGeom prst="chevron">
              <a:avLst>
                <a:gd fmla="val 50000" name="adj"/>
              </a:avLst>
            </a:prstGeom>
            <a:solidFill>
              <a:srgbClr val="0FAFBF"/>
            </a:solidFill>
            <a:ln cap="flat" cmpd="sng" w="9525">
              <a:solidFill>
                <a:srgbClr val="0FAFB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
            <p:cNvSpPr txBox="1"/>
            <p:nvPr/>
          </p:nvSpPr>
          <p:spPr>
            <a:xfrm>
              <a:off x="1" y="341737"/>
              <a:ext cx="677381" cy="290306"/>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Gill Sans"/>
                <a:buNone/>
              </a:pPr>
              <a:r>
                <a:rPr b="0" i="0" lang="en-US" sz="2400" u="none" cap="none" strike="noStrike">
                  <a:solidFill>
                    <a:schemeClr val="lt1"/>
                  </a:solidFill>
                  <a:latin typeface="Gill Sans"/>
                  <a:ea typeface="Gill Sans"/>
                  <a:cs typeface="Gill Sans"/>
                  <a:sym typeface="Gill Sans"/>
                </a:rPr>
                <a:t> </a:t>
              </a:r>
              <a:endParaRPr b="0" i="0" sz="2400" u="none" cap="none" strike="noStrike">
                <a:solidFill>
                  <a:schemeClr val="lt1"/>
                </a:solidFill>
                <a:latin typeface="Gill Sans"/>
                <a:ea typeface="Gill Sans"/>
                <a:cs typeface="Gill Sans"/>
                <a:sym typeface="Gill Sans"/>
              </a:endParaRPr>
            </a:p>
          </p:txBody>
        </p:sp>
        <p:sp>
          <p:nvSpPr>
            <p:cNvPr id="216" name="Google Shape;216;p3"/>
            <p:cNvSpPr/>
            <p:nvPr/>
          </p:nvSpPr>
          <p:spPr>
            <a:xfrm rot="5400000">
              <a:off x="3640986" y="-2960559"/>
              <a:ext cx="629327" cy="6556538"/>
            </a:xfrm>
            <a:prstGeom prst="round2SameRect">
              <a:avLst>
                <a:gd fmla="val 16667" name="adj1"/>
                <a:gd fmla="val 0" name="adj2"/>
              </a:avLst>
            </a:prstGeom>
            <a:solidFill>
              <a:schemeClr val="lt1">
                <a:alpha val="89411"/>
              </a:schemeClr>
            </a:solidFill>
            <a:ln cap="flat" cmpd="sng" w="9525">
              <a:solidFill>
                <a:srgbClr val="0FAFB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
            <p:cNvSpPr txBox="1"/>
            <p:nvPr/>
          </p:nvSpPr>
          <p:spPr>
            <a:xfrm>
              <a:off x="677381" y="33767"/>
              <a:ext cx="6525817" cy="567885"/>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lt1"/>
                </a:buClr>
                <a:buSzPts val="2400"/>
                <a:buFont typeface="Gill Sans"/>
                <a:buChar char="•"/>
              </a:pPr>
              <a:r>
                <a:rPr b="0" i="0" lang="en-US" sz="2400" u="none" cap="none" strike="noStrike">
                  <a:solidFill>
                    <a:schemeClr val="lt1"/>
                  </a:solidFill>
                  <a:latin typeface="Gill Sans"/>
                  <a:ea typeface="Gill Sans"/>
                  <a:cs typeface="Gill Sans"/>
                  <a:sym typeface="Gill Sans"/>
                </a:rPr>
                <a:t>EDA</a:t>
              </a:r>
              <a:endParaRPr b="0" i="0" sz="2400" u="none" cap="none" strike="noStrike">
                <a:solidFill>
                  <a:schemeClr val="lt1"/>
                </a:solidFill>
                <a:latin typeface="Gill Sans"/>
                <a:ea typeface="Gill Sans"/>
                <a:cs typeface="Gill Sans"/>
                <a:sym typeface="Gill Sans"/>
              </a:endParaRPr>
            </a:p>
          </p:txBody>
        </p:sp>
        <p:sp>
          <p:nvSpPr>
            <p:cNvPr id="218" name="Google Shape;218;p3"/>
            <p:cNvSpPr/>
            <p:nvPr/>
          </p:nvSpPr>
          <p:spPr>
            <a:xfrm rot="5400000">
              <a:off x="-145153" y="1018549"/>
              <a:ext cx="967687" cy="677381"/>
            </a:xfrm>
            <a:prstGeom prst="chevron">
              <a:avLst>
                <a:gd fmla="val 50000" name="adj"/>
              </a:avLst>
            </a:prstGeom>
            <a:solidFill>
              <a:srgbClr val="D407A6"/>
            </a:solidFill>
            <a:ln cap="flat" cmpd="sng" w="9525">
              <a:solidFill>
                <a:srgbClr val="D407A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
            <p:cNvSpPr txBox="1"/>
            <p:nvPr/>
          </p:nvSpPr>
          <p:spPr>
            <a:xfrm>
              <a:off x="1" y="1212087"/>
              <a:ext cx="677381" cy="290306"/>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Gill Sans"/>
                <a:buNone/>
              </a:pPr>
              <a:r>
                <a:t/>
              </a:r>
              <a:endParaRPr b="0" i="0" sz="2400" u="none" cap="none" strike="noStrike">
                <a:solidFill>
                  <a:schemeClr val="lt1"/>
                </a:solidFill>
                <a:latin typeface="Gill Sans"/>
                <a:ea typeface="Gill Sans"/>
                <a:cs typeface="Gill Sans"/>
                <a:sym typeface="Gill Sans"/>
              </a:endParaRPr>
            </a:p>
          </p:txBody>
        </p:sp>
        <p:sp>
          <p:nvSpPr>
            <p:cNvPr id="220" name="Google Shape;220;p3"/>
            <p:cNvSpPr/>
            <p:nvPr/>
          </p:nvSpPr>
          <p:spPr>
            <a:xfrm rot="5400000">
              <a:off x="3641152" y="-2090374"/>
              <a:ext cx="628996" cy="6556538"/>
            </a:xfrm>
            <a:prstGeom prst="round2SameRect">
              <a:avLst>
                <a:gd fmla="val 16667" name="adj1"/>
                <a:gd fmla="val 0" name="adj2"/>
              </a:avLst>
            </a:prstGeom>
            <a:solidFill>
              <a:schemeClr val="lt1">
                <a:alpha val="89411"/>
              </a:schemeClr>
            </a:solidFill>
            <a:ln cap="flat" cmpd="sng" w="9525">
              <a:solidFill>
                <a:srgbClr val="D407A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
            <p:cNvSpPr txBox="1"/>
            <p:nvPr/>
          </p:nvSpPr>
          <p:spPr>
            <a:xfrm>
              <a:off x="677382" y="904101"/>
              <a:ext cx="6525833" cy="567586"/>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lt1"/>
                </a:buClr>
                <a:buSzPts val="2400"/>
                <a:buFont typeface="Gill Sans"/>
                <a:buChar char="•"/>
              </a:pPr>
              <a:r>
                <a:rPr b="0" i="0" lang="en-US" sz="2400" u="none" cap="none" strike="noStrike">
                  <a:solidFill>
                    <a:schemeClr val="lt1"/>
                  </a:solidFill>
                  <a:latin typeface="Gill Sans"/>
                  <a:ea typeface="Gill Sans"/>
                  <a:cs typeface="Gill Sans"/>
                  <a:sym typeface="Gill Sans"/>
                </a:rPr>
                <a:t>Clean up</a:t>
              </a:r>
              <a:endParaRPr b="0" i="0" sz="2400" u="none" cap="none" strike="noStrike">
                <a:solidFill>
                  <a:schemeClr val="lt1"/>
                </a:solidFill>
                <a:latin typeface="Gill Sans"/>
                <a:ea typeface="Gill Sans"/>
                <a:cs typeface="Gill Sans"/>
                <a:sym typeface="Gill Sans"/>
              </a:endParaRPr>
            </a:p>
          </p:txBody>
        </p:sp>
        <p:sp>
          <p:nvSpPr>
            <p:cNvPr id="222" name="Google Shape;222;p3"/>
            <p:cNvSpPr/>
            <p:nvPr/>
          </p:nvSpPr>
          <p:spPr>
            <a:xfrm rot="5400000">
              <a:off x="-145153" y="1888900"/>
              <a:ext cx="967687" cy="677381"/>
            </a:xfrm>
            <a:prstGeom prst="chevron">
              <a:avLst>
                <a:gd fmla="val 50000" name="adj"/>
              </a:avLst>
            </a:prstGeom>
            <a:solidFill>
              <a:schemeClr val="accent4"/>
            </a:solid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
            <p:cNvSpPr txBox="1"/>
            <p:nvPr/>
          </p:nvSpPr>
          <p:spPr>
            <a:xfrm>
              <a:off x="1" y="2082438"/>
              <a:ext cx="677381" cy="290306"/>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Gill Sans"/>
                <a:buNone/>
              </a:pPr>
              <a:r>
                <a:rPr b="0" i="0" lang="en-US" sz="2400" u="none" cap="none" strike="noStrike">
                  <a:solidFill>
                    <a:schemeClr val="lt1"/>
                  </a:solidFill>
                  <a:latin typeface="Gill Sans"/>
                  <a:ea typeface="Gill Sans"/>
                  <a:cs typeface="Gill Sans"/>
                  <a:sym typeface="Gill Sans"/>
                </a:rPr>
                <a:t> </a:t>
              </a:r>
              <a:endParaRPr b="0" i="0" sz="2400" u="none" cap="none" strike="noStrike">
                <a:solidFill>
                  <a:schemeClr val="lt1"/>
                </a:solidFill>
                <a:latin typeface="Gill Sans"/>
                <a:ea typeface="Gill Sans"/>
                <a:cs typeface="Gill Sans"/>
                <a:sym typeface="Gill Sans"/>
              </a:endParaRPr>
            </a:p>
          </p:txBody>
        </p:sp>
        <p:sp>
          <p:nvSpPr>
            <p:cNvPr id="224" name="Google Shape;224;p3"/>
            <p:cNvSpPr/>
            <p:nvPr/>
          </p:nvSpPr>
          <p:spPr>
            <a:xfrm rot="5400000">
              <a:off x="3641152" y="-1220023"/>
              <a:ext cx="628996" cy="6556538"/>
            </a:xfrm>
            <a:prstGeom prst="round2SameRect">
              <a:avLst>
                <a:gd fmla="val 16667" name="adj1"/>
                <a:gd fmla="val 0" name="adj2"/>
              </a:avLst>
            </a:prstGeom>
            <a:solidFill>
              <a:schemeClr val="lt1">
                <a:alpha val="89411"/>
              </a:schemeClr>
            </a:solid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
            <p:cNvSpPr txBox="1"/>
            <p:nvPr/>
          </p:nvSpPr>
          <p:spPr>
            <a:xfrm>
              <a:off x="677382" y="1774452"/>
              <a:ext cx="6525833" cy="567586"/>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lt1"/>
                </a:buClr>
                <a:buSzPts val="2400"/>
                <a:buFont typeface="Gill Sans"/>
                <a:buChar char="•"/>
              </a:pPr>
              <a:r>
                <a:rPr b="0" i="0" lang="en-US" sz="2400" u="none" cap="none" strike="noStrike">
                  <a:solidFill>
                    <a:schemeClr val="lt1"/>
                  </a:solidFill>
                  <a:latin typeface="Gill Sans"/>
                  <a:ea typeface="Gill Sans"/>
                  <a:cs typeface="Gill Sans"/>
                  <a:sym typeface="Gill Sans"/>
                </a:rPr>
                <a:t>Feature Engineering</a:t>
              </a:r>
              <a:endParaRPr b="0" i="0" sz="2400" u="none" cap="none" strike="noStrike">
                <a:solidFill>
                  <a:schemeClr val="lt1"/>
                </a:solidFill>
                <a:latin typeface="Gill Sans"/>
                <a:ea typeface="Gill Sans"/>
                <a:cs typeface="Gill Sans"/>
                <a:sym typeface="Gill Sans"/>
              </a:endParaRPr>
            </a:p>
          </p:txBody>
        </p:sp>
        <p:sp>
          <p:nvSpPr>
            <p:cNvPr id="226" name="Google Shape;226;p3"/>
            <p:cNvSpPr/>
            <p:nvPr/>
          </p:nvSpPr>
          <p:spPr>
            <a:xfrm rot="5400000">
              <a:off x="-145153" y="2759250"/>
              <a:ext cx="967687" cy="677381"/>
            </a:xfrm>
            <a:prstGeom prst="chevron">
              <a:avLst>
                <a:gd fmla="val 50000" name="adj"/>
              </a:avLst>
            </a:prstGeom>
            <a:solidFill>
              <a:schemeClr val="accent5"/>
            </a:solidFill>
            <a:ln cap="flat" cmpd="sng" w="9525">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
            <p:cNvSpPr txBox="1"/>
            <p:nvPr/>
          </p:nvSpPr>
          <p:spPr>
            <a:xfrm>
              <a:off x="1" y="2952788"/>
              <a:ext cx="677381" cy="290306"/>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Gill Sans"/>
                <a:buNone/>
              </a:pPr>
              <a:r>
                <a:rPr b="0" i="0" lang="en-US" sz="2400" u="none" cap="none" strike="noStrike">
                  <a:solidFill>
                    <a:schemeClr val="lt1"/>
                  </a:solidFill>
                  <a:latin typeface="Gill Sans"/>
                  <a:ea typeface="Gill Sans"/>
                  <a:cs typeface="Gill Sans"/>
                  <a:sym typeface="Gill Sans"/>
                </a:rPr>
                <a:t> </a:t>
              </a:r>
              <a:endParaRPr b="0" i="0" sz="2400" u="none" cap="none" strike="noStrike">
                <a:solidFill>
                  <a:schemeClr val="lt1"/>
                </a:solidFill>
                <a:latin typeface="Gill Sans"/>
                <a:ea typeface="Gill Sans"/>
                <a:cs typeface="Gill Sans"/>
                <a:sym typeface="Gill Sans"/>
              </a:endParaRPr>
            </a:p>
          </p:txBody>
        </p:sp>
        <p:sp>
          <p:nvSpPr>
            <p:cNvPr id="228" name="Google Shape;228;p3"/>
            <p:cNvSpPr/>
            <p:nvPr/>
          </p:nvSpPr>
          <p:spPr>
            <a:xfrm rot="5400000">
              <a:off x="3641152" y="-349673"/>
              <a:ext cx="628996" cy="6556538"/>
            </a:xfrm>
            <a:prstGeom prst="round2SameRect">
              <a:avLst>
                <a:gd fmla="val 16667" name="adj1"/>
                <a:gd fmla="val 0" name="adj2"/>
              </a:avLst>
            </a:prstGeom>
            <a:solidFill>
              <a:schemeClr val="lt1">
                <a:alpha val="89411"/>
              </a:schemeClr>
            </a:solidFill>
            <a:ln cap="flat" cmpd="sng" w="9525">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
            <p:cNvSpPr txBox="1"/>
            <p:nvPr/>
          </p:nvSpPr>
          <p:spPr>
            <a:xfrm>
              <a:off x="677382" y="2644802"/>
              <a:ext cx="6525833" cy="567586"/>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lt1"/>
                </a:buClr>
                <a:buSzPts val="2400"/>
                <a:buFont typeface="Gill Sans"/>
                <a:buChar char="•"/>
              </a:pPr>
              <a:r>
                <a:rPr b="0" i="0" lang="en-US" sz="2400" u="none" cap="none" strike="noStrike">
                  <a:solidFill>
                    <a:schemeClr val="lt1"/>
                  </a:solidFill>
                  <a:latin typeface="Gill Sans"/>
                  <a:ea typeface="Gill Sans"/>
                  <a:cs typeface="Gill Sans"/>
                  <a:sym typeface="Gill Sans"/>
                </a:rPr>
                <a:t>Pre Processing</a:t>
              </a:r>
              <a:endParaRPr b="0" i="0" sz="2400" u="none" cap="none" strike="noStrike">
                <a:solidFill>
                  <a:schemeClr val="lt1"/>
                </a:solidFill>
                <a:latin typeface="Gill Sans"/>
                <a:ea typeface="Gill Sans"/>
                <a:cs typeface="Gill Sans"/>
                <a:sym typeface="Gill Sans"/>
              </a:endParaRPr>
            </a:p>
          </p:txBody>
        </p:sp>
        <p:sp>
          <p:nvSpPr>
            <p:cNvPr id="230" name="Google Shape;230;p3"/>
            <p:cNvSpPr/>
            <p:nvPr/>
          </p:nvSpPr>
          <p:spPr>
            <a:xfrm rot="5400000">
              <a:off x="-145153" y="3629600"/>
              <a:ext cx="967687" cy="677381"/>
            </a:xfrm>
            <a:prstGeom prst="chevron">
              <a:avLst>
                <a:gd fmla="val 50000" name="adj"/>
              </a:avLst>
            </a:prstGeom>
            <a:solidFill>
              <a:schemeClr val="accent6"/>
            </a:solid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
            <p:cNvSpPr txBox="1"/>
            <p:nvPr/>
          </p:nvSpPr>
          <p:spPr>
            <a:xfrm>
              <a:off x="1" y="3823138"/>
              <a:ext cx="677381" cy="290306"/>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Gill Sans"/>
                <a:buNone/>
              </a:pPr>
              <a:r>
                <a:t/>
              </a:r>
              <a:endParaRPr b="0" i="0" sz="2400" u="none" cap="none" strike="noStrike">
                <a:solidFill>
                  <a:schemeClr val="lt1"/>
                </a:solidFill>
                <a:latin typeface="Gill Sans"/>
                <a:ea typeface="Gill Sans"/>
                <a:cs typeface="Gill Sans"/>
                <a:sym typeface="Gill Sans"/>
              </a:endParaRPr>
            </a:p>
          </p:txBody>
        </p:sp>
        <p:sp>
          <p:nvSpPr>
            <p:cNvPr id="232" name="Google Shape;232;p3"/>
            <p:cNvSpPr/>
            <p:nvPr/>
          </p:nvSpPr>
          <p:spPr>
            <a:xfrm rot="5400000">
              <a:off x="3641152" y="520676"/>
              <a:ext cx="628996" cy="6556538"/>
            </a:xfrm>
            <a:prstGeom prst="round2SameRect">
              <a:avLst>
                <a:gd fmla="val 16667" name="adj1"/>
                <a:gd fmla="val 0" name="adj2"/>
              </a:avLst>
            </a:prstGeom>
            <a:solidFill>
              <a:schemeClr val="lt1">
                <a:alpha val="89411"/>
              </a:schemeClr>
            </a:solidFill>
            <a:ln cap="flat" cmpd="sng" w="9525">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
            <p:cNvSpPr txBox="1"/>
            <p:nvPr/>
          </p:nvSpPr>
          <p:spPr>
            <a:xfrm>
              <a:off x="677382" y="3515152"/>
              <a:ext cx="6525833" cy="567586"/>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lt1"/>
                </a:buClr>
                <a:buSzPts val="2400"/>
                <a:buFont typeface="Gill Sans"/>
                <a:buChar char="•"/>
              </a:pPr>
              <a:r>
                <a:rPr b="0" i="0" lang="en-US" sz="2400" u="none" cap="none" strike="noStrike">
                  <a:solidFill>
                    <a:schemeClr val="lt1"/>
                  </a:solidFill>
                  <a:latin typeface="Gill Sans"/>
                  <a:ea typeface="Gill Sans"/>
                  <a:cs typeface="Gill Sans"/>
                  <a:sym typeface="Gill Sans"/>
                </a:rPr>
                <a:t>Model Implementation</a:t>
              </a:r>
              <a:endParaRPr b="0" i="0" sz="2400" u="none" cap="none" strike="noStrike">
                <a:solidFill>
                  <a:schemeClr val="lt1"/>
                </a:solidFill>
                <a:latin typeface="Gill Sans"/>
                <a:ea typeface="Gill Sans"/>
                <a:cs typeface="Gill Sans"/>
                <a:sym typeface="Gill Sans"/>
              </a:endParaRPr>
            </a:p>
          </p:txBody>
        </p:sp>
        <p:sp>
          <p:nvSpPr>
            <p:cNvPr id="234" name="Google Shape;234;p3"/>
            <p:cNvSpPr/>
            <p:nvPr/>
          </p:nvSpPr>
          <p:spPr>
            <a:xfrm rot="5400000">
              <a:off x="-145153" y="4499951"/>
              <a:ext cx="967687" cy="677381"/>
            </a:xfrm>
            <a:prstGeom prst="chevron">
              <a:avLst>
                <a:gd fmla="val 50000" name="adj"/>
              </a:avLst>
            </a:prstGeom>
            <a:solidFill>
              <a:srgbClr val="0FAFBF"/>
            </a:solidFill>
            <a:ln cap="flat" cmpd="sng" w="9525">
              <a:solidFill>
                <a:srgbClr val="0FAFB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
            <p:cNvSpPr txBox="1"/>
            <p:nvPr/>
          </p:nvSpPr>
          <p:spPr>
            <a:xfrm>
              <a:off x="1" y="4693489"/>
              <a:ext cx="677381" cy="290306"/>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Gill Sans"/>
                <a:buNone/>
              </a:pPr>
              <a:r>
                <a:t/>
              </a:r>
              <a:endParaRPr b="0" i="0" sz="2400" u="none" cap="none" strike="noStrike">
                <a:solidFill>
                  <a:schemeClr val="lt1"/>
                </a:solidFill>
                <a:latin typeface="Gill Sans"/>
                <a:ea typeface="Gill Sans"/>
                <a:cs typeface="Gill Sans"/>
                <a:sym typeface="Gill Sans"/>
              </a:endParaRPr>
            </a:p>
          </p:txBody>
        </p:sp>
        <p:sp>
          <p:nvSpPr>
            <p:cNvPr id="236" name="Google Shape;236;p3"/>
            <p:cNvSpPr/>
            <p:nvPr/>
          </p:nvSpPr>
          <p:spPr>
            <a:xfrm rot="5400000">
              <a:off x="3641152" y="1391027"/>
              <a:ext cx="628996" cy="6556538"/>
            </a:xfrm>
            <a:prstGeom prst="round2SameRect">
              <a:avLst>
                <a:gd fmla="val 16667" name="adj1"/>
                <a:gd fmla="val 0" name="adj2"/>
              </a:avLst>
            </a:prstGeom>
            <a:solidFill>
              <a:schemeClr val="lt1">
                <a:alpha val="89411"/>
              </a:schemeClr>
            </a:solidFill>
            <a:ln cap="flat" cmpd="sng" w="9525">
              <a:solidFill>
                <a:srgbClr val="0FAFB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
            <p:cNvSpPr txBox="1"/>
            <p:nvPr/>
          </p:nvSpPr>
          <p:spPr>
            <a:xfrm>
              <a:off x="677382" y="4385503"/>
              <a:ext cx="6525833" cy="567586"/>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lt1"/>
                </a:buClr>
                <a:buSzPts val="2400"/>
                <a:buFont typeface="Gill Sans"/>
                <a:buChar char="•"/>
              </a:pPr>
              <a:r>
                <a:rPr b="0" i="0" lang="en-US" sz="2400" u="none" cap="none" strike="noStrike">
                  <a:solidFill>
                    <a:schemeClr val="lt1"/>
                  </a:solidFill>
                  <a:latin typeface="Gill Sans"/>
                  <a:ea typeface="Gill Sans"/>
                  <a:cs typeface="Gill Sans"/>
                  <a:sym typeface="Gill Sans"/>
                </a:rPr>
                <a:t>Model Explanation</a:t>
              </a:r>
              <a:endParaRPr b="0" i="0" sz="2400" u="none" cap="none" strike="noStrike">
                <a:solidFill>
                  <a:schemeClr val="lt1"/>
                </a:solidFill>
                <a:latin typeface="Gill Sans"/>
                <a:ea typeface="Gill Sans"/>
                <a:cs typeface="Gill Sans"/>
                <a:sym typeface="Gill Sans"/>
              </a:endParaRPr>
            </a:p>
          </p:txBody>
        </p:sp>
      </p:grpSp>
      <p:sp>
        <p:nvSpPr>
          <p:cNvPr id="238" name="Google Shape;238;p3"/>
          <p:cNvSpPr/>
          <p:nvPr/>
        </p:nvSpPr>
        <p:spPr>
          <a:xfrm>
            <a:off x="132080" y="1580727"/>
            <a:ext cx="4490720" cy="3688080"/>
          </a:xfrm>
          <a:prstGeom prst="hexagon">
            <a:avLst>
              <a:gd fmla="val 25000" name="adj"/>
              <a:gd fmla="val 115470" name="vf"/>
            </a:avLst>
          </a:prstGeom>
          <a:gradFill>
            <a:gsLst>
              <a:gs pos="0">
                <a:srgbClr val="DD47B2"/>
              </a:gs>
              <a:gs pos="50000">
                <a:srgbClr val="DE00AD"/>
              </a:gs>
              <a:gs pos="100000">
                <a:srgbClr val="CB009E"/>
              </a:gs>
            </a:gsLst>
            <a:lin ang="5400000" scaled="0"/>
          </a:gradFill>
          <a:ln>
            <a:noFill/>
          </a:ln>
          <a:effectLst>
            <a:outerShdw blurRad="57150" rotWithShape="0" algn="ctr" dir="5400000" dist="19050">
              <a:srgbClr val="000000">
                <a:alpha val="6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Gill Sans"/>
                <a:ea typeface="Gill Sans"/>
                <a:cs typeface="Gill Sans"/>
                <a:sym typeface="Gill Sans"/>
              </a:rPr>
              <a:t>Appliance Energy Prediction using Machine learning</a:t>
            </a:r>
            <a:endParaRPr b="0" i="0" sz="4000" u="none" cap="none" strike="noStrike">
              <a:solidFill>
                <a:schemeClr val="lt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
          <p:cNvSpPr/>
          <p:nvPr/>
        </p:nvSpPr>
        <p:spPr>
          <a:xfrm>
            <a:off x="762000" y="307976"/>
            <a:ext cx="5079999" cy="1459864"/>
          </a:xfrm>
          <a:prstGeom prst="roundRect">
            <a:avLst>
              <a:gd fmla="val 16667" name="adj"/>
            </a:avLst>
          </a:prstGeom>
          <a:gradFill>
            <a:gsLst>
              <a:gs pos="0">
                <a:srgbClr val="DD47B2"/>
              </a:gs>
              <a:gs pos="50000">
                <a:srgbClr val="DE00AD"/>
              </a:gs>
              <a:gs pos="100000">
                <a:srgbClr val="CB009E"/>
              </a:gs>
            </a:gsLst>
            <a:lin ang="5400000" scaled="0"/>
          </a:gradFill>
          <a:ln>
            <a:noFill/>
          </a:ln>
          <a:effectLst>
            <a:outerShdw blurRad="57150" rotWithShape="0" algn="ctr" dir="5400000" dist="19050">
              <a:srgbClr val="000000">
                <a:alpha val="6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Gill Sans"/>
                <a:ea typeface="Gill Sans"/>
                <a:cs typeface="Gill Sans"/>
                <a:sym typeface="Gill Sans"/>
              </a:rPr>
              <a:t>Exploratory Data Analysis(EDA)</a:t>
            </a:r>
            <a:endParaRPr b="1" i="0" sz="3600" u="none" cap="none" strike="noStrike">
              <a:solidFill>
                <a:schemeClr val="lt1"/>
              </a:solidFill>
              <a:latin typeface="Gill Sans"/>
              <a:ea typeface="Gill Sans"/>
              <a:cs typeface="Gill Sans"/>
              <a:sym typeface="Gill Sans"/>
            </a:endParaRPr>
          </a:p>
        </p:txBody>
      </p:sp>
      <p:pic>
        <p:nvPicPr>
          <p:cNvPr id="244" name="Google Shape;244;p4"/>
          <p:cNvPicPr preferRelativeResize="0"/>
          <p:nvPr/>
        </p:nvPicPr>
        <p:blipFill rotWithShape="1">
          <a:blip r:embed="rId3">
            <a:alphaModFix/>
          </a:blip>
          <a:srcRect b="0" l="0" r="0" t="0"/>
          <a:stretch/>
        </p:blipFill>
        <p:spPr>
          <a:xfrm>
            <a:off x="6169027" y="0"/>
            <a:ext cx="5580063" cy="6858000"/>
          </a:xfrm>
          <a:prstGeom prst="rect">
            <a:avLst/>
          </a:prstGeom>
          <a:noFill/>
          <a:ln>
            <a:noFill/>
          </a:ln>
        </p:spPr>
      </p:pic>
      <p:sp>
        <p:nvSpPr>
          <p:cNvPr id="245" name="Google Shape;245;p4"/>
          <p:cNvSpPr txBox="1"/>
          <p:nvPr/>
        </p:nvSpPr>
        <p:spPr>
          <a:xfrm>
            <a:off x="1583816" y="2035800"/>
            <a:ext cx="3436368"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We are provided with the data of 4.5 months for a household collected every 10 minutes using zigbee network. It contains temperature and humidity of different rooms, light and appliance energy consumption parameters of the household  . We are also provided with  visibility, atmospheric pressure, relative humidity, visibility, Dewpoint  collected from Chievres weather station, Belgium</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5"/>
          <p:cNvPicPr preferRelativeResize="0"/>
          <p:nvPr/>
        </p:nvPicPr>
        <p:blipFill rotWithShape="1">
          <a:blip r:embed="rId3">
            <a:alphaModFix/>
          </a:blip>
          <a:srcRect b="0" l="0" r="0" t="0"/>
          <a:stretch/>
        </p:blipFill>
        <p:spPr>
          <a:xfrm>
            <a:off x="366395" y="1438274"/>
            <a:ext cx="5505450" cy="4067175"/>
          </a:xfrm>
          <a:prstGeom prst="rect">
            <a:avLst/>
          </a:prstGeom>
          <a:noFill/>
          <a:ln>
            <a:noFill/>
          </a:ln>
        </p:spPr>
      </p:pic>
      <p:pic>
        <p:nvPicPr>
          <p:cNvPr id="251" name="Google Shape;251;p5"/>
          <p:cNvPicPr preferRelativeResize="0"/>
          <p:nvPr/>
        </p:nvPicPr>
        <p:blipFill rotWithShape="1">
          <a:blip r:embed="rId4">
            <a:alphaModFix/>
          </a:blip>
          <a:srcRect b="0" l="0" r="0" t="0"/>
          <a:stretch/>
        </p:blipFill>
        <p:spPr>
          <a:xfrm>
            <a:off x="6320156" y="1438274"/>
            <a:ext cx="5505449" cy="4067175"/>
          </a:xfrm>
          <a:prstGeom prst="rect">
            <a:avLst/>
          </a:prstGeom>
          <a:noFill/>
          <a:ln>
            <a:noFill/>
          </a:ln>
        </p:spPr>
      </p:pic>
      <p:sp>
        <p:nvSpPr>
          <p:cNvPr id="252" name="Google Shape;252;p5"/>
          <p:cNvSpPr txBox="1"/>
          <p:nvPr/>
        </p:nvSpPr>
        <p:spPr>
          <a:xfrm>
            <a:off x="1421476" y="5697974"/>
            <a:ext cx="34449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Total Monthly Energy consumption</a:t>
            </a:r>
            <a:endParaRPr b="0" i="0" sz="1800" u="none" cap="none" strike="noStrike">
              <a:solidFill>
                <a:schemeClr val="lt1"/>
              </a:solidFill>
              <a:latin typeface="Gill Sans"/>
              <a:ea typeface="Gill Sans"/>
              <a:cs typeface="Gill Sans"/>
              <a:sym typeface="Gill Sans"/>
            </a:endParaRPr>
          </a:p>
        </p:txBody>
      </p:sp>
      <p:sp>
        <p:nvSpPr>
          <p:cNvPr id="253" name="Google Shape;253;p5"/>
          <p:cNvSpPr txBox="1"/>
          <p:nvPr/>
        </p:nvSpPr>
        <p:spPr>
          <a:xfrm>
            <a:off x="7375236" y="5697974"/>
            <a:ext cx="33952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Total Hourly Energy Consumption</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6"/>
          <p:cNvPicPr preferRelativeResize="0"/>
          <p:nvPr/>
        </p:nvPicPr>
        <p:blipFill rotWithShape="1">
          <a:blip r:embed="rId3">
            <a:alphaModFix/>
          </a:blip>
          <a:srcRect b="0" l="0" r="0" t="0"/>
          <a:stretch/>
        </p:blipFill>
        <p:spPr>
          <a:xfrm>
            <a:off x="0" y="419145"/>
            <a:ext cx="6138185" cy="4646392"/>
          </a:xfrm>
          <a:prstGeom prst="rect">
            <a:avLst/>
          </a:prstGeom>
          <a:noFill/>
          <a:ln>
            <a:noFill/>
          </a:ln>
        </p:spPr>
      </p:pic>
      <p:pic>
        <p:nvPicPr>
          <p:cNvPr id="259" name="Google Shape;259;p6"/>
          <p:cNvPicPr preferRelativeResize="0"/>
          <p:nvPr/>
        </p:nvPicPr>
        <p:blipFill rotWithShape="1">
          <a:blip r:embed="rId4">
            <a:alphaModFix/>
          </a:blip>
          <a:srcRect b="0" l="0" r="0" t="0"/>
          <a:stretch/>
        </p:blipFill>
        <p:spPr>
          <a:xfrm>
            <a:off x="6053815" y="419145"/>
            <a:ext cx="6138185" cy="4646392"/>
          </a:xfrm>
          <a:prstGeom prst="rect">
            <a:avLst/>
          </a:prstGeom>
          <a:noFill/>
          <a:ln>
            <a:noFill/>
          </a:ln>
        </p:spPr>
      </p:pic>
      <p:sp>
        <p:nvSpPr>
          <p:cNvPr id="260" name="Google Shape;260;p6"/>
          <p:cNvSpPr txBox="1"/>
          <p:nvPr/>
        </p:nvSpPr>
        <p:spPr>
          <a:xfrm>
            <a:off x="4307840" y="5405120"/>
            <a:ext cx="35763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Household and outside temperature </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7"/>
          <p:cNvPicPr preferRelativeResize="0"/>
          <p:nvPr/>
        </p:nvPicPr>
        <p:blipFill rotWithShape="1">
          <a:blip r:embed="rId3">
            <a:alphaModFix/>
          </a:blip>
          <a:srcRect b="0" l="0" r="0" t="0"/>
          <a:stretch/>
        </p:blipFill>
        <p:spPr>
          <a:xfrm>
            <a:off x="0" y="430530"/>
            <a:ext cx="5799619" cy="4714240"/>
          </a:xfrm>
          <a:prstGeom prst="rect">
            <a:avLst/>
          </a:prstGeom>
          <a:noFill/>
          <a:ln>
            <a:noFill/>
          </a:ln>
        </p:spPr>
      </p:pic>
      <p:pic>
        <p:nvPicPr>
          <p:cNvPr id="266" name="Google Shape;266;p7"/>
          <p:cNvPicPr preferRelativeResize="0"/>
          <p:nvPr/>
        </p:nvPicPr>
        <p:blipFill rotWithShape="1">
          <a:blip r:embed="rId4">
            <a:alphaModFix/>
          </a:blip>
          <a:srcRect b="0" l="0" r="0" t="0"/>
          <a:stretch/>
        </p:blipFill>
        <p:spPr>
          <a:xfrm>
            <a:off x="5799618" y="430530"/>
            <a:ext cx="6392381" cy="4714240"/>
          </a:xfrm>
          <a:prstGeom prst="rect">
            <a:avLst/>
          </a:prstGeom>
          <a:noFill/>
          <a:ln>
            <a:noFill/>
          </a:ln>
        </p:spPr>
      </p:pic>
      <p:sp>
        <p:nvSpPr>
          <p:cNvPr id="267" name="Google Shape;267;p7"/>
          <p:cNvSpPr txBox="1"/>
          <p:nvPr/>
        </p:nvSpPr>
        <p:spPr>
          <a:xfrm>
            <a:off x="4307840" y="5435600"/>
            <a:ext cx="35763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Household and outside Humidity</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8"/>
          <p:cNvPicPr preferRelativeResize="0"/>
          <p:nvPr/>
        </p:nvPicPr>
        <p:blipFill rotWithShape="1">
          <a:blip r:embed="rId3">
            <a:alphaModFix/>
          </a:blip>
          <a:srcRect b="0" l="0" r="0" t="0"/>
          <a:stretch/>
        </p:blipFill>
        <p:spPr>
          <a:xfrm>
            <a:off x="1614487" y="0"/>
            <a:ext cx="8963025" cy="6289040"/>
          </a:xfrm>
          <a:prstGeom prst="rect">
            <a:avLst/>
          </a:prstGeom>
          <a:noFill/>
          <a:ln>
            <a:noFill/>
          </a:ln>
        </p:spPr>
      </p:pic>
      <p:sp>
        <p:nvSpPr>
          <p:cNvPr id="273" name="Google Shape;273;p8"/>
          <p:cNvSpPr txBox="1"/>
          <p:nvPr/>
        </p:nvSpPr>
        <p:spPr>
          <a:xfrm>
            <a:off x="4307839" y="6289040"/>
            <a:ext cx="35763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Distribution of all the parameters</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9"/>
          <p:cNvPicPr preferRelativeResize="0"/>
          <p:nvPr/>
        </p:nvPicPr>
        <p:blipFill rotWithShape="1">
          <a:blip r:embed="rId3">
            <a:alphaModFix/>
          </a:blip>
          <a:srcRect b="0" l="0" r="0" t="0"/>
          <a:stretch/>
        </p:blipFill>
        <p:spPr>
          <a:xfrm>
            <a:off x="993616" y="120425"/>
            <a:ext cx="10204768" cy="5481698"/>
          </a:xfrm>
          <a:prstGeom prst="rect">
            <a:avLst/>
          </a:prstGeom>
          <a:noFill/>
          <a:ln>
            <a:noFill/>
          </a:ln>
        </p:spPr>
      </p:pic>
      <p:sp>
        <p:nvSpPr>
          <p:cNvPr id="279" name="Google Shape;279;p9"/>
          <p:cNvSpPr txBox="1"/>
          <p:nvPr/>
        </p:nvSpPr>
        <p:spPr>
          <a:xfrm>
            <a:off x="3769360" y="5862320"/>
            <a:ext cx="46532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Distribution of Appliance Energy Consumption</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2023-07-14T13:50:54Z</dcterms:created>
  <dc:creator>shashank m</dc:creator>
</cp:coreProperties>
</file>