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7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BFDB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E3A8A"/>
                </a:solidFill>
                <a:latin typeface="Segoe UI"/>
              </a:defRPr>
            </a:pPr>
            <a:r>
              <a:t>Supplement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  <a:latin typeface="Segoe UI"/>
              </a:defRPr>
            </a:pPr>
            <a:r>
              <a:rPr/>
              <a:t>Task </a:t>
            </a:r>
            <a:r>
              <a:rPr lang="en-US" dirty="0" smtClean="0"/>
              <a:t>3</a:t>
            </a:r>
            <a:r>
              <a:rPr smtClean="0"/>
              <a:t>: </a:t>
            </a:r>
            <a:r>
              <a:t>Data Analyst Internship – Amit Vyas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5760720"/>
            <a:ext cx="914400" cy="478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61962"/>
          </a:xfrm>
        </p:spPr>
        <p:txBody>
          <a:bodyPr>
            <a:normAutofit fontScale="90000"/>
          </a:bodyPr>
          <a:lstStyle/>
          <a:p>
            <a:pPr>
              <a:defRPr sz="3200" b="1">
                <a:solidFill>
                  <a:srgbClr val="1E3A8A"/>
                </a:solidFill>
                <a:latin typeface="Segoe UI"/>
              </a:defRPr>
            </a:pPr>
            <a:r>
              <a:t>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96358"/>
            <a:ext cx="8229600" cy="2861642"/>
          </a:xfrm>
        </p:spPr>
        <p:txBody>
          <a:bodyPr>
            <a:norm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Total Sales: $20.07M, Total Profit: $19.84M.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Units Sold: 652K, Average Discount: 12.44%.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Top Category: Protein ($12.51M, 62.49% of sales).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Top Product: Biotin ($4.26M in revenue).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Highest Profit Year: 2021 (~$4.5M).</a:t>
            </a:r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Top Location/Platform: Canada on eHerbs ($4.04M).</a:t>
            </a:r>
          </a:p>
        </p:txBody>
      </p:sp>
      <p:pic>
        <p:nvPicPr>
          <p:cNvPr id="4" name="Picture 3" descr="Supplement Sales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8961120" cy="3784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  <a:latin typeface="Segoe UI"/>
              </a:defRPr>
            </a:pPr>
            <a:r>
              <a:t>Performance Trends by Year and Platform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949785"/>
            <a:ext cx="9144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📈 2021 was the highest profit year (~$4.5M), showing strong growth in supplement sales.</a:t>
            </a:r>
            <a:br/>
            <a:r>
              <a:t>📊 eHerb in Canada led all platforms with $4.04M revenue.</a:t>
            </a:r>
            <a:br/>
            <a:r>
              <a:t>📉 2024 shows a declining trend in profit – indicating possible market saturation or rising costs.</a:t>
            </a:r>
          </a:p>
        </p:txBody>
      </p:sp>
      <p:pic>
        <p:nvPicPr>
          <p:cNvPr id="4" name="Picture 3" descr="Supplement Sales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79"/>
            <a:ext cx="9144000" cy="3852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74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E3A8A"/>
                </a:solidFill>
                <a:latin typeface="Segoe UI"/>
              </a:defRPr>
            </a:pPr>
            <a:r>
              <a:t>Top Products and Category Contribution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4949785"/>
            <a:ext cx="9144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🏆 Protein is the leading supplement category, contributing over 62% of total sales.</a:t>
            </a:r>
            <a:br/>
            <a:r>
              <a:t>🔬 Biotin tops the product list with $4.26M in net revenue.</a:t>
            </a:r>
            <a:br/>
            <a:r>
              <a:t>💡 Balanced product mix across categories (Vitamins, Minerals, Performance) ensures diversified revenue streams.</a:t>
            </a:r>
          </a:p>
        </p:txBody>
      </p:sp>
      <p:pic>
        <p:nvPicPr>
          <p:cNvPr id="4" name="Picture 3" descr="Supplement Sales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399"/>
            <a:ext cx="9144000" cy="4162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6600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E3A8A"/>
                </a:solidFill>
                <a:latin typeface="Segoe UI"/>
              </a:defRPr>
            </a:pPr>
            <a:r>
              <a:t>Supplement Sales Overview</a:t>
            </a:r>
          </a:p>
        </p:txBody>
      </p:sp>
      <p:pic>
        <p:nvPicPr>
          <p:cNvPr id="3" name="Picture 2" descr="Supplement Sales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600"/>
            <a:ext cx="9144000" cy="401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445000"/>
            <a:ext cx="804672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Segoe UI"/>
              </a:defRPr>
            </a:pPr>
            <a:r>
              <a:t>📌 Sales Summary: $20.07M in total sales and $19.84M in profit across 652K units.</a:t>
            </a:r>
            <a:br/>
            <a:r>
              <a:t>🏅 Category Spotlight: Protein led with $12.51M in revenue.</a:t>
            </a:r>
            <a:br/>
            <a:r>
              <a:t>📈 Best Performing Year: 2021 had the highest profitability.</a:t>
            </a:r>
            <a:br/>
            <a:r>
              <a:t>🌍 Top Market: Canada on eHerbs generated the most revenue ($4.04M).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Macintosh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Supplement Sales Dashboard Summary</vt:lpstr>
      <vt:lpstr>Dashboard Insights</vt:lpstr>
      <vt:lpstr>Performance Trends by Year and Platform</vt:lpstr>
      <vt:lpstr>Top Products and Category Contribution</vt:lpstr>
      <vt:lpstr>Supplement Sales Overview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Supplement Sales Dashboard Summary</dc:title>
  <dc:creator>Yugul sarkar</dc:creator>
  <dc:description>generated using python-pptx</dc:description>
  <cp:lastModifiedBy>DELL</cp:lastModifiedBy>
  <cp:revision>2</cp:revision>
  <dcterms:created xsi:type="dcterms:W3CDTF">2013-01-27T09:14:16Z</dcterms:created>
  <dcterms:modified xsi:type="dcterms:W3CDTF">2025-06-05T17:01:28Z</dcterms:modified>
</cp:coreProperties>
</file>