
<file path=[Content_Types].xml><?xml version="1.0" encoding="utf-8"?>
<Types xmlns="http://schemas.openxmlformats.org/package/2006/content-types"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52" autoAdjust="0"/>
    <p:restoredTop sz="94660"/>
  </p:normalViewPr>
  <p:slideViewPr>
    <p:cSldViewPr snapToGrid="0">
      <p:cViewPr varScale="1">
        <p:scale>
          <a:sx n="64" d="100"/>
          <a:sy n="64" d="100"/>
        </p:scale>
        <p:origin x="-108" y="-1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pPr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7/23/2025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mitvyas2005/employee-salary-prediction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salary prediction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Student Name-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Vyas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Amit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Kalidin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Name-Department  - BAMU University 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Bsc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cs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173" y="761669"/>
            <a:ext cx="10515600" cy="40673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328" y="1304144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400" dirty="0" smtClean="0">
                <a:latin typeface="Arial" pitchFamily="34" charset="0"/>
                <a:ea typeface="+mn-lt"/>
                <a:cs typeface="Arial" pitchFamily="34" charset="0"/>
              </a:rPr>
              <a:t>  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🔹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      Classify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if an employee earns &gt;50K or ≤50K using demographic and work-related features.</a:t>
            </a: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🔹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System Development Approach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                Python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Pandas,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NumPy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Scikit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-learn,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Matplotlib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Seaborn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Streamlit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🔹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Algorithm &amp; 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Deployment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Data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Cleaning &amp;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Encoding EDA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&amp; Feature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Scaling   Train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Models (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LogReg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RF, KNN, SVM,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GBoost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)  Evaluate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&amp;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Compare   Deploy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via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Streamlit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🔹 Result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       Best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accuracy: ~86% (Gradient Boosting)</a:t>
            </a: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🔹 Conclusion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    Built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a dependable ML app for salary prediction.</a:t>
            </a: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🔹 Future Scope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Enable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real-time input; enrich dataset.</a:t>
            </a:r>
          </a:p>
          <a:p>
            <a:r>
              <a:rPr lang="en-US" sz="1400" b="1" dirty="0" smtClean="0">
                <a:latin typeface="Arial" pitchFamily="34" charset="0"/>
                <a:cs typeface="Arial" pitchFamily="34" charset="0"/>
              </a:rPr>
              <a:t>🔹 References</a:t>
            </a:r>
          </a:p>
          <a:p>
            <a:pPr>
              <a:buNone/>
            </a:pPr>
            <a:r>
              <a:rPr lang="en-US" sz="1400" dirty="0" smtClean="0">
                <a:latin typeface="Arial" pitchFamily="34" charset="0"/>
                <a:cs typeface="Arial" pitchFamily="34" charset="0"/>
              </a:rPr>
              <a:t>                UCI 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employee salary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prediction_dataset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Scikit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-learn, </a:t>
            </a:r>
            <a:r>
              <a:rPr lang="en-US" sz="1400" dirty="0" err="1" smtClean="0">
                <a:latin typeface="Arial" pitchFamily="34" charset="0"/>
                <a:cs typeface="Arial" pitchFamily="34" charset="0"/>
              </a:rPr>
              <a:t>Streamlit</a:t>
            </a:r>
            <a:r>
              <a:rPr lang="en-US" sz="1400" dirty="0" smtClean="0">
                <a:latin typeface="Arial" pitchFamily="34" charset="0"/>
                <a:cs typeface="Arial" pitchFamily="34" charset="0"/>
              </a:rPr>
              <a:t> Docs</a:t>
            </a:r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305435" indent="-305435"/>
            <a:endParaRPr lang="en-US" sz="1400" dirty="0" smtClean="0">
              <a:latin typeface="Arial" pitchFamily="34" charset="0"/>
              <a:cs typeface="Arial" pitchFamily="34" charset="0"/>
            </a:endParaRPr>
          </a:p>
          <a:p>
            <a:pPr marL="305435" indent="-305435"/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77500" lnSpcReduction="20000"/>
          </a:bodyPr>
          <a:lstStyle/>
          <a:p>
            <a:pPr marL="305435" indent="-305435"/>
            <a:r>
              <a:rPr lang="en-US" sz="2800" b="1" dirty="0"/>
              <a:t>Mention what your project is all about min 5 </a:t>
            </a:r>
            <a:r>
              <a:rPr lang="en-US" sz="2800" b="1" dirty="0" smtClean="0"/>
              <a:t>line</a:t>
            </a:r>
          </a:p>
          <a:p>
            <a:pPr marL="305435" indent="-305435">
              <a:lnSpc>
                <a:spcPct val="160000"/>
              </a:lnSpc>
              <a:buNone/>
            </a:pPr>
            <a:r>
              <a:rPr lang="en-US" sz="2800" dirty="0" smtClean="0"/>
              <a:t>    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Project Focus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Predict whether an employee earns more than ₹60K annually based on personal and work-related attributes.</a:t>
            </a:r>
            <a:br>
              <a:rPr lang="en-US" sz="26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Dataset Used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UCI Adult Dataset containing age, education, occupation, marital status, etc.</a:t>
            </a:r>
            <a:br>
              <a:rPr lang="en-US" sz="26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Goal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Build a classification model to distinguish between &gt;60K and ≤60K salary classes.</a:t>
            </a:r>
            <a:br>
              <a:rPr lang="en-US" sz="26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Technologies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Python, Pandas,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Scikit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-learn,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Matplotlib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Seaborn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sz="2600" dirty="0" err="1" smtClean="0">
                <a:latin typeface="Arial" pitchFamily="34" charset="0"/>
                <a:cs typeface="Arial" pitchFamily="34" charset="0"/>
              </a:rPr>
              <a:t>Streamlit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.</a:t>
            </a:r>
            <a:br>
              <a:rPr lang="en-US" sz="2600" dirty="0" smtClean="0">
                <a:latin typeface="Arial" pitchFamily="34" charset="0"/>
                <a:cs typeface="Arial" pitchFamily="34" charset="0"/>
              </a:rPr>
            </a:br>
            <a:r>
              <a:rPr lang="en-US" sz="2600" dirty="0" smtClean="0">
                <a:latin typeface="Arial" pitchFamily="34" charset="0"/>
                <a:cs typeface="Arial" pitchFamily="34" charset="0"/>
              </a:rPr>
              <a:t>→ </a:t>
            </a:r>
            <a:r>
              <a:rPr lang="en-US" sz="2600" b="1" dirty="0" smtClean="0">
                <a:latin typeface="Arial" pitchFamily="34" charset="0"/>
                <a:cs typeface="Arial" pitchFamily="34" charset="0"/>
              </a:rPr>
              <a:t>Outcome</a:t>
            </a:r>
            <a:r>
              <a:rPr lang="en-US" sz="2600" dirty="0" smtClean="0">
                <a:latin typeface="Arial" pitchFamily="34" charset="0"/>
                <a:cs typeface="Arial" pitchFamily="34" charset="0"/>
              </a:rPr>
              <a:t>: Achieved up to ~86% accuracy; valuable for HR analytics and salary benchmarking.</a:t>
            </a:r>
            <a:endParaRPr lang="en-IN" sz="26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84222"/>
            <a:ext cx="11029615" cy="567377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 b="1" dirty="0" smtClean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implementing. Here's a suggested structure for this section:</a:t>
            </a:r>
            <a:endParaRPr lang="en-US" sz="2400" dirty="0" smtClean="0"/>
          </a:p>
          <a:p>
            <a:pPr marL="305435" indent="-305435"/>
            <a:r>
              <a:rPr lang="en-IN" sz="1600" b="1" dirty="0" smtClean="0">
                <a:solidFill>
                  <a:srgbClr val="0F0F0F"/>
                </a:solidFill>
              </a:rPr>
              <a:t>System requirements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/>
              <a:t>Operating </a:t>
            </a:r>
            <a:r>
              <a:rPr lang="en-US" sz="1600" dirty="0" smtClean="0"/>
              <a:t>System: Windows 10 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/>
              <a:t>RAM: Minimum 8 GB (for model training)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/>
              <a:t>Python Version: 3.8 or later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/>
              <a:t>IDE: </a:t>
            </a:r>
            <a:r>
              <a:rPr lang="en-US" sz="1600" dirty="0" err="1" smtClean="0"/>
              <a:t>Jupyter</a:t>
            </a:r>
            <a:r>
              <a:rPr lang="en-US" sz="1600" dirty="0" smtClean="0"/>
              <a:t> Notebook / VS Code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/>
              <a:t>Browser: Chrome (for </a:t>
            </a:r>
            <a:r>
              <a:rPr lang="en-US" sz="1600" dirty="0" err="1" smtClean="0"/>
              <a:t>Streamlit</a:t>
            </a:r>
            <a:r>
              <a:rPr lang="en-US" sz="1600" dirty="0" smtClean="0"/>
              <a:t> </a:t>
            </a:r>
            <a:r>
              <a:rPr lang="en-US" sz="1600" dirty="0" smtClean="0"/>
              <a:t>app)</a:t>
            </a:r>
            <a:endParaRPr lang="en-IN" sz="2800" b="1" dirty="0" smtClean="0">
              <a:solidFill>
                <a:srgbClr val="0F0F0F"/>
              </a:solidFill>
            </a:endParaRPr>
          </a:p>
          <a:p>
            <a:pPr marL="305435" indent="-305435"/>
            <a:r>
              <a:rPr lang="en-IN" sz="1600" b="1" dirty="0" smtClean="0">
                <a:solidFill>
                  <a:srgbClr val="0F0F0F"/>
                </a:solidFill>
              </a:rPr>
              <a:t>Library required to build the model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smtClean="0"/>
              <a:t>pandas – Data handling and preprocessing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err="1" smtClean="0"/>
              <a:t>numpy</a:t>
            </a:r>
            <a:r>
              <a:rPr lang="en-US" sz="1600" dirty="0" smtClean="0"/>
              <a:t> – Numerical computations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err="1" smtClean="0"/>
              <a:t>matplotlib</a:t>
            </a:r>
            <a:r>
              <a:rPr lang="en-US" sz="1600" dirty="0" smtClean="0"/>
              <a:t>, </a:t>
            </a:r>
            <a:r>
              <a:rPr lang="en-US" sz="1600" dirty="0" err="1" smtClean="0"/>
              <a:t>seaborn</a:t>
            </a:r>
            <a:r>
              <a:rPr lang="en-US" sz="1600" dirty="0" smtClean="0"/>
              <a:t> – Data visualization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err="1" smtClean="0"/>
              <a:t>scikit</a:t>
            </a:r>
            <a:r>
              <a:rPr lang="en-US" sz="1600" dirty="0" smtClean="0"/>
              <a:t>-learn – ML algorithms and evaluation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600" dirty="0" err="1" smtClean="0"/>
              <a:t>streamlit</a:t>
            </a:r>
            <a:r>
              <a:rPr lang="en-US" sz="1600" dirty="0" smtClean="0"/>
              <a:t> – Deployment of the model as a web app</a:t>
            </a:r>
          </a:p>
          <a:p>
            <a:pPr marL="305435" indent="-305435">
              <a:buNone/>
            </a:pPr>
            <a:endParaRPr lang="en-IN" sz="16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63" y="1317016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Describe step by step </a:t>
            </a:r>
            <a:r>
              <a:rPr lang="en-US" sz="2800" b="1" dirty="0" smtClean="0"/>
              <a:t>procedure </a:t>
            </a:r>
            <a:r>
              <a:rPr lang="en-US" sz="2800" b="1" dirty="0"/>
              <a:t>to complete your project </a:t>
            </a:r>
            <a:r>
              <a:rPr lang="en-US" sz="2800" b="1" dirty="0" smtClean="0"/>
              <a:t>  </a:t>
            </a:r>
          </a:p>
          <a:p>
            <a:pPr>
              <a:buNone/>
            </a:pPr>
            <a:r>
              <a:rPr lang="en-US" sz="1900" b="1" dirty="0" smtClean="0"/>
              <a:t>➊ Data Preprocessing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– Handle missing values, encode </a:t>
            </a:r>
            <a:r>
              <a:rPr lang="en-US" sz="1900" dirty="0" err="1" smtClean="0"/>
              <a:t>categoricals</a:t>
            </a:r>
            <a:r>
              <a:rPr lang="en-US" sz="1900" dirty="0" smtClean="0"/>
              <a:t>, scale features</a:t>
            </a:r>
          </a:p>
          <a:p>
            <a:pPr>
              <a:buNone/>
            </a:pPr>
            <a:r>
              <a:rPr lang="en-US" sz="1900" b="1" dirty="0" smtClean="0"/>
              <a:t>➋ Exploratory Data Analysis (EDA)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– Understand feature distributions, correlations, outliers</a:t>
            </a:r>
          </a:p>
          <a:p>
            <a:pPr>
              <a:buNone/>
            </a:pPr>
            <a:r>
              <a:rPr lang="en-US" sz="1900" b="1" dirty="0" smtClean="0"/>
              <a:t>➌ Model Training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– Train models (Logistic Regression, Random Forest, SVM, etc.)</a:t>
            </a:r>
          </a:p>
          <a:p>
            <a:pPr>
              <a:buNone/>
            </a:pPr>
            <a:r>
              <a:rPr lang="en-US" sz="1900" b="1" dirty="0" smtClean="0"/>
              <a:t>➍ Model Evaluation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– Compare accuracy, precision, recall, F1-score</a:t>
            </a:r>
          </a:p>
          <a:p>
            <a:pPr>
              <a:buNone/>
            </a:pPr>
            <a:r>
              <a:rPr lang="en-US" sz="1900" b="1" dirty="0" smtClean="0"/>
              <a:t>➎ Deployment</a:t>
            </a:r>
            <a:r>
              <a:rPr lang="en-US" sz="1900" dirty="0" smtClean="0"/>
              <a:t/>
            </a:r>
            <a:br>
              <a:rPr lang="en-US" sz="1900" dirty="0" smtClean="0"/>
            </a:br>
            <a:r>
              <a:rPr lang="en-US" sz="1900" dirty="0" smtClean="0"/>
              <a:t>– Build user-friendly web interface using </a:t>
            </a:r>
            <a:r>
              <a:rPr lang="en-US" sz="1900" b="1" dirty="0" err="1" smtClean="0"/>
              <a:t>Streamlit</a:t>
            </a:r>
            <a:endParaRPr lang="en-US" sz="1900" dirty="0" smtClean="0"/>
          </a:p>
          <a:p>
            <a:pPr marL="305435" indent="-305435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screen snaps of the code and output min </a:t>
            </a:r>
            <a:r>
              <a:rPr lang="en-US" sz="2800" b="1" dirty="0" smtClean="0"/>
              <a:t>5</a:t>
            </a:r>
          </a:p>
          <a:p>
            <a:pPr marL="305435" indent="-305435">
              <a:buNone/>
            </a:pPr>
            <a:r>
              <a:rPr lang="en-US" sz="2800" b="1" dirty="0" smtClean="0"/>
              <a:t> </a:t>
            </a:r>
            <a:r>
              <a:rPr lang="en-US" sz="2800" b="1" dirty="0" smtClean="0"/>
              <a:t>- </a:t>
            </a:r>
            <a:r>
              <a:rPr lang="en-US" sz="2800" dirty="0" smtClean="0"/>
              <a:t>All codes and output </a:t>
            </a:r>
            <a:r>
              <a:rPr lang="en-US" sz="2800" dirty="0" err="1" smtClean="0"/>
              <a:t>u</a:t>
            </a:r>
            <a:r>
              <a:rPr lang="en-US" sz="2800" dirty="0" err="1" smtClean="0"/>
              <a:t>ploded</a:t>
            </a:r>
            <a:r>
              <a:rPr lang="en-US" sz="2800" dirty="0" smtClean="0"/>
              <a:t> on  </a:t>
            </a:r>
            <a:r>
              <a:rPr lang="en-US" sz="2800" dirty="0" err="1" smtClean="0"/>
              <a:t>github</a:t>
            </a:r>
            <a:r>
              <a:rPr lang="en-US" sz="2800" dirty="0" smtClean="0"/>
              <a:t> </a:t>
            </a:r>
            <a:r>
              <a:rPr lang="en-US" sz="2800" dirty="0" err="1" smtClean="0"/>
              <a:t>repositary</a:t>
            </a:r>
            <a:r>
              <a:rPr lang="en-US" sz="2800" dirty="0" smtClean="0"/>
              <a:t> please check there </a:t>
            </a:r>
            <a:endParaRPr lang="en-US" dirty="0"/>
          </a:p>
          <a:p>
            <a:pPr marL="305435" indent="-305435"/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305435" indent="-305435"/>
            <a:r>
              <a:rPr lang="en-US" sz="2800" dirty="0" smtClean="0">
                <a:ea typeface="+mn-lt"/>
                <a:cs typeface="+mn-lt"/>
                <a:hlinkClick r:id="rId2"/>
              </a:rPr>
              <a:t>https://</a:t>
            </a:r>
            <a:r>
              <a:rPr lang="en-US" sz="2800" dirty="0" smtClean="0">
                <a:ea typeface="+mn-lt"/>
                <a:cs typeface="+mn-lt"/>
                <a:hlinkClick r:id="rId2"/>
              </a:rPr>
              <a:t>github.com/Amitvyas2005/employee-salary-prediction</a:t>
            </a:r>
            <a:endParaRPr lang="en-US" sz="2800" dirty="0" smtClean="0">
              <a:ea typeface="+mn-lt"/>
              <a:cs typeface="+mn-lt"/>
            </a:endParaRPr>
          </a:p>
          <a:p>
            <a:pPr marL="305435" indent="-305435">
              <a:buNone/>
            </a:pP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39212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sz="32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49311"/>
            <a:ext cx="11029615" cy="5381469"/>
          </a:xfrm>
        </p:spPr>
        <p:txBody>
          <a:bodyPr>
            <a:noAutofit/>
          </a:bodyPr>
          <a:lstStyle/>
          <a:p>
            <a:pPr marL="305435" indent="-305435"/>
            <a:r>
              <a:rPr lang="en-IN" sz="2000" b="1" dirty="0" smtClean="0">
                <a:solidFill>
                  <a:srgbClr val="0F0F0F"/>
                </a:solidFill>
                <a:ea typeface="+mn-lt"/>
                <a:cs typeface="+mn-lt"/>
              </a:rPr>
              <a:t>Summarize the findings and discuss the effectiveness of the proposed solution. Highlight any challenges encountered during the implementation and potential improvements.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 smtClean="0"/>
              <a:t>Successfully built a predictive model to classify employees' salaries as </a:t>
            </a:r>
            <a:r>
              <a:rPr lang="en-US" sz="1400" b="1" dirty="0" smtClean="0"/>
              <a:t>&gt;60K or ≤60K</a:t>
            </a:r>
            <a:endParaRPr lang="en-US" sz="14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1" dirty="0" smtClean="0"/>
              <a:t>Gradient </a:t>
            </a:r>
            <a:r>
              <a:rPr lang="en-US" sz="1400" b="1" dirty="0" smtClean="0"/>
              <a:t>Boosting Classifier</a:t>
            </a:r>
            <a:r>
              <a:rPr lang="en-US" sz="1400" dirty="0" smtClean="0"/>
              <a:t> delivered the best performance with ~86% accuracy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 smtClean="0"/>
              <a:t>Addressed challenges like: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1" dirty="0" smtClean="0"/>
              <a:t>Imbalanced data</a:t>
            </a:r>
            <a:endParaRPr lang="en-US" sz="14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1" dirty="0" smtClean="0"/>
              <a:t>Categorical feature encoding</a:t>
            </a:r>
            <a:endParaRPr lang="en-US" sz="14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1" dirty="0" smtClean="0"/>
              <a:t>Model tuning</a:t>
            </a:r>
            <a:endParaRPr lang="en-US" sz="14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 smtClean="0"/>
              <a:t>The project demonstrated the </a:t>
            </a:r>
            <a:r>
              <a:rPr lang="en-US" sz="1400" b="1" dirty="0" smtClean="0"/>
              <a:t>effectiveness of supervised ML algorithms</a:t>
            </a:r>
            <a:r>
              <a:rPr lang="en-US" sz="1400" dirty="0" smtClean="0"/>
              <a:t> in salary classification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 smtClean="0"/>
              <a:t>Solution is </a:t>
            </a:r>
            <a:r>
              <a:rPr lang="en-US" sz="1400" b="1" dirty="0" smtClean="0"/>
              <a:t>deployable via </a:t>
            </a:r>
            <a:r>
              <a:rPr lang="en-US" sz="1400" b="1" dirty="0" err="1" smtClean="0"/>
              <a:t>Streamlit</a:t>
            </a:r>
            <a:r>
              <a:rPr lang="en-US" sz="1400" dirty="0" smtClean="0"/>
              <a:t>, offering an interactive user interface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dirty="0" smtClean="0"/>
              <a:t>Future improvements could include: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1" dirty="0" smtClean="0"/>
              <a:t>Additional features</a:t>
            </a:r>
            <a:r>
              <a:rPr lang="en-US" sz="1400" dirty="0" smtClean="0"/>
              <a:t> (e.g., industry, company size)</a:t>
            </a:r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1" dirty="0" smtClean="0"/>
              <a:t>Real-time data integration</a:t>
            </a:r>
            <a:endParaRPr lang="en-US" sz="1400" dirty="0" smtClean="0"/>
          </a:p>
          <a:p>
            <a:pPr>
              <a:buClr>
                <a:schemeClr val="tx1"/>
              </a:buClr>
              <a:buFont typeface="Arial" pitchFamily="34" charset="0"/>
              <a:buChar char="•"/>
            </a:pPr>
            <a:r>
              <a:rPr lang="en-US" sz="1400" b="1" dirty="0" smtClean="0"/>
              <a:t>Cross-regional </a:t>
            </a:r>
            <a:r>
              <a:rPr lang="en-US" sz="1400" b="1" dirty="0" smtClean="0"/>
              <a:t>generalization</a:t>
            </a:r>
            <a:endParaRPr lang="en-IN" sz="1400" dirty="0" smtClean="0">
              <a:solidFill>
                <a:srgbClr val="0F0F0F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Discuss potential enhancements and expansions for the system. </a:t>
            </a:r>
            <a:endParaRPr lang="en-US" sz="2800" b="1" dirty="0" smtClean="0">
              <a:ea typeface="+mn-lt"/>
              <a:cs typeface="+mn-lt"/>
            </a:endParaRP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000" b="1" dirty="0" smtClean="0"/>
              <a:t>Real-time Integration</a:t>
            </a:r>
            <a:r>
              <a:rPr lang="en-US" sz="2000" dirty="0" smtClean="0"/>
              <a:t> with HR systems for live predictions.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000" b="1" dirty="0" smtClean="0"/>
              <a:t>Add more features</a:t>
            </a:r>
            <a:r>
              <a:rPr lang="en-US" sz="2000" dirty="0" smtClean="0"/>
              <a:t> like company size, location, and skills.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000" b="1" dirty="0" smtClean="0"/>
              <a:t>Use advanced models</a:t>
            </a:r>
            <a:r>
              <a:rPr lang="en-US" sz="2000" dirty="0" smtClean="0"/>
              <a:t> like </a:t>
            </a:r>
            <a:r>
              <a:rPr lang="en-US" sz="2000" dirty="0" err="1" smtClean="0"/>
              <a:t>XGBoost</a:t>
            </a:r>
            <a:r>
              <a:rPr lang="en-US" sz="2000" dirty="0" smtClean="0"/>
              <a:t> or neural networks.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000" b="1" dirty="0" smtClean="0"/>
              <a:t>Ensure fairness</a:t>
            </a:r>
            <a:r>
              <a:rPr lang="en-US" sz="2000" dirty="0" smtClean="0"/>
              <a:t> by detecting and reducing bias.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000" b="1" dirty="0" smtClean="0"/>
              <a:t>Automate model tuning</a:t>
            </a:r>
            <a:r>
              <a:rPr lang="en-US" sz="2000" dirty="0" smtClean="0"/>
              <a:t> using </a:t>
            </a:r>
            <a:r>
              <a:rPr lang="en-US" sz="2000" dirty="0" err="1" smtClean="0"/>
              <a:t>AutoML</a:t>
            </a:r>
            <a:r>
              <a:rPr lang="en-US" sz="2000" dirty="0" smtClean="0"/>
              <a:t> tools.</a:t>
            </a:r>
          </a:p>
          <a:p>
            <a:pPr>
              <a:buClr>
                <a:schemeClr val="tx1"/>
              </a:buClr>
              <a:buFont typeface="Courier New" pitchFamily="49" charset="0"/>
              <a:buChar char="o"/>
            </a:pPr>
            <a:r>
              <a:rPr lang="en-US" sz="2000" b="1" dirty="0" smtClean="0"/>
              <a:t>Deploy across platforms</a:t>
            </a:r>
            <a:r>
              <a:rPr lang="en-US" sz="2000" dirty="0" smtClean="0"/>
              <a:t> via APIs or cloud services.</a:t>
            </a:r>
          </a:p>
          <a:p>
            <a:pPr marL="305435" indent="-305435">
              <a:buNone/>
            </a:pP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xmlns="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endParaRPr lang="en-IN" sz="2400" dirty="0" smtClean="0">
              <a:solidFill>
                <a:srgbClr val="0F0F0F"/>
              </a:solidFill>
              <a:ea typeface="+mn-lt"/>
              <a:cs typeface="+mn-lt"/>
            </a:endParaRPr>
          </a:p>
          <a:p>
            <a:pPr marL="781200" lvl="1" indent="-457200">
              <a:buFont typeface="+mj-lt"/>
              <a:buAutoNum type="arabicPeriod"/>
            </a:pPr>
            <a:r>
              <a:rPr lang="en-IN" sz="2100" dirty="0" smtClean="0"/>
              <a:t>-&gt;  </a:t>
            </a:r>
            <a:r>
              <a:rPr lang="en-IN" sz="2100" dirty="0" err="1" smtClean="0"/>
              <a:t>E</a:t>
            </a:r>
            <a:r>
              <a:rPr lang="en-IN" sz="2100" dirty="0" err="1" smtClean="0"/>
              <a:t>dunet</a:t>
            </a:r>
            <a:r>
              <a:rPr lang="en-IN" sz="2100" dirty="0" smtClean="0"/>
              <a:t>  foundation  and IBM AI learning plan</a:t>
            </a:r>
            <a:endParaRPr lang="en-IN" sz="2100" dirty="0"/>
          </a:p>
        </p:txBody>
      </p:sp>
    </p:spTree>
    <p:extLst>
      <p:ext uri="{BB962C8B-B14F-4D97-AF65-F5344CB8AC3E}">
        <p14:creationId xmlns:p14="http://schemas.microsoft.com/office/powerpoint/2010/main" xmlns="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66</TotalTime>
  <Words>407</Words>
  <Application>Microsoft Office PowerPoint</Application>
  <PresentationFormat>Custom</PresentationFormat>
  <Paragraphs>78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Employee salary prediction</vt:lpstr>
      <vt:lpstr>OUTLINE</vt:lpstr>
      <vt:lpstr>Problem Statement</vt:lpstr>
      <vt:lpstr>System  Approach</vt:lpstr>
      <vt:lpstr>Algorithm &amp; Deployment</vt:lpstr>
      <vt:lpstr>Result</vt:lpstr>
      <vt:lpstr>Conclusion</vt:lpstr>
      <vt:lpstr>Slide 8</vt:lpstr>
      <vt:lpstr>References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DELL</cp:lastModifiedBy>
  <cp:revision>45</cp:revision>
  <dcterms:created xsi:type="dcterms:W3CDTF">2021-05-26T16:50:10Z</dcterms:created>
  <dcterms:modified xsi:type="dcterms:W3CDTF">2025-07-23T06:20:13Z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