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14C4-DD8F-4C9F-88DD-DC1A3765AE8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749E-2D34-4D54-BC74-0F455180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14C4-DD8F-4C9F-88DD-DC1A3765AE8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8749E-2D34-4D54-BC74-0F455180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0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>
                <a:solidFill>
                  <a:schemeClr val="tx1"/>
                </a:solidFill>
                <a:latin typeface="Times New Roman" pitchFamily="18" charset="0"/>
              </a:rPr>
              <a:t>Digital Electronics and Computer Organization</a:t>
            </a:r>
            <a: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400" smtClean="0">
                <a:solidFill>
                  <a:schemeClr val="tx1"/>
                </a:solidFill>
                <a:latin typeface="Times New Roman" pitchFamily="18" charset="0"/>
              </a:rPr>
              <a:t>Course Code: CSE207</a:t>
            </a:r>
            <a: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4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  <a:t>B. Tech. (CSE/IT-III)</a:t>
            </a:r>
            <a:b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3200" b="1" smtClean="0">
                <a:solidFill>
                  <a:schemeClr val="tx1"/>
                </a:solidFill>
                <a:latin typeface="Times New Roman" pitchFamily="18" charset="0"/>
              </a:rPr>
              <a:t>Module I</a:t>
            </a:r>
            <a:br>
              <a:rPr lang="en-US" altLang="en-US" sz="3200" b="1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en-US" sz="2500" smtClean="0">
                <a:solidFill>
                  <a:schemeClr val="tx1"/>
                </a:solidFill>
                <a:latin typeface="Times New Roman" pitchFamily="18" charset="0"/>
              </a:rPr>
            </a:br>
            <a:endParaRPr lang="en-US" altLang="en-US" sz="25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930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Assessment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Books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smtClean="0"/>
              <a:t>Digital Electronics and Computer Organization</a:t>
            </a:r>
            <a:endParaRPr lang="en-IN" altLang="en-US" sz="20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218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Block diagram of a digital computer</a:t>
            </a:r>
            <a:endParaRPr lang="en-IN" altLang="en-US" sz="28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1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Definitions</a:t>
            </a:r>
            <a:endParaRPr lang="en-IN" altLang="en-US" sz="32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1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Number Systems</a:t>
            </a:r>
            <a:endParaRPr lang="en-IN" altLang="en-US" sz="28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smtClean="0"/>
              <a:t>Weighted Number Systems</a:t>
            </a:r>
            <a:endParaRPr lang="en-IN" altLang="en-US" sz="32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1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smtClean="0"/>
              <a:t>Conversion of Bases</a:t>
            </a:r>
            <a:endParaRPr lang="en-IN" altLang="en-US" sz="32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8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smtClean="0"/>
              <a:t>Conversion of Bases (Contd..)</a:t>
            </a:r>
            <a:endParaRPr lang="en-IN" altLang="en-US" sz="32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2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smtClean="0"/>
              <a:t>Conversion of Bases (Contd..)</a:t>
            </a:r>
            <a:endParaRPr lang="en-IN" altLang="en-US" sz="32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b="1" smtClean="0"/>
              <a:t>Course Objectives 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1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smtClean="0"/>
              <a:t>Decimal to Binary Conversion</a:t>
            </a:r>
            <a:endParaRPr lang="en-IN" altLang="en-US" sz="32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smtClean="0"/>
              <a:t>Decimal to Binary Conversion (Contd..)</a:t>
            </a:r>
            <a:endParaRPr lang="en-IN" altLang="en-US" sz="24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2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smtClean="0"/>
              <a:t>Decimal to Binary Conversion (Contd..)</a:t>
            </a:r>
            <a:endParaRPr lang="en-IN" altLang="en-US" sz="24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5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smtClean="0"/>
              <a:t>Decimal to Binary Conversion (Contd..)</a:t>
            </a:r>
            <a:endParaRPr lang="en-IN" altLang="en-US" sz="24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 Syllabus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 Syllabus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 Syllabus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6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 Syllabus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7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 Syllabus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smtClean="0"/>
              <a:t>Student Learning Outcomes: </a:t>
            </a:r>
            <a:endParaRPr lang="en-US" altLang="en-US" sz="32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smtClean="0"/>
              <a:t>List of Professional Skill Development Activities (PSDA): </a:t>
            </a:r>
            <a:endParaRPr lang="en-US" altLang="en-US" sz="24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8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0" ma:contentTypeDescription="Create a new document." ma:contentTypeScope="" ma:versionID="769e2946e71775c45d264ac509ca6f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12DE02-889B-494F-95B1-6153C0933A07}"/>
</file>

<file path=customXml/itemProps2.xml><?xml version="1.0" encoding="utf-8"?>
<ds:datastoreItem xmlns:ds="http://schemas.openxmlformats.org/officeDocument/2006/customXml" ds:itemID="{B2B79289-1829-44EA-A753-61160792AC17}"/>
</file>

<file path=customXml/itemProps3.xml><?xml version="1.0" encoding="utf-8"?>
<ds:datastoreItem xmlns:ds="http://schemas.openxmlformats.org/officeDocument/2006/customXml" ds:itemID="{16DC9D27-C249-441D-A314-F4366D1AE57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(4:3)</PresentationFormat>
  <Paragraphs>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Digital Electronics and Computer Organization  Course Code: CSE207  B. Tech. (CSE/IT-III)  Module I  </vt:lpstr>
      <vt:lpstr> Course Objectives </vt:lpstr>
      <vt:lpstr>DECO Syllabus</vt:lpstr>
      <vt:lpstr>DECO Syllabus</vt:lpstr>
      <vt:lpstr>DECO Syllabus</vt:lpstr>
      <vt:lpstr>DECO Syllabus</vt:lpstr>
      <vt:lpstr>DECO Syllabus</vt:lpstr>
      <vt:lpstr>Student Learning Outcomes: </vt:lpstr>
      <vt:lpstr>List of Professional Skill Development Activities (PSDA): </vt:lpstr>
      <vt:lpstr>Assessment</vt:lpstr>
      <vt:lpstr>Books</vt:lpstr>
      <vt:lpstr>Digital Electronics and Computer Organization</vt:lpstr>
      <vt:lpstr>Block diagram of a digital computer</vt:lpstr>
      <vt:lpstr>Definitions</vt:lpstr>
      <vt:lpstr>Number Systems</vt:lpstr>
      <vt:lpstr>Weighted Number Systems</vt:lpstr>
      <vt:lpstr>Conversion of Bases</vt:lpstr>
      <vt:lpstr>Conversion of Bases (Contd..)</vt:lpstr>
      <vt:lpstr>Conversion of Bases (Contd..)</vt:lpstr>
      <vt:lpstr>Decimal to Binary Conversion</vt:lpstr>
      <vt:lpstr>Decimal to Binary Conversion (Contd..)</vt:lpstr>
      <vt:lpstr>Decimal to Binary Conversion (Contd..)</vt:lpstr>
      <vt:lpstr>Decimal to Binary Conversion (Contd..)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I  </dc:title>
  <dc:creator>Microsoft</dc:creator>
  <cp:lastModifiedBy>Microsoft</cp:lastModifiedBy>
  <cp:revision>1</cp:revision>
  <dcterms:created xsi:type="dcterms:W3CDTF">2020-07-29T15:28:12Z</dcterms:created>
  <dcterms:modified xsi:type="dcterms:W3CDTF">2020-07-29T15:28:12Z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