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1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04975-1793-495E-9808-1277E0EBA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6EBBD7-6898-4C59-9FEF-486AEEA03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B305-E138-4058-A78B-D7757AE4DC5D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619F00-C5AF-4000-B0D8-4FE0BA257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684F0-3C52-435A-BF4A-955746969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1BBD-4781-4DCE-9EA4-578FD0724C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910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87D7D2-2B3E-4723-A7B2-19ADD09B9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01835-FE8C-435D-ADA7-DDD2CD7CB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A7BD6-D435-4116-BFFC-8E4ABD945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EB305-E138-4058-A78B-D7757AE4DC5D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BE7F6-B03C-40DD-8054-CC99D3D0BF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763B9-873D-4190-840F-D68674C207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51BBD-4781-4DCE-9EA4-578FD0724C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69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DC8FB45-49E3-4319-8FDE-585312C70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>
                <a:solidFill>
                  <a:schemeClr val="tx1"/>
                </a:solidFill>
                <a:latin typeface="Times New Roman" panose="02020603050405020304" pitchFamily="18" charset="0"/>
              </a:rPr>
              <a:t>Digital Electronics and Computer Organization</a:t>
            </a:r>
            <a:br>
              <a:rPr lang="en-US" altLang="en-US" sz="4500">
                <a:solidFill>
                  <a:schemeClr val="tx1"/>
                </a:solidFill>
                <a:latin typeface="Times New Roman" panose="02020603050405020304" pitchFamily="18" charset="0"/>
              </a:rPr>
            </a:br>
            <a:br>
              <a:rPr lang="en-US" altLang="en-US" sz="4500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Course Code: CSE207</a:t>
            </a:r>
            <a:br>
              <a:rPr lang="en-US" altLang="en-US" sz="4500">
                <a:solidFill>
                  <a:schemeClr val="tx1"/>
                </a:solidFill>
                <a:latin typeface="Times New Roman" panose="02020603050405020304" pitchFamily="18" charset="0"/>
              </a:rPr>
            </a:br>
            <a:br>
              <a:rPr lang="en-US" altLang="en-US" sz="4500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en-US" altLang="en-US" sz="2500">
                <a:solidFill>
                  <a:schemeClr val="tx1"/>
                </a:solidFill>
                <a:latin typeface="Times New Roman" panose="02020603050405020304" pitchFamily="18" charset="0"/>
              </a:rPr>
              <a:t>B. Tech. (CSE/IT-III)</a:t>
            </a:r>
            <a:br>
              <a:rPr lang="en-US" altLang="en-US" sz="2500">
                <a:solidFill>
                  <a:schemeClr val="tx1"/>
                </a:solidFill>
                <a:latin typeface="Times New Roman" panose="02020603050405020304" pitchFamily="18" charset="0"/>
              </a:rPr>
            </a:br>
            <a:br>
              <a:rPr lang="en-US" altLang="en-US" sz="2500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en-US" altLang="en-US" sz="3200" b="1">
                <a:solidFill>
                  <a:schemeClr val="tx1"/>
                </a:solidFill>
                <a:latin typeface="Times New Roman" panose="02020603050405020304" pitchFamily="18" charset="0"/>
              </a:rPr>
              <a:t>Module 1</a:t>
            </a:r>
            <a:endParaRPr lang="en-US" altLang="en-US" sz="25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22C5BD-2411-4294-BAA4-794D82B16E5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74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0614503-8314-4F90-A1AD-6E07A9C60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000"/>
              <a:t>Digital Electronics and Computer Organization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13164B-EA97-46EE-B77B-D3590C4441E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049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B51BB9C-34E6-43F4-968B-5BABD90C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/>
              <a:t>Register Transfer</a:t>
            </a:r>
            <a:endParaRPr lang="en-IN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849EF1-C184-4A0E-B981-18F6D890BB3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839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67DC9FF-6297-4908-A2CE-F24426764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/>
              <a:t>Register Transfer</a:t>
            </a:r>
            <a:endParaRPr lang="en-IN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02D3EA-8A52-4744-AE91-2BA6C3F4637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024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DE83B13-0428-4D10-B031-E33CCB7EA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/>
              <a:t>Register Transfer</a:t>
            </a:r>
            <a:endParaRPr lang="en-IN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45D80A-E911-41B4-8CEA-B33FCD6EEFD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70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56EC6FF-EC7C-4C9A-97C8-9C5B40CD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4000"/>
              <a:t>Bus and Memory Transfer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39C79D-C860-4703-A140-9D1DB50D6A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632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2012AF6-8964-4454-99C9-5C90EAE67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409666-D425-4497-A634-1CB0FF96828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990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B55C1DB-BB43-4FEF-9A61-394C94498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4000" b="1"/>
              <a:t>Function Table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354815-CDE3-4119-B28C-177CACC564F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081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F4C9A11-DB8E-4D01-9640-96EE49625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References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85221C-7537-488D-B665-A771CEC3375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56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CF66E73E36984C874468B19884BEDD" ma:contentTypeVersion="2" ma:contentTypeDescription="Create a new document." ma:contentTypeScope="" ma:versionID="ad27a6a81df76f7a9d77592118144410">
  <xsd:schema xmlns:xsd="http://www.w3.org/2001/XMLSchema" xmlns:xs="http://www.w3.org/2001/XMLSchema" xmlns:p="http://schemas.microsoft.com/office/2006/metadata/properties" xmlns:ns2="e25bd33f-1c80-47be-9813-f2d24ac8954a" targetNamespace="http://schemas.microsoft.com/office/2006/metadata/properties" ma:root="true" ma:fieldsID="f58bd6d4df9f8dbf58c4af7b78d2e97b" ns2:_="">
    <xsd:import namespace="e25bd33f-1c80-47be-9813-f2d24ac895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5bd33f-1c80-47be-9813-f2d24ac895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63BDF4E-5DD5-4CDA-971C-6E9CFC86D36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5192FDE-765D-4FF0-BCBD-90BE26EABE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712EF2-E852-48E2-8CA0-B8924C0FCA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5bd33f-1c80-47be-9813-f2d24ac895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On-screen Show (4:3)</PresentationFormat>
  <Paragraphs>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Digital Electronics and Computer Organization  Course Code: CSE207  B. Tech. (CSE/IT-III)  Module 1</vt:lpstr>
      <vt:lpstr>Digital Electronics and Computer Organization</vt:lpstr>
      <vt:lpstr>Register Transfer</vt:lpstr>
      <vt:lpstr>Register Transfer</vt:lpstr>
      <vt:lpstr>Register Transfer</vt:lpstr>
      <vt:lpstr>Bus and Memory Transfer</vt:lpstr>
      <vt:lpstr>PowerPoint Presentation</vt:lpstr>
      <vt:lpstr>Function Table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Electronics and Computer Organization  Course Code: CSE207  B. Tech. (CSE/IT-III)  Module 1</dc:title>
  <dc:creator>vandana dubey</dc:creator>
  <cp:lastModifiedBy>Dr. Pawan Singh</cp:lastModifiedBy>
  <cp:revision>1</cp:revision>
  <dcterms:created xsi:type="dcterms:W3CDTF">2020-08-26T04:53:11Z</dcterms:created>
  <dcterms:modified xsi:type="dcterms:W3CDTF">2022-08-22T05:43:40Z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0x010100ABCF66E73E36984C874468B19884BEDD</vt:lpwstr>
  </property>
</Properties>
</file>